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pdf" ContentType="application/pd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 id="325" r:id="rId8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89" d="100"/>
          <a:sy n="89" d="100"/>
        </p:scale>
        <p:origin x="114" y="75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2" Type="http://schemas.openxmlformats.org/officeDocument/2006/relationships/slide" Target="slides/slide2.xml"/>
<Relationship Id="rId13" Type="http://schemas.openxmlformats.org/officeDocument/2006/relationships/slide" Target="slides/slide3.xml"/>
<Relationship Id="rId14" Type="http://schemas.openxmlformats.org/officeDocument/2006/relationships/slide" Target="slides/slide4.xml"/>
<Relationship Id="rId15" Type="http://schemas.openxmlformats.org/officeDocument/2006/relationships/slide" Target="slides/slide5.xml"/>
<Relationship Id="rId16" Type="http://schemas.openxmlformats.org/officeDocument/2006/relationships/slide" Target="slides/slide6.xml"/>
<Relationship Id="rId17" Type="http://schemas.openxmlformats.org/officeDocument/2006/relationships/slide" Target="slides/slide7.xml"/>
<Relationship Id="rId18" Type="http://schemas.openxmlformats.org/officeDocument/2006/relationships/slide" Target="slides/slide8.xml"/>
<Relationship Id="rId19" Type="http://schemas.openxmlformats.org/officeDocument/2006/relationships/slide" Target="slides/slide9.xml"/>
<Relationship Id="rId20" Type="http://schemas.openxmlformats.org/officeDocument/2006/relationships/slide" Target="slides/slide10.xml"/>
<Relationship Id="rId21" Type="http://schemas.openxmlformats.org/officeDocument/2006/relationships/slide" Target="slides/slide11.xml"/>
<Relationship Id="rId22" Type="http://schemas.openxmlformats.org/officeDocument/2006/relationships/slide" Target="slides/slide12.xml"/>
<Relationship Id="rId23" Type="http://schemas.openxmlformats.org/officeDocument/2006/relationships/slide" Target="slides/slide13.xml"/>
<Relationship Id="rId24" Type="http://schemas.openxmlformats.org/officeDocument/2006/relationships/slide" Target="slides/slide14.xml"/>
<Relationship Id="rId25" Type="http://schemas.openxmlformats.org/officeDocument/2006/relationships/slide" Target="slides/slide15.xml"/>
<Relationship Id="rId26" Type="http://schemas.openxmlformats.org/officeDocument/2006/relationships/slide" Target="slides/slide16.xml"/>
<Relationship Id="rId27" Type="http://schemas.openxmlformats.org/officeDocument/2006/relationships/slide" Target="slides/slide17.xml"/>
<Relationship Id="rId28" Type="http://schemas.openxmlformats.org/officeDocument/2006/relationships/slide" Target="slides/slide18.xml"/>
<Relationship Id="rId29" Type="http://schemas.openxmlformats.org/officeDocument/2006/relationships/slide" Target="slides/slide19.xml"/>
<Relationship Id="rId30" Type="http://schemas.openxmlformats.org/officeDocument/2006/relationships/slide" Target="slides/slide20.xml"/>
<Relationship Id="rId31" Type="http://schemas.openxmlformats.org/officeDocument/2006/relationships/slide" Target="slides/slide21.xml"/>
<Relationship Id="rId32" Type="http://schemas.openxmlformats.org/officeDocument/2006/relationships/slide" Target="slides/slide22.xml"/>
<Relationship Id="rId33" Type="http://schemas.openxmlformats.org/officeDocument/2006/relationships/slide" Target="slides/slide23.xml"/>
<Relationship Id="rId34" Type="http://schemas.openxmlformats.org/officeDocument/2006/relationships/slide" Target="slides/slide24.xml"/>
<Relationship Id="rId35" Type="http://schemas.openxmlformats.org/officeDocument/2006/relationships/slide" Target="slides/slide25.xml"/>
<Relationship Id="rId36" Type="http://schemas.openxmlformats.org/officeDocument/2006/relationships/slide" Target="slides/slide26.xml"/>
<Relationship Id="rId37" Type="http://schemas.openxmlformats.org/officeDocument/2006/relationships/slide" Target="slides/slide27.xml"/>
<Relationship Id="rId38" Type="http://schemas.openxmlformats.org/officeDocument/2006/relationships/slide" Target="slides/slide28.xml"/>
<Relationship Id="rId39" Type="http://schemas.openxmlformats.org/officeDocument/2006/relationships/slide" Target="slides/slide29.xml"/>
<Relationship Id="rId40" Type="http://schemas.openxmlformats.org/officeDocument/2006/relationships/slide" Target="slides/slide30.xml"/>
<Relationship Id="rId41" Type="http://schemas.openxmlformats.org/officeDocument/2006/relationships/slide" Target="slides/slide31.xml"/>
<Relationship Id="rId42" Type="http://schemas.openxmlformats.org/officeDocument/2006/relationships/slide" Target="slides/slide32.xml"/>
<Relationship Id="rId43" Type="http://schemas.openxmlformats.org/officeDocument/2006/relationships/slide" Target="slides/slide33.xml"/>
<Relationship Id="rId44" Type="http://schemas.openxmlformats.org/officeDocument/2006/relationships/slide" Target="slides/slide34.xml"/>
<Relationship Id="rId45" Type="http://schemas.openxmlformats.org/officeDocument/2006/relationships/slide" Target="slides/slide35.xml"/>
<Relationship Id="rId46" Type="http://schemas.openxmlformats.org/officeDocument/2006/relationships/slide" Target="slides/slide36.xml"/>
<Relationship Id="rId47" Type="http://schemas.openxmlformats.org/officeDocument/2006/relationships/slide" Target="slides/slide37.xml"/>
<Relationship Id="rId48" Type="http://schemas.openxmlformats.org/officeDocument/2006/relationships/slide" Target="slides/slide38.xml"/>
<Relationship Id="rId49" Type="http://schemas.openxmlformats.org/officeDocument/2006/relationships/slide" Target="slides/slide39.xml"/>
<Relationship Id="rId50" Type="http://schemas.openxmlformats.org/officeDocument/2006/relationships/slide" Target="slides/slide40.xml"/>
<Relationship Id="rId51" Type="http://schemas.openxmlformats.org/officeDocument/2006/relationships/slide" Target="slides/slide41.xml"/>
<Relationship Id="rId52" Type="http://schemas.openxmlformats.org/officeDocument/2006/relationships/slide" Target="slides/slide42.xml"/>
<Relationship Id="rId53" Type="http://schemas.openxmlformats.org/officeDocument/2006/relationships/slide" Target="slides/slide43.xml"/>
<Relationship Id="rId54" Type="http://schemas.openxmlformats.org/officeDocument/2006/relationships/slide" Target="slides/slide44.xml"/>
<Relationship Id="rId55" Type="http://schemas.openxmlformats.org/officeDocument/2006/relationships/slide" Target="slides/slide45.xml"/>
<Relationship Id="rId56" Type="http://schemas.openxmlformats.org/officeDocument/2006/relationships/slide" Target="slides/slide46.xml"/>
<Relationship Id="rId57" Type="http://schemas.openxmlformats.org/officeDocument/2006/relationships/slide" Target="slides/slide47.xml"/>
<Relationship Id="rId58" Type="http://schemas.openxmlformats.org/officeDocument/2006/relationships/slide" Target="slides/slide48.xml"/>
<Relationship Id="rId59" Type="http://schemas.openxmlformats.org/officeDocument/2006/relationships/slide" Target="slides/slide49.xml"/>
<Relationship Id="rId60" Type="http://schemas.openxmlformats.org/officeDocument/2006/relationships/slide" Target="slides/slide50.xml"/>
<Relationship Id="rId61" Type="http://schemas.openxmlformats.org/officeDocument/2006/relationships/slide" Target="slides/slide51.xml"/>
<Relationship Id="rId62" Type="http://schemas.openxmlformats.org/officeDocument/2006/relationships/slide" Target="slides/slide52.xml"/>
<Relationship Id="rId63" Type="http://schemas.openxmlformats.org/officeDocument/2006/relationships/slide" Target="slides/slide53.xml"/>
<Relationship Id="rId64" Type="http://schemas.openxmlformats.org/officeDocument/2006/relationships/slide" Target="slides/slide54.xml"/>
<Relationship Id="rId65" Type="http://schemas.openxmlformats.org/officeDocument/2006/relationships/slide" Target="slides/slide55.xml"/>
<Relationship Id="rId66" Type="http://schemas.openxmlformats.org/officeDocument/2006/relationships/slide" Target="slides/slide56.xml"/>
<Relationship Id="rId67" Type="http://schemas.openxmlformats.org/officeDocument/2006/relationships/slide" Target="slides/slide57.xml"/>
<Relationship Id="rId68" Type="http://schemas.openxmlformats.org/officeDocument/2006/relationships/slide" Target="slides/slide58.xml"/>
<Relationship Id="rId69" Type="http://schemas.openxmlformats.org/officeDocument/2006/relationships/slide" Target="slides/slide59.xml"/>
<Relationship Id="rId70" Type="http://schemas.openxmlformats.org/officeDocument/2006/relationships/slide" Target="slides/slide60.xml"/>
<Relationship Id="rId71" Type="http://schemas.openxmlformats.org/officeDocument/2006/relationships/slide" Target="slides/slide61.xml"/>
<Relationship Id="rId72" Type="http://schemas.openxmlformats.org/officeDocument/2006/relationships/slide" Target="slides/slide62.xml"/>
<Relationship Id="rId73" Type="http://schemas.openxmlformats.org/officeDocument/2006/relationships/slide" Target="slides/slide63.xml"/>
<Relationship Id="rId74" Type="http://schemas.openxmlformats.org/officeDocument/2006/relationships/slide" Target="slides/slide64.xml"/>
<Relationship Id="rId75" Type="http://schemas.openxmlformats.org/officeDocument/2006/relationships/slide" Target="slides/slide65.xml"/>
<Relationship Id="rId76" Type="http://schemas.openxmlformats.org/officeDocument/2006/relationships/slide" Target="slides/slide66.xml"/>
<Relationship Id="rId77" Type="http://schemas.openxmlformats.org/officeDocument/2006/relationships/slide" Target="slides/slide67.xml"/>
<Relationship Id="rId78" Type="http://schemas.openxmlformats.org/officeDocument/2006/relationships/slide" Target="slides/slide68.xml"/>
<Relationship Id="rId79" Type="http://schemas.openxmlformats.org/officeDocument/2006/relationships/slide" Target="slides/slide69.xml"/>
<Relationship Id="rId80" Type="http://schemas.openxmlformats.org/officeDocument/2006/relationships/slide" Target="slides/slide70.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MainMaster delMainMaster modMainMaster">
      <pc:chgData name="Lauren Francis" userId="b7c8c318-11b6-44df-a20d-cbfd05c86935" providerId="ADAL" clId="{7DF8D789-081D-4C54-A01C-20FBD4C1C0B0}" dt="2026-07-12T19:38:24.901" v="744" actId="14100"/>
      <pc:docMkLst>
        <pc:docMk/>
      </pc:docMkLst>
      <pc:sldMasterChg chg="modSldLayout">
        <pc:chgData name="Lauren Francis" userId="b7c8c318-11b6-44df-a20d-cbfd05c86935" providerId="ADAL" clId="{7DF8D789-081D-4C54-A01C-20FBD4C1C0B0}" dt="2026-07-12T19:38:24.901" v="744" actId="14100"/>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07879f3ad0289558bd85ce0a1298b3f4971dde3.png"/>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7.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ae4e649292aaba46737bdde322de86eb59dce5e7.png"/>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 Id="rId5" Type="http://schemas.openxmlformats.org/officeDocument/2006/relationships/hyperlink" Target="https://gatesopenresearch.org/articles/5-77"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13fc00fec7a551e5c77b70631f1de3728a46c207.png"/>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c3fc806ef30fe65ec1dac14f761156c620979b.png"/>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c43c590595009a2a2f7101150414453030445edc.png"/>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00a2ee2e3fd0264cb02570ea98e933fd490db857.png"/>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6d4a41a146f29e137422f8a422378f5fb6cb4521.png"/>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77ca0d558853a0f59976d42451b17c4f2e2e05e0.png"/>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33355df6ea2dafa7fe42a1d07c789550ae09dde8.png"/>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1.xml.rels><?xml version="1.0" encoding="UTF-8" standalone="yes"?>

<Relationships  xmlns="http://schemas.openxmlformats.org/package/2006/relationships">
<Relationship Id="rId1" Type="http://schemas.openxmlformats.org/officeDocument/2006/relationships/slideLayout" Target="../slideLayouts/slideLayout6.xml"/>
</Relationships>

</file>

<file path=ppt/slides/_rels/slide62.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www.sciencedirect.com/science/article/pii/S0091743520304308?via%3Dihub" TargetMode="External"/>
</Relationships>

</file>

<file path=ppt/slides/_rels/slide6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c3cb48973388b35244122e4b0c0d3661f29b5e4.png"/>
</Relationships>

</file>

<file path=ppt/slides/_rels/slide6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9.xml.rels><?xml version="1.0" encoding="UTF-8" standalone="yes"?>

<Relationships  xmlns="http://schemas.openxmlformats.org/package/2006/relationships">
<Relationship Id="rId1" Type="http://schemas.openxmlformats.org/officeDocument/2006/relationships/slideLayout" Target="../slideLayouts/slideLayout9.xml"/>
<Relationship Id="rId2" Type="http://schemas.openxmlformats.org/officeDocument/2006/relationships/hyperlink" Target="https://data.unicef.org/resources/immunization/" TargetMode="External"/>
<Relationship Id="rId3" Type="http://schemas.openxmlformats.org/officeDocument/2006/relationships/hyperlink" Target="https://worldhealthorg.shinyapps.io/wuenic-trends/" TargetMode="External"/>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70.xml.rels><?xml version="1.0" encoding="UTF-8" standalone="yes"?>

<Relationships  xmlns="http://schemas.openxmlformats.org/package/2006/relationships">
<Relationship Id="rId1" Type="http://schemas.openxmlformats.org/officeDocument/2006/relationships/slideLayout" Target="../slideLayouts/slideLayout10.xml"/>
<Relationship Id="rId2" Type="http://schemas.openxmlformats.org/officeDocument/2006/relationships/hyperlink" Target="https://forms.office.com/e/Qv1HXxxNZQ" TargetMode="External"/>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925313"/>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426581"/>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92784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429116"/>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193038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17467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6759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177215"/>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6784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17975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951297" y="168101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 name="pl16"/>
            <p:cNvSpPr/>
            <p:nvPr/>
          </p:nvSpPr>
          <p:spPr>
            <a:xfrm>
              <a:off x="1416393"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74904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081696"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414347"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480468"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74699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01352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28005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54659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81312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807965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7" name="rc27"/>
            <p:cNvSpPr/>
            <p:nvPr/>
          </p:nvSpPr>
          <p:spPr>
            <a:xfrm>
              <a:off x="1296454" y="3977722"/>
              <a:ext cx="239877" cy="196956"/>
            </a:xfrm>
            <a:prstGeom prst="rect">
              <a:avLst/>
            </a:prstGeom>
            <a:solidFill>
              <a:srgbClr val="1CABE2">
                <a:alpha val="100000"/>
              </a:srgbClr>
            </a:solidFill>
          </p:spPr>
          <p:txBody>
            <a:bodyPr/>
            <a:lstStyle/>
            <a:p/>
          </p:txBody>
        </p:sp>
        <p:sp>
          <p:nvSpPr>
            <p:cNvPr id="28" name="rc28"/>
            <p:cNvSpPr/>
            <p:nvPr/>
          </p:nvSpPr>
          <p:spPr>
            <a:xfrm>
              <a:off x="1562984" y="3893822"/>
              <a:ext cx="239877" cy="280857"/>
            </a:xfrm>
            <a:prstGeom prst="rect">
              <a:avLst/>
            </a:prstGeom>
            <a:solidFill>
              <a:srgbClr val="1CABE2">
                <a:alpha val="100000"/>
              </a:srgbClr>
            </a:solidFill>
          </p:spPr>
          <p:txBody>
            <a:bodyPr/>
            <a:lstStyle/>
            <a:p/>
          </p:txBody>
        </p:sp>
        <p:sp>
          <p:nvSpPr>
            <p:cNvPr id="29" name="rc29"/>
            <p:cNvSpPr/>
            <p:nvPr/>
          </p:nvSpPr>
          <p:spPr>
            <a:xfrm>
              <a:off x="1829515" y="3952096"/>
              <a:ext cx="239877" cy="222583"/>
            </a:xfrm>
            <a:prstGeom prst="rect">
              <a:avLst/>
            </a:prstGeom>
            <a:solidFill>
              <a:srgbClr val="1CABE2">
                <a:alpha val="100000"/>
              </a:srgbClr>
            </a:solidFill>
          </p:spPr>
          <p:txBody>
            <a:bodyPr/>
            <a:lstStyle/>
            <a:p/>
          </p:txBody>
        </p:sp>
        <p:sp>
          <p:nvSpPr>
            <p:cNvPr id="30" name="rc30"/>
            <p:cNvSpPr/>
            <p:nvPr/>
          </p:nvSpPr>
          <p:spPr>
            <a:xfrm>
              <a:off x="2096045" y="3980563"/>
              <a:ext cx="239877" cy="194116"/>
            </a:xfrm>
            <a:prstGeom prst="rect">
              <a:avLst/>
            </a:prstGeom>
            <a:solidFill>
              <a:srgbClr val="1CABE2">
                <a:alpha val="100000"/>
              </a:srgbClr>
            </a:solidFill>
          </p:spPr>
          <p:txBody>
            <a:bodyPr/>
            <a:lstStyle/>
            <a:p/>
          </p:txBody>
        </p:sp>
        <p:sp>
          <p:nvSpPr>
            <p:cNvPr id="31" name="rc31"/>
            <p:cNvSpPr/>
            <p:nvPr/>
          </p:nvSpPr>
          <p:spPr>
            <a:xfrm>
              <a:off x="2362575" y="3964373"/>
              <a:ext cx="239877" cy="210306"/>
            </a:xfrm>
            <a:prstGeom prst="rect">
              <a:avLst/>
            </a:prstGeom>
            <a:solidFill>
              <a:srgbClr val="1CABE2">
                <a:alpha val="100000"/>
              </a:srgbClr>
            </a:solidFill>
          </p:spPr>
          <p:txBody>
            <a:bodyPr/>
            <a:lstStyle/>
            <a:p/>
          </p:txBody>
        </p:sp>
        <p:sp>
          <p:nvSpPr>
            <p:cNvPr id="32" name="rc32"/>
            <p:cNvSpPr/>
            <p:nvPr/>
          </p:nvSpPr>
          <p:spPr>
            <a:xfrm>
              <a:off x="2629106" y="4038882"/>
              <a:ext cx="239877" cy="135796"/>
            </a:xfrm>
            <a:prstGeom prst="rect">
              <a:avLst/>
            </a:prstGeom>
            <a:solidFill>
              <a:srgbClr val="1CABE2">
                <a:alpha val="100000"/>
              </a:srgbClr>
            </a:solidFill>
          </p:spPr>
          <p:txBody>
            <a:bodyPr/>
            <a:lstStyle/>
            <a:p/>
          </p:txBody>
        </p:sp>
        <p:sp>
          <p:nvSpPr>
            <p:cNvPr id="33" name="rc33"/>
            <p:cNvSpPr/>
            <p:nvPr/>
          </p:nvSpPr>
          <p:spPr>
            <a:xfrm>
              <a:off x="2895636" y="3961426"/>
              <a:ext cx="239877" cy="213252"/>
            </a:xfrm>
            <a:prstGeom prst="rect">
              <a:avLst/>
            </a:prstGeom>
            <a:solidFill>
              <a:srgbClr val="1CABE2">
                <a:alpha val="100000"/>
              </a:srgbClr>
            </a:solidFill>
          </p:spPr>
          <p:txBody>
            <a:bodyPr/>
            <a:lstStyle/>
            <a:p/>
          </p:txBody>
        </p:sp>
        <p:sp>
          <p:nvSpPr>
            <p:cNvPr id="34" name="rc34"/>
            <p:cNvSpPr/>
            <p:nvPr/>
          </p:nvSpPr>
          <p:spPr>
            <a:xfrm>
              <a:off x="3162166" y="3912958"/>
              <a:ext cx="239877" cy="261721"/>
            </a:xfrm>
            <a:prstGeom prst="rect">
              <a:avLst/>
            </a:prstGeom>
            <a:solidFill>
              <a:srgbClr val="1CABE2">
                <a:alpha val="100000"/>
              </a:srgbClr>
            </a:solidFill>
          </p:spPr>
          <p:txBody>
            <a:bodyPr/>
            <a:lstStyle/>
            <a:p/>
          </p:txBody>
        </p:sp>
        <p:sp>
          <p:nvSpPr>
            <p:cNvPr id="35" name="rc35"/>
            <p:cNvSpPr/>
            <p:nvPr/>
          </p:nvSpPr>
          <p:spPr>
            <a:xfrm>
              <a:off x="3428696" y="4004297"/>
              <a:ext cx="239877" cy="170381"/>
            </a:xfrm>
            <a:prstGeom prst="rect">
              <a:avLst/>
            </a:prstGeom>
            <a:solidFill>
              <a:srgbClr val="1CABE2">
                <a:alpha val="100000"/>
              </a:srgbClr>
            </a:solidFill>
          </p:spPr>
          <p:txBody>
            <a:bodyPr/>
            <a:lstStyle/>
            <a:p/>
          </p:txBody>
        </p:sp>
        <p:sp>
          <p:nvSpPr>
            <p:cNvPr id="36" name="rc36"/>
            <p:cNvSpPr/>
            <p:nvPr/>
          </p:nvSpPr>
          <p:spPr>
            <a:xfrm>
              <a:off x="3695227" y="3982210"/>
              <a:ext cx="239877" cy="192468"/>
            </a:xfrm>
            <a:prstGeom prst="rect">
              <a:avLst/>
            </a:prstGeom>
            <a:solidFill>
              <a:srgbClr val="1CABE2">
                <a:alpha val="100000"/>
              </a:srgbClr>
            </a:solidFill>
          </p:spPr>
          <p:txBody>
            <a:bodyPr/>
            <a:lstStyle/>
            <a:p/>
          </p:txBody>
        </p:sp>
        <p:sp>
          <p:nvSpPr>
            <p:cNvPr id="37" name="rc37"/>
            <p:cNvSpPr/>
            <p:nvPr/>
          </p:nvSpPr>
          <p:spPr>
            <a:xfrm>
              <a:off x="3961757" y="3971517"/>
              <a:ext cx="239877" cy="203162"/>
            </a:xfrm>
            <a:prstGeom prst="rect">
              <a:avLst/>
            </a:prstGeom>
            <a:solidFill>
              <a:srgbClr val="1CABE2">
                <a:alpha val="100000"/>
              </a:srgbClr>
            </a:solidFill>
          </p:spPr>
          <p:txBody>
            <a:bodyPr/>
            <a:lstStyle/>
            <a:p/>
          </p:txBody>
        </p:sp>
        <p:sp>
          <p:nvSpPr>
            <p:cNvPr id="38" name="rc38"/>
            <p:cNvSpPr/>
            <p:nvPr/>
          </p:nvSpPr>
          <p:spPr>
            <a:xfrm>
              <a:off x="4228287" y="3977193"/>
              <a:ext cx="239877" cy="197486"/>
            </a:xfrm>
            <a:prstGeom prst="rect">
              <a:avLst/>
            </a:prstGeom>
            <a:solidFill>
              <a:srgbClr val="1CABE2">
                <a:alpha val="100000"/>
              </a:srgbClr>
            </a:solidFill>
          </p:spPr>
          <p:txBody>
            <a:bodyPr/>
            <a:lstStyle/>
            <a:p/>
          </p:txBody>
        </p:sp>
        <p:sp>
          <p:nvSpPr>
            <p:cNvPr id="39" name="rc39"/>
            <p:cNvSpPr/>
            <p:nvPr/>
          </p:nvSpPr>
          <p:spPr>
            <a:xfrm>
              <a:off x="4494818" y="3986469"/>
              <a:ext cx="239877" cy="188210"/>
            </a:xfrm>
            <a:prstGeom prst="rect">
              <a:avLst/>
            </a:prstGeom>
            <a:solidFill>
              <a:srgbClr val="1CABE2">
                <a:alpha val="100000"/>
              </a:srgbClr>
            </a:solidFill>
          </p:spPr>
          <p:txBody>
            <a:bodyPr/>
            <a:lstStyle/>
            <a:p/>
          </p:txBody>
        </p:sp>
        <p:sp>
          <p:nvSpPr>
            <p:cNvPr id="40" name="rc40"/>
            <p:cNvSpPr/>
            <p:nvPr/>
          </p:nvSpPr>
          <p:spPr>
            <a:xfrm>
              <a:off x="4761348" y="3854543"/>
              <a:ext cx="239877" cy="320135"/>
            </a:xfrm>
            <a:prstGeom prst="rect">
              <a:avLst/>
            </a:prstGeom>
            <a:solidFill>
              <a:srgbClr val="1CABE2">
                <a:alpha val="100000"/>
              </a:srgbClr>
            </a:solidFill>
          </p:spPr>
          <p:txBody>
            <a:bodyPr/>
            <a:lstStyle/>
            <a:p/>
          </p:txBody>
        </p:sp>
        <p:sp>
          <p:nvSpPr>
            <p:cNvPr id="41" name="rc41"/>
            <p:cNvSpPr/>
            <p:nvPr/>
          </p:nvSpPr>
          <p:spPr>
            <a:xfrm>
              <a:off x="5027878" y="3910886"/>
              <a:ext cx="239877" cy="263793"/>
            </a:xfrm>
            <a:prstGeom prst="rect">
              <a:avLst/>
            </a:prstGeom>
            <a:solidFill>
              <a:srgbClr val="1CABE2">
                <a:alpha val="100000"/>
              </a:srgbClr>
            </a:solidFill>
          </p:spPr>
          <p:txBody>
            <a:bodyPr/>
            <a:lstStyle/>
            <a:p/>
          </p:txBody>
        </p:sp>
        <p:sp>
          <p:nvSpPr>
            <p:cNvPr id="42" name="rc42"/>
            <p:cNvSpPr/>
            <p:nvPr/>
          </p:nvSpPr>
          <p:spPr>
            <a:xfrm>
              <a:off x="5294409" y="3985567"/>
              <a:ext cx="239877" cy="189111"/>
            </a:xfrm>
            <a:prstGeom prst="rect">
              <a:avLst/>
            </a:prstGeom>
            <a:solidFill>
              <a:srgbClr val="1CABE2">
                <a:alpha val="100000"/>
              </a:srgbClr>
            </a:solidFill>
          </p:spPr>
          <p:txBody>
            <a:bodyPr/>
            <a:lstStyle/>
            <a:p/>
          </p:txBody>
        </p:sp>
        <p:sp>
          <p:nvSpPr>
            <p:cNvPr id="43" name="rc43"/>
            <p:cNvSpPr/>
            <p:nvPr/>
          </p:nvSpPr>
          <p:spPr>
            <a:xfrm>
              <a:off x="5560939" y="3915207"/>
              <a:ext cx="239877" cy="259471"/>
            </a:xfrm>
            <a:prstGeom prst="rect">
              <a:avLst/>
            </a:prstGeom>
            <a:solidFill>
              <a:srgbClr val="1CABE2">
                <a:alpha val="100000"/>
              </a:srgbClr>
            </a:solidFill>
          </p:spPr>
          <p:txBody>
            <a:bodyPr/>
            <a:lstStyle/>
            <a:p/>
          </p:txBody>
        </p:sp>
        <p:sp>
          <p:nvSpPr>
            <p:cNvPr id="44" name="rc44"/>
            <p:cNvSpPr/>
            <p:nvPr/>
          </p:nvSpPr>
          <p:spPr>
            <a:xfrm>
              <a:off x="5827469" y="3833405"/>
              <a:ext cx="239877" cy="341274"/>
            </a:xfrm>
            <a:prstGeom prst="rect">
              <a:avLst/>
            </a:prstGeom>
            <a:solidFill>
              <a:srgbClr val="1CABE2">
                <a:alpha val="100000"/>
              </a:srgbClr>
            </a:solidFill>
          </p:spPr>
          <p:txBody>
            <a:bodyPr/>
            <a:lstStyle/>
            <a:p/>
          </p:txBody>
        </p:sp>
        <p:sp>
          <p:nvSpPr>
            <p:cNvPr id="45" name="rc45"/>
            <p:cNvSpPr/>
            <p:nvPr/>
          </p:nvSpPr>
          <p:spPr>
            <a:xfrm>
              <a:off x="6094000" y="3680482"/>
              <a:ext cx="239877" cy="494196"/>
            </a:xfrm>
            <a:prstGeom prst="rect">
              <a:avLst/>
            </a:prstGeom>
            <a:solidFill>
              <a:srgbClr val="1CABE2">
                <a:alpha val="100000"/>
              </a:srgbClr>
            </a:solidFill>
          </p:spPr>
          <p:txBody>
            <a:bodyPr/>
            <a:lstStyle/>
            <a:p/>
          </p:txBody>
        </p:sp>
        <p:sp>
          <p:nvSpPr>
            <p:cNvPr id="46" name="rc46"/>
            <p:cNvSpPr/>
            <p:nvPr/>
          </p:nvSpPr>
          <p:spPr>
            <a:xfrm>
              <a:off x="6360530" y="3512230"/>
              <a:ext cx="239877" cy="662449"/>
            </a:xfrm>
            <a:prstGeom prst="rect">
              <a:avLst/>
            </a:prstGeom>
            <a:solidFill>
              <a:srgbClr val="1CABE2">
                <a:alpha val="100000"/>
              </a:srgbClr>
            </a:solidFill>
          </p:spPr>
          <p:txBody>
            <a:bodyPr/>
            <a:lstStyle/>
            <a:p/>
          </p:txBody>
        </p:sp>
        <p:sp>
          <p:nvSpPr>
            <p:cNvPr id="47" name="rc47"/>
            <p:cNvSpPr/>
            <p:nvPr/>
          </p:nvSpPr>
          <p:spPr>
            <a:xfrm>
              <a:off x="6627060" y="3479613"/>
              <a:ext cx="239877" cy="695065"/>
            </a:xfrm>
            <a:prstGeom prst="rect">
              <a:avLst/>
            </a:prstGeom>
            <a:solidFill>
              <a:srgbClr val="1CABE2">
                <a:alpha val="100000"/>
              </a:srgbClr>
            </a:solidFill>
          </p:spPr>
          <p:txBody>
            <a:bodyPr/>
            <a:lstStyle/>
            <a:p/>
          </p:txBody>
        </p:sp>
        <p:sp>
          <p:nvSpPr>
            <p:cNvPr id="48" name="rc48"/>
            <p:cNvSpPr/>
            <p:nvPr/>
          </p:nvSpPr>
          <p:spPr>
            <a:xfrm>
              <a:off x="6893590" y="3364611"/>
              <a:ext cx="239877" cy="810068"/>
            </a:xfrm>
            <a:prstGeom prst="rect">
              <a:avLst/>
            </a:prstGeom>
            <a:solidFill>
              <a:srgbClr val="1CABE2">
                <a:alpha val="100000"/>
              </a:srgbClr>
            </a:solidFill>
          </p:spPr>
          <p:txBody>
            <a:bodyPr/>
            <a:lstStyle/>
            <a:p/>
          </p:txBody>
        </p:sp>
        <p:sp>
          <p:nvSpPr>
            <p:cNvPr id="49" name="rc49"/>
            <p:cNvSpPr/>
            <p:nvPr/>
          </p:nvSpPr>
          <p:spPr>
            <a:xfrm>
              <a:off x="7160121" y="3578393"/>
              <a:ext cx="239877" cy="596285"/>
            </a:xfrm>
            <a:prstGeom prst="rect">
              <a:avLst/>
            </a:prstGeom>
            <a:solidFill>
              <a:srgbClr val="1CABE2">
                <a:alpha val="100000"/>
              </a:srgbClr>
            </a:solidFill>
          </p:spPr>
          <p:txBody>
            <a:bodyPr/>
            <a:lstStyle/>
            <a:p/>
          </p:txBody>
        </p:sp>
        <p:sp>
          <p:nvSpPr>
            <p:cNvPr id="50" name="rc50"/>
            <p:cNvSpPr/>
            <p:nvPr/>
          </p:nvSpPr>
          <p:spPr>
            <a:xfrm>
              <a:off x="7426651" y="3562349"/>
              <a:ext cx="239877" cy="612330"/>
            </a:xfrm>
            <a:prstGeom prst="rect">
              <a:avLst/>
            </a:prstGeom>
            <a:solidFill>
              <a:srgbClr val="1CABE2">
                <a:alpha val="100000"/>
              </a:srgbClr>
            </a:solidFill>
          </p:spPr>
          <p:txBody>
            <a:bodyPr/>
            <a:lstStyle/>
            <a:p/>
          </p:txBody>
        </p:sp>
        <p:sp>
          <p:nvSpPr>
            <p:cNvPr id="51" name="rc51"/>
            <p:cNvSpPr/>
            <p:nvPr/>
          </p:nvSpPr>
          <p:spPr>
            <a:xfrm>
              <a:off x="7693181" y="3559334"/>
              <a:ext cx="239877" cy="615345"/>
            </a:xfrm>
            <a:prstGeom prst="rect">
              <a:avLst/>
            </a:prstGeom>
            <a:solidFill>
              <a:srgbClr val="1CABE2">
                <a:alpha val="100000"/>
              </a:srgbClr>
            </a:solidFill>
          </p:spPr>
          <p:txBody>
            <a:bodyPr/>
            <a:lstStyle/>
            <a:p/>
          </p:txBody>
        </p:sp>
        <p:sp>
          <p:nvSpPr>
            <p:cNvPr id="52" name="rc52"/>
            <p:cNvSpPr/>
            <p:nvPr/>
          </p:nvSpPr>
          <p:spPr>
            <a:xfrm>
              <a:off x="7959712" y="3692199"/>
              <a:ext cx="239877" cy="482480"/>
            </a:xfrm>
            <a:prstGeom prst="rect">
              <a:avLst/>
            </a:prstGeom>
            <a:solidFill>
              <a:srgbClr val="1CABE2">
                <a:alpha val="100000"/>
              </a:srgbClr>
            </a:solidFill>
          </p:spPr>
          <p:txBody>
            <a:bodyPr/>
            <a:lstStyle/>
            <a:p/>
          </p:txBody>
        </p:sp>
        <p:sp>
          <p:nvSpPr>
            <p:cNvPr id="53" name="rc53"/>
            <p:cNvSpPr/>
            <p:nvPr/>
          </p:nvSpPr>
          <p:spPr>
            <a:xfrm>
              <a:off x="1296454" y="3645512"/>
              <a:ext cx="239877" cy="332210"/>
            </a:xfrm>
            <a:prstGeom prst="rect">
              <a:avLst/>
            </a:prstGeom>
            <a:solidFill>
              <a:srgbClr val="B3B3B3">
                <a:alpha val="100000"/>
              </a:srgbClr>
            </a:solidFill>
          </p:spPr>
          <p:txBody>
            <a:bodyPr/>
            <a:lstStyle/>
            <a:p/>
          </p:txBody>
        </p:sp>
        <p:sp>
          <p:nvSpPr>
            <p:cNvPr id="54" name="rc54"/>
            <p:cNvSpPr/>
            <p:nvPr/>
          </p:nvSpPr>
          <p:spPr>
            <a:xfrm>
              <a:off x="1562984" y="3610535"/>
              <a:ext cx="239877" cy="283287"/>
            </a:xfrm>
            <a:prstGeom prst="rect">
              <a:avLst/>
            </a:prstGeom>
            <a:solidFill>
              <a:srgbClr val="B3B3B3">
                <a:alpha val="100000"/>
              </a:srgbClr>
            </a:solidFill>
          </p:spPr>
          <p:txBody>
            <a:bodyPr/>
            <a:lstStyle/>
            <a:p/>
          </p:txBody>
        </p:sp>
        <p:sp>
          <p:nvSpPr>
            <p:cNvPr id="55" name="rc55"/>
            <p:cNvSpPr/>
            <p:nvPr/>
          </p:nvSpPr>
          <p:spPr>
            <a:xfrm>
              <a:off x="1829515" y="3690491"/>
              <a:ext cx="239877" cy="261605"/>
            </a:xfrm>
            <a:prstGeom prst="rect">
              <a:avLst/>
            </a:prstGeom>
            <a:solidFill>
              <a:srgbClr val="B3B3B3">
                <a:alpha val="100000"/>
              </a:srgbClr>
            </a:solidFill>
          </p:spPr>
          <p:txBody>
            <a:bodyPr/>
            <a:lstStyle/>
            <a:p/>
          </p:txBody>
        </p:sp>
        <p:sp>
          <p:nvSpPr>
            <p:cNvPr id="56" name="rc56"/>
            <p:cNvSpPr/>
            <p:nvPr/>
          </p:nvSpPr>
          <p:spPr>
            <a:xfrm>
              <a:off x="2096045" y="3764380"/>
              <a:ext cx="239877" cy="216182"/>
            </a:xfrm>
            <a:prstGeom prst="rect">
              <a:avLst/>
            </a:prstGeom>
            <a:solidFill>
              <a:srgbClr val="B3B3B3">
                <a:alpha val="100000"/>
              </a:srgbClr>
            </a:solidFill>
          </p:spPr>
          <p:txBody>
            <a:bodyPr/>
            <a:lstStyle/>
            <a:p/>
          </p:txBody>
        </p:sp>
        <p:sp>
          <p:nvSpPr>
            <p:cNvPr id="57" name="rc57"/>
            <p:cNvSpPr/>
            <p:nvPr/>
          </p:nvSpPr>
          <p:spPr>
            <a:xfrm>
              <a:off x="2362575" y="3803267"/>
              <a:ext cx="239877" cy="161105"/>
            </a:xfrm>
            <a:prstGeom prst="rect">
              <a:avLst/>
            </a:prstGeom>
            <a:solidFill>
              <a:srgbClr val="B3B3B3">
                <a:alpha val="100000"/>
              </a:srgbClr>
            </a:solidFill>
          </p:spPr>
          <p:txBody>
            <a:bodyPr/>
            <a:lstStyle/>
            <a:p/>
          </p:txBody>
        </p:sp>
        <p:sp>
          <p:nvSpPr>
            <p:cNvPr id="58" name="rc58"/>
            <p:cNvSpPr/>
            <p:nvPr/>
          </p:nvSpPr>
          <p:spPr>
            <a:xfrm>
              <a:off x="2629106" y="3825695"/>
              <a:ext cx="239877" cy="213187"/>
            </a:xfrm>
            <a:prstGeom prst="rect">
              <a:avLst/>
            </a:prstGeom>
            <a:solidFill>
              <a:srgbClr val="B3B3B3">
                <a:alpha val="100000"/>
              </a:srgbClr>
            </a:solidFill>
          </p:spPr>
          <p:txBody>
            <a:bodyPr/>
            <a:lstStyle/>
            <a:p/>
          </p:txBody>
        </p:sp>
        <p:sp>
          <p:nvSpPr>
            <p:cNvPr id="59" name="rc59"/>
            <p:cNvSpPr/>
            <p:nvPr/>
          </p:nvSpPr>
          <p:spPr>
            <a:xfrm>
              <a:off x="2895636" y="3820184"/>
              <a:ext cx="239877" cy="141241"/>
            </a:xfrm>
            <a:prstGeom prst="rect">
              <a:avLst/>
            </a:prstGeom>
            <a:solidFill>
              <a:srgbClr val="B3B3B3">
                <a:alpha val="100000"/>
              </a:srgbClr>
            </a:solidFill>
          </p:spPr>
          <p:txBody>
            <a:bodyPr/>
            <a:lstStyle/>
            <a:p/>
          </p:txBody>
        </p:sp>
        <p:sp>
          <p:nvSpPr>
            <p:cNvPr id="60" name="rc60"/>
            <p:cNvSpPr/>
            <p:nvPr/>
          </p:nvSpPr>
          <p:spPr>
            <a:xfrm>
              <a:off x="3162166" y="3796460"/>
              <a:ext cx="239877" cy="116497"/>
            </a:xfrm>
            <a:prstGeom prst="rect">
              <a:avLst/>
            </a:prstGeom>
            <a:solidFill>
              <a:srgbClr val="B3B3B3">
                <a:alpha val="100000"/>
              </a:srgbClr>
            </a:solidFill>
          </p:spPr>
          <p:txBody>
            <a:bodyPr/>
            <a:lstStyle/>
            <a:p/>
          </p:txBody>
        </p:sp>
        <p:sp>
          <p:nvSpPr>
            <p:cNvPr id="61" name="rc61"/>
            <p:cNvSpPr/>
            <p:nvPr/>
          </p:nvSpPr>
          <p:spPr>
            <a:xfrm>
              <a:off x="3428696" y="3753642"/>
              <a:ext cx="239877" cy="250654"/>
            </a:xfrm>
            <a:prstGeom prst="rect">
              <a:avLst/>
            </a:prstGeom>
            <a:solidFill>
              <a:srgbClr val="B3B3B3">
                <a:alpha val="100000"/>
              </a:srgbClr>
            </a:solidFill>
          </p:spPr>
          <p:txBody>
            <a:bodyPr/>
            <a:lstStyle/>
            <a:p/>
          </p:txBody>
        </p:sp>
        <p:sp>
          <p:nvSpPr>
            <p:cNvPr id="62" name="rc62"/>
            <p:cNvSpPr/>
            <p:nvPr/>
          </p:nvSpPr>
          <p:spPr>
            <a:xfrm>
              <a:off x="3695227" y="3840970"/>
              <a:ext cx="239877" cy="141240"/>
            </a:xfrm>
            <a:prstGeom prst="rect">
              <a:avLst/>
            </a:prstGeom>
            <a:solidFill>
              <a:srgbClr val="B3B3B3">
                <a:alpha val="100000"/>
              </a:srgbClr>
            </a:solidFill>
          </p:spPr>
          <p:txBody>
            <a:bodyPr/>
            <a:lstStyle/>
            <a:p/>
          </p:txBody>
        </p:sp>
        <p:sp>
          <p:nvSpPr>
            <p:cNvPr id="63" name="rc63"/>
            <p:cNvSpPr/>
            <p:nvPr/>
          </p:nvSpPr>
          <p:spPr>
            <a:xfrm>
              <a:off x="3961757" y="3821173"/>
              <a:ext cx="239877" cy="150343"/>
            </a:xfrm>
            <a:prstGeom prst="rect">
              <a:avLst/>
            </a:prstGeom>
            <a:solidFill>
              <a:srgbClr val="B3B3B3">
                <a:alpha val="100000"/>
              </a:srgbClr>
            </a:solidFill>
          </p:spPr>
          <p:txBody>
            <a:bodyPr/>
            <a:lstStyle/>
            <a:p/>
          </p:txBody>
        </p:sp>
        <p:sp>
          <p:nvSpPr>
            <p:cNvPr id="64" name="rc64"/>
            <p:cNvSpPr/>
            <p:nvPr/>
          </p:nvSpPr>
          <p:spPr>
            <a:xfrm>
              <a:off x="4228287" y="3799374"/>
              <a:ext cx="239877" cy="177819"/>
            </a:xfrm>
            <a:prstGeom prst="rect">
              <a:avLst/>
            </a:prstGeom>
            <a:solidFill>
              <a:srgbClr val="B3B3B3">
                <a:alpha val="100000"/>
              </a:srgbClr>
            </a:solidFill>
          </p:spPr>
          <p:txBody>
            <a:bodyPr/>
            <a:lstStyle/>
            <a:p/>
          </p:txBody>
        </p:sp>
        <p:sp>
          <p:nvSpPr>
            <p:cNvPr id="65" name="rc65"/>
            <p:cNvSpPr/>
            <p:nvPr/>
          </p:nvSpPr>
          <p:spPr>
            <a:xfrm>
              <a:off x="4494818" y="3824236"/>
              <a:ext cx="239877" cy="162232"/>
            </a:xfrm>
            <a:prstGeom prst="rect">
              <a:avLst/>
            </a:prstGeom>
            <a:solidFill>
              <a:srgbClr val="B3B3B3">
                <a:alpha val="100000"/>
              </a:srgbClr>
            </a:solidFill>
          </p:spPr>
          <p:txBody>
            <a:bodyPr/>
            <a:lstStyle/>
            <a:p/>
          </p:txBody>
        </p:sp>
        <p:sp>
          <p:nvSpPr>
            <p:cNvPr id="66" name="rc66"/>
            <p:cNvSpPr/>
            <p:nvPr/>
          </p:nvSpPr>
          <p:spPr>
            <a:xfrm>
              <a:off x="4761348" y="3652394"/>
              <a:ext cx="239877" cy="202149"/>
            </a:xfrm>
            <a:prstGeom prst="rect">
              <a:avLst/>
            </a:prstGeom>
            <a:solidFill>
              <a:srgbClr val="B3B3B3">
                <a:alpha val="100000"/>
              </a:srgbClr>
            </a:solidFill>
          </p:spPr>
          <p:txBody>
            <a:bodyPr/>
            <a:lstStyle/>
            <a:p/>
          </p:txBody>
        </p:sp>
        <p:sp>
          <p:nvSpPr>
            <p:cNvPr id="67" name="rc67"/>
            <p:cNvSpPr/>
            <p:nvPr/>
          </p:nvSpPr>
          <p:spPr>
            <a:xfrm>
              <a:off x="5027878" y="3587657"/>
              <a:ext cx="239877" cy="323228"/>
            </a:xfrm>
            <a:prstGeom prst="rect">
              <a:avLst/>
            </a:prstGeom>
            <a:solidFill>
              <a:srgbClr val="B3B3B3">
                <a:alpha val="100000"/>
              </a:srgbClr>
            </a:solidFill>
          </p:spPr>
          <p:txBody>
            <a:bodyPr/>
            <a:lstStyle/>
            <a:p/>
          </p:txBody>
        </p:sp>
        <p:sp>
          <p:nvSpPr>
            <p:cNvPr id="68" name="rc68"/>
            <p:cNvSpPr/>
            <p:nvPr/>
          </p:nvSpPr>
          <p:spPr>
            <a:xfrm>
              <a:off x="5294409" y="3652911"/>
              <a:ext cx="239877" cy="332655"/>
            </a:xfrm>
            <a:prstGeom prst="rect">
              <a:avLst/>
            </a:prstGeom>
            <a:solidFill>
              <a:srgbClr val="B3B3B3">
                <a:alpha val="100000"/>
              </a:srgbClr>
            </a:solidFill>
          </p:spPr>
          <p:txBody>
            <a:bodyPr/>
            <a:lstStyle/>
            <a:p/>
          </p:txBody>
        </p:sp>
        <p:sp>
          <p:nvSpPr>
            <p:cNvPr id="69" name="rc69"/>
            <p:cNvSpPr/>
            <p:nvPr/>
          </p:nvSpPr>
          <p:spPr>
            <a:xfrm>
              <a:off x="5560939" y="3643162"/>
              <a:ext cx="239877" cy="272045"/>
            </a:xfrm>
            <a:prstGeom prst="rect">
              <a:avLst/>
            </a:prstGeom>
            <a:solidFill>
              <a:srgbClr val="B3B3B3">
                <a:alpha val="100000"/>
              </a:srgbClr>
            </a:solidFill>
          </p:spPr>
          <p:txBody>
            <a:bodyPr/>
            <a:lstStyle/>
            <a:p/>
          </p:txBody>
        </p:sp>
        <p:sp>
          <p:nvSpPr>
            <p:cNvPr id="70" name="rc70"/>
            <p:cNvSpPr/>
            <p:nvPr/>
          </p:nvSpPr>
          <p:spPr>
            <a:xfrm>
              <a:off x="5827469" y="3411315"/>
              <a:ext cx="239877" cy="422090"/>
            </a:xfrm>
            <a:prstGeom prst="rect">
              <a:avLst/>
            </a:prstGeom>
            <a:solidFill>
              <a:srgbClr val="B3B3B3">
                <a:alpha val="100000"/>
              </a:srgbClr>
            </a:solidFill>
          </p:spPr>
          <p:txBody>
            <a:bodyPr/>
            <a:lstStyle/>
            <a:p/>
          </p:txBody>
        </p:sp>
        <p:sp>
          <p:nvSpPr>
            <p:cNvPr id="71" name="rc71"/>
            <p:cNvSpPr/>
            <p:nvPr/>
          </p:nvSpPr>
          <p:spPr>
            <a:xfrm>
              <a:off x="6094000" y="3474590"/>
              <a:ext cx="239877" cy="205892"/>
            </a:xfrm>
            <a:prstGeom prst="rect">
              <a:avLst/>
            </a:prstGeom>
            <a:solidFill>
              <a:srgbClr val="B3B3B3">
                <a:alpha val="100000"/>
              </a:srgbClr>
            </a:solidFill>
          </p:spPr>
          <p:txBody>
            <a:bodyPr/>
            <a:lstStyle/>
            <a:p/>
          </p:txBody>
        </p:sp>
        <p:sp>
          <p:nvSpPr>
            <p:cNvPr id="72" name="rc72"/>
            <p:cNvSpPr/>
            <p:nvPr/>
          </p:nvSpPr>
          <p:spPr>
            <a:xfrm>
              <a:off x="6360530" y="3196391"/>
              <a:ext cx="239877" cy="315839"/>
            </a:xfrm>
            <a:prstGeom prst="rect">
              <a:avLst/>
            </a:prstGeom>
            <a:solidFill>
              <a:srgbClr val="B3B3B3">
                <a:alpha val="100000"/>
              </a:srgbClr>
            </a:solidFill>
          </p:spPr>
          <p:txBody>
            <a:bodyPr/>
            <a:lstStyle/>
            <a:p/>
          </p:txBody>
        </p:sp>
        <p:sp>
          <p:nvSpPr>
            <p:cNvPr id="73" name="rc73"/>
            <p:cNvSpPr/>
            <p:nvPr/>
          </p:nvSpPr>
          <p:spPr>
            <a:xfrm>
              <a:off x="6627060" y="3061800"/>
              <a:ext cx="239877" cy="417813"/>
            </a:xfrm>
            <a:prstGeom prst="rect">
              <a:avLst/>
            </a:prstGeom>
            <a:solidFill>
              <a:srgbClr val="B3B3B3">
                <a:alpha val="100000"/>
              </a:srgbClr>
            </a:solidFill>
          </p:spPr>
          <p:txBody>
            <a:bodyPr/>
            <a:lstStyle/>
            <a:p/>
          </p:txBody>
        </p:sp>
        <p:sp>
          <p:nvSpPr>
            <p:cNvPr id="74" name="rc74"/>
            <p:cNvSpPr/>
            <p:nvPr/>
          </p:nvSpPr>
          <p:spPr>
            <a:xfrm>
              <a:off x="6893590" y="3035318"/>
              <a:ext cx="239877" cy="329292"/>
            </a:xfrm>
            <a:prstGeom prst="rect">
              <a:avLst/>
            </a:prstGeom>
            <a:solidFill>
              <a:srgbClr val="B3B3B3">
                <a:alpha val="100000"/>
              </a:srgbClr>
            </a:solidFill>
          </p:spPr>
          <p:txBody>
            <a:bodyPr/>
            <a:lstStyle/>
            <a:p/>
          </p:txBody>
        </p:sp>
        <p:sp>
          <p:nvSpPr>
            <p:cNvPr id="75" name="rc75"/>
            <p:cNvSpPr/>
            <p:nvPr/>
          </p:nvSpPr>
          <p:spPr>
            <a:xfrm>
              <a:off x="7160121" y="3203746"/>
              <a:ext cx="239877" cy="374647"/>
            </a:xfrm>
            <a:prstGeom prst="rect">
              <a:avLst/>
            </a:prstGeom>
            <a:solidFill>
              <a:srgbClr val="B3B3B3">
                <a:alpha val="100000"/>
              </a:srgbClr>
            </a:solidFill>
          </p:spPr>
          <p:txBody>
            <a:bodyPr/>
            <a:lstStyle/>
            <a:p/>
          </p:txBody>
        </p:sp>
        <p:sp>
          <p:nvSpPr>
            <p:cNvPr id="76" name="rc76"/>
            <p:cNvSpPr/>
            <p:nvPr/>
          </p:nvSpPr>
          <p:spPr>
            <a:xfrm>
              <a:off x="7426651" y="3369937"/>
              <a:ext cx="239877" cy="192411"/>
            </a:xfrm>
            <a:prstGeom prst="rect">
              <a:avLst/>
            </a:prstGeom>
            <a:solidFill>
              <a:srgbClr val="B3B3B3">
                <a:alpha val="100000"/>
              </a:srgbClr>
            </a:solidFill>
          </p:spPr>
          <p:txBody>
            <a:bodyPr/>
            <a:lstStyle/>
            <a:p/>
          </p:txBody>
        </p:sp>
        <p:sp>
          <p:nvSpPr>
            <p:cNvPr id="77" name="rc77"/>
            <p:cNvSpPr/>
            <p:nvPr/>
          </p:nvSpPr>
          <p:spPr>
            <a:xfrm>
              <a:off x="7693181" y="3399978"/>
              <a:ext cx="239877" cy="159355"/>
            </a:xfrm>
            <a:prstGeom prst="rect">
              <a:avLst/>
            </a:prstGeom>
            <a:solidFill>
              <a:srgbClr val="B3B3B3">
                <a:alpha val="100000"/>
              </a:srgbClr>
            </a:solidFill>
          </p:spPr>
          <p:txBody>
            <a:bodyPr/>
            <a:lstStyle/>
            <a:p/>
          </p:txBody>
        </p:sp>
        <p:sp>
          <p:nvSpPr>
            <p:cNvPr id="78" name="rc78"/>
            <p:cNvSpPr/>
            <p:nvPr/>
          </p:nvSpPr>
          <p:spPr>
            <a:xfrm>
              <a:off x="7959712" y="3411141"/>
              <a:ext cx="239877" cy="281057"/>
            </a:xfrm>
            <a:prstGeom prst="rect">
              <a:avLst/>
            </a:prstGeom>
            <a:solidFill>
              <a:srgbClr val="B3B3B3">
                <a:alpha val="100000"/>
              </a:srgbClr>
            </a:solidFill>
          </p:spPr>
          <p:txBody>
            <a:bodyPr/>
            <a:lstStyle/>
            <a:p/>
          </p:txBody>
        </p:sp>
        <p:sp>
          <p:nvSpPr>
            <p:cNvPr id="79" name="pl79"/>
            <p:cNvSpPr/>
            <p:nvPr/>
          </p:nvSpPr>
          <p:spPr>
            <a:xfrm>
              <a:off x="1416393" y="1964319"/>
              <a:ext cx="6663257" cy="319021"/>
            </a:xfrm>
            <a:custGeom>
              <a:avLst/>
              <a:pathLst>
                <a:path w="6663257" h="319021">
                  <a:moveTo>
                    <a:pt x="0" y="22787"/>
                  </a:moveTo>
                  <a:lnTo>
                    <a:pt x="266530" y="45574"/>
                  </a:lnTo>
                  <a:lnTo>
                    <a:pt x="533060" y="22787"/>
                  </a:lnTo>
                  <a:lnTo>
                    <a:pt x="799590" y="22787"/>
                  </a:lnTo>
                  <a:lnTo>
                    <a:pt x="1066121" y="22787"/>
                  </a:lnTo>
                  <a:lnTo>
                    <a:pt x="1332651" y="0"/>
                  </a:lnTo>
                  <a:lnTo>
                    <a:pt x="1599181" y="22787"/>
                  </a:lnTo>
                  <a:lnTo>
                    <a:pt x="1865712" y="45574"/>
                  </a:lnTo>
                  <a:lnTo>
                    <a:pt x="2132242" y="0"/>
                  </a:lnTo>
                  <a:lnTo>
                    <a:pt x="2398772" y="22787"/>
                  </a:lnTo>
                  <a:lnTo>
                    <a:pt x="2665303" y="22787"/>
                  </a:lnTo>
                  <a:lnTo>
                    <a:pt x="2931833" y="22787"/>
                  </a:lnTo>
                  <a:lnTo>
                    <a:pt x="3198363" y="22787"/>
                  </a:lnTo>
                  <a:lnTo>
                    <a:pt x="3464893" y="68361"/>
                  </a:lnTo>
                  <a:lnTo>
                    <a:pt x="3731424" y="45574"/>
                  </a:lnTo>
                  <a:lnTo>
                    <a:pt x="3997954" y="22787"/>
                  </a:lnTo>
                  <a:lnTo>
                    <a:pt x="4264484" y="45574"/>
                  </a:lnTo>
                  <a:lnTo>
                    <a:pt x="4531015" y="91148"/>
                  </a:lnTo>
                  <a:lnTo>
                    <a:pt x="4797545" y="159510"/>
                  </a:lnTo>
                  <a:lnTo>
                    <a:pt x="5064075" y="250659"/>
                  </a:lnTo>
                  <a:lnTo>
                    <a:pt x="5330606" y="273446"/>
                  </a:lnTo>
                  <a:lnTo>
                    <a:pt x="5597136" y="319021"/>
                  </a:lnTo>
                  <a:lnTo>
                    <a:pt x="5863666" y="227872"/>
                  </a:lnTo>
                  <a:lnTo>
                    <a:pt x="6130197" y="227872"/>
                  </a:lnTo>
                  <a:lnTo>
                    <a:pt x="6396727" y="227872"/>
                  </a:lnTo>
                  <a:lnTo>
                    <a:pt x="6663257" y="182297"/>
                  </a:lnTo>
                </a:path>
              </a:pathLst>
            </a:custGeom>
            <a:ln w="27101" cap="flat">
              <a:solidFill>
                <a:srgbClr val="0058AB">
                  <a:alpha val="80000"/>
                </a:srgbClr>
              </a:solidFill>
              <a:prstDash val="solid"/>
              <a:round/>
            </a:ln>
          </p:spPr>
          <p:txBody>
            <a:bodyPr/>
            <a:lstStyle/>
            <a:p/>
          </p:txBody>
        </p:sp>
        <p:sp>
          <p:nvSpPr>
            <p:cNvPr id="80" name="pl80"/>
            <p:cNvSpPr/>
            <p:nvPr/>
          </p:nvSpPr>
          <p:spPr>
            <a:xfrm>
              <a:off x="1416393" y="2032681"/>
              <a:ext cx="6663257" cy="410169"/>
            </a:xfrm>
            <a:custGeom>
              <a:avLst/>
              <a:pathLst>
                <a:path w="6663257" h="410169">
                  <a:moveTo>
                    <a:pt x="0" y="68361"/>
                  </a:moveTo>
                  <a:lnTo>
                    <a:pt x="266530" y="91148"/>
                  </a:lnTo>
                  <a:lnTo>
                    <a:pt x="533060" y="68361"/>
                  </a:lnTo>
                  <a:lnTo>
                    <a:pt x="799590" y="45574"/>
                  </a:lnTo>
                  <a:lnTo>
                    <a:pt x="1066121" y="22787"/>
                  </a:lnTo>
                  <a:lnTo>
                    <a:pt x="1332651" y="0"/>
                  </a:lnTo>
                  <a:lnTo>
                    <a:pt x="1599181" y="22787"/>
                  </a:lnTo>
                  <a:lnTo>
                    <a:pt x="1865712" y="22787"/>
                  </a:lnTo>
                  <a:lnTo>
                    <a:pt x="2132242" y="45574"/>
                  </a:lnTo>
                  <a:lnTo>
                    <a:pt x="2398772" y="0"/>
                  </a:lnTo>
                  <a:lnTo>
                    <a:pt x="2665303" y="22787"/>
                  </a:lnTo>
                  <a:lnTo>
                    <a:pt x="2931833" y="22787"/>
                  </a:lnTo>
                  <a:lnTo>
                    <a:pt x="3198363" y="22787"/>
                  </a:lnTo>
                  <a:lnTo>
                    <a:pt x="3464893" y="91148"/>
                  </a:lnTo>
                  <a:lnTo>
                    <a:pt x="3731424" y="113936"/>
                  </a:lnTo>
                  <a:lnTo>
                    <a:pt x="3997954" y="91148"/>
                  </a:lnTo>
                  <a:lnTo>
                    <a:pt x="4264484" y="113936"/>
                  </a:lnTo>
                  <a:lnTo>
                    <a:pt x="4531015" y="205084"/>
                  </a:lnTo>
                  <a:lnTo>
                    <a:pt x="4797545" y="182297"/>
                  </a:lnTo>
                  <a:lnTo>
                    <a:pt x="5064075" y="319021"/>
                  </a:lnTo>
                  <a:lnTo>
                    <a:pt x="5330606" y="387382"/>
                  </a:lnTo>
                  <a:lnTo>
                    <a:pt x="5597136" y="410169"/>
                  </a:lnTo>
                  <a:lnTo>
                    <a:pt x="5863666" y="341808"/>
                  </a:lnTo>
                  <a:lnTo>
                    <a:pt x="6130197" y="273446"/>
                  </a:lnTo>
                  <a:lnTo>
                    <a:pt x="6396727" y="250659"/>
                  </a:lnTo>
                  <a:lnTo>
                    <a:pt x="6663257" y="250659"/>
                  </a:lnTo>
                </a:path>
              </a:pathLst>
            </a:custGeom>
            <a:ln w="27101" cap="flat">
              <a:solidFill>
                <a:srgbClr val="333333">
                  <a:alpha val="80000"/>
                </a:srgbClr>
              </a:solidFill>
              <a:prstDash val="solid"/>
              <a:round/>
            </a:ln>
          </p:spPr>
          <p:txBody>
            <a:bodyPr/>
            <a:lstStyle/>
            <a:p/>
          </p:txBody>
        </p:sp>
        <p:sp>
          <p:nvSpPr>
            <p:cNvPr id="81" name="tx81"/>
            <p:cNvSpPr/>
            <p:nvPr/>
          </p:nvSpPr>
          <p:spPr>
            <a:xfrm>
              <a:off x="1346075" y="18060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2" name="tx82"/>
            <p:cNvSpPr/>
            <p:nvPr/>
          </p:nvSpPr>
          <p:spPr>
            <a:xfrm>
              <a:off x="2678727"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3" name="tx83"/>
            <p:cNvSpPr/>
            <p:nvPr/>
          </p:nvSpPr>
          <p:spPr>
            <a:xfrm>
              <a:off x="4011378" y="18060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4" name="tx84"/>
            <p:cNvSpPr/>
            <p:nvPr/>
          </p:nvSpPr>
          <p:spPr>
            <a:xfrm>
              <a:off x="5344030" y="18060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5" name="tx85"/>
            <p:cNvSpPr/>
            <p:nvPr/>
          </p:nvSpPr>
          <p:spPr>
            <a:xfrm>
              <a:off x="6410151" y="203392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6" name="tx86"/>
            <p:cNvSpPr/>
            <p:nvPr/>
          </p:nvSpPr>
          <p:spPr>
            <a:xfrm>
              <a:off x="6676681" y="205671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7" name="tx87"/>
            <p:cNvSpPr/>
            <p:nvPr/>
          </p:nvSpPr>
          <p:spPr>
            <a:xfrm>
              <a:off x="6943212" y="210228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8" name="tx88"/>
            <p:cNvSpPr/>
            <p:nvPr/>
          </p:nvSpPr>
          <p:spPr>
            <a:xfrm>
              <a:off x="7209742" y="201114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9" name="tx89"/>
            <p:cNvSpPr/>
            <p:nvPr/>
          </p:nvSpPr>
          <p:spPr>
            <a:xfrm>
              <a:off x="7476272" y="201114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90" name="tx90"/>
            <p:cNvSpPr/>
            <p:nvPr/>
          </p:nvSpPr>
          <p:spPr>
            <a:xfrm>
              <a:off x="7742803" y="201114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91" name="tx91"/>
            <p:cNvSpPr/>
            <p:nvPr/>
          </p:nvSpPr>
          <p:spPr>
            <a:xfrm>
              <a:off x="8009333" y="196556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92" name="tx92"/>
            <p:cNvSpPr/>
            <p:nvPr/>
          </p:nvSpPr>
          <p:spPr>
            <a:xfrm>
              <a:off x="1346075" y="216441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91</a:t>
              </a:r>
            </a:p>
          </p:txBody>
        </p:sp>
        <p:sp>
          <p:nvSpPr>
            <p:cNvPr id="93" name="tx93"/>
            <p:cNvSpPr/>
            <p:nvPr/>
          </p:nvSpPr>
          <p:spPr>
            <a:xfrm>
              <a:off x="2678727" y="209604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94</a:t>
              </a:r>
            </a:p>
          </p:txBody>
        </p:sp>
        <p:sp>
          <p:nvSpPr>
            <p:cNvPr id="94" name="tx94"/>
            <p:cNvSpPr/>
            <p:nvPr/>
          </p:nvSpPr>
          <p:spPr>
            <a:xfrm>
              <a:off x="4011378" y="211883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93</a:t>
              </a:r>
            </a:p>
          </p:txBody>
        </p:sp>
        <p:sp>
          <p:nvSpPr>
            <p:cNvPr id="95" name="tx95"/>
            <p:cNvSpPr/>
            <p:nvPr/>
          </p:nvSpPr>
          <p:spPr>
            <a:xfrm>
              <a:off x="5344030" y="218719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90</a:t>
              </a:r>
            </a:p>
          </p:txBody>
        </p:sp>
        <p:sp>
          <p:nvSpPr>
            <p:cNvPr id="96" name="tx96"/>
            <p:cNvSpPr/>
            <p:nvPr/>
          </p:nvSpPr>
          <p:spPr>
            <a:xfrm>
              <a:off x="6410151" y="241507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80</a:t>
              </a:r>
            </a:p>
          </p:txBody>
        </p:sp>
        <p:sp>
          <p:nvSpPr>
            <p:cNvPr id="97" name="tx97"/>
            <p:cNvSpPr/>
            <p:nvPr/>
          </p:nvSpPr>
          <p:spPr>
            <a:xfrm>
              <a:off x="6676681" y="248343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77</a:t>
              </a:r>
            </a:p>
          </p:txBody>
        </p:sp>
        <p:sp>
          <p:nvSpPr>
            <p:cNvPr id="98" name="tx98"/>
            <p:cNvSpPr/>
            <p:nvPr/>
          </p:nvSpPr>
          <p:spPr>
            <a:xfrm>
              <a:off x="6943212" y="250621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76</a:t>
              </a:r>
            </a:p>
          </p:txBody>
        </p:sp>
        <p:sp>
          <p:nvSpPr>
            <p:cNvPr id="99" name="tx99"/>
            <p:cNvSpPr/>
            <p:nvPr/>
          </p:nvSpPr>
          <p:spPr>
            <a:xfrm>
              <a:off x="7209742" y="243785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79</a:t>
              </a:r>
            </a:p>
          </p:txBody>
        </p:sp>
        <p:sp>
          <p:nvSpPr>
            <p:cNvPr id="100" name="tx100"/>
            <p:cNvSpPr/>
            <p:nvPr/>
          </p:nvSpPr>
          <p:spPr>
            <a:xfrm>
              <a:off x="7476272" y="236949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82</a:t>
              </a:r>
            </a:p>
          </p:txBody>
        </p:sp>
        <p:sp>
          <p:nvSpPr>
            <p:cNvPr id="101" name="tx101"/>
            <p:cNvSpPr/>
            <p:nvPr/>
          </p:nvSpPr>
          <p:spPr>
            <a:xfrm>
              <a:off x="7742803" y="234670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83</a:t>
              </a:r>
            </a:p>
          </p:txBody>
        </p:sp>
        <p:sp>
          <p:nvSpPr>
            <p:cNvPr id="102" name="tx102"/>
            <p:cNvSpPr/>
            <p:nvPr/>
          </p:nvSpPr>
          <p:spPr>
            <a:xfrm>
              <a:off x="8009333" y="234670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83</a:t>
              </a:r>
            </a:p>
          </p:txBody>
        </p:sp>
        <p:sp>
          <p:nvSpPr>
            <p:cNvPr id="103" name="tx103"/>
            <p:cNvSpPr/>
            <p:nvPr/>
          </p:nvSpPr>
          <p:spPr>
            <a:xfrm>
              <a:off x="1341092" y="403738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4" name="tx104"/>
            <p:cNvSpPr/>
            <p:nvPr/>
          </p:nvSpPr>
          <p:spPr>
            <a:xfrm>
              <a:off x="2673743" y="40679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05" name="tx105"/>
            <p:cNvSpPr/>
            <p:nvPr/>
          </p:nvSpPr>
          <p:spPr>
            <a:xfrm>
              <a:off x="4006395" y="403428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6" name="tx106"/>
            <p:cNvSpPr/>
            <p:nvPr/>
          </p:nvSpPr>
          <p:spPr>
            <a:xfrm>
              <a:off x="5339046" y="40413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7" name="tx107"/>
            <p:cNvSpPr/>
            <p:nvPr/>
          </p:nvSpPr>
          <p:spPr>
            <a:xfrm>
              <a:off x="6405168" y="380463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8" name="tx108"/>
            <p:cNvSpPr/>
            <p:nvPr/>
          </p:nvSpPr>
          <p:spPr>
            <a:xfrm>
              <a:off x="6671698" y="378833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109" name="tx109"/>
            <p:cNvSpPr/>
            <p:nvPr/>
          </p:nvSpPr>
          <p:spPr>
            <a:xfrm>
              <a:off x="6938228" y="373082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10" name="tx110"/>
            <p:cNvSpPr/>
            <p:nvPr/>
          </p:nvSpPr>
          <p:spPr>
            <a:xfrm>
              <a:off x="7204759" y="383772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11" name="tx111"/>
            <p:cNvSpPr/>
            <p:nvPr/>
          </p:nvSpPr>
          <p:spPr>
            <a:xfrm>
              <a:off x="7471289" y="382969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12" name="tx112"/>
            <p:cNvSpPr/>
            <p:nvPr/>
          </p:nvSpPr>
          <p:spPr>
            <a:xfrm>
              <a:off x="7737819" y="382819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13" name="tx113"/>
            <p:cNvSpPr/>
            <p:nvPr/>
          </p:nvSpPr>
          <p:spPr>
            <a:xfrm>
              <a:off x="8049521" y="38946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114" name="tx114"/>
            <p:cNvSpPr/>
            <p:nvPr/>
          </p:nvSpPr>
          <p:spPr>
            <a:xfrm>
              <a:off x="1341092" y="377280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15" name="tx115"/>
            <p:cNvSpPr/>
            <p:nvPr/>
          </p:nvSpPr>
          <p:spPr>
            <a:xfrm>
              <a:off x="2673743" y="38934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16" name="tx116"/>
            <p:cNvSpPr/>
            <p:nvPr/>
          </p:nvSpPr>
          <p:spPr>
            <a:xfrm>
              <a:off x="4006395" y="385752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7" name="tx117"/>
            <p:cNvSpPr/>
            <p:nvPr/>
          </p:nvSpPr>
          <p:spPr>
            <a:xfrm>
              <a:off x="5339046" y="378042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18" name="tx118"/>
            <p:cNvSpPr/>
            <p:nvPr/>
          </p:nvSpPr>
          <p:spPr>
            <a:xfrm>
              <a:off x="6405168" y="33154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19" name="tx119"/>
            <p:cNvSpPr/>
            <p:nvPr/>
          </p:nvSpPr>
          <p:spPr>
            <a:xfrm>
              <a:off x="6671698" y="323189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20" name="tx120"/>
            <p:cNvSpPr/>
            <p:nvPr/>
          </p:nvSpPr>
          <p:spPr>
            <a:xfrm>
              <a:off x="6938228" y="316114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21" name="tx121"/>
            <p:cNvSpPr/>
            <p:nvPr/>
          </p:nvSpPr>
          <p:spPr>
            <a:xfrm>
              <a:off x="7204759" y="335225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22" name="tx122"/>
            <p:cNvSpPr/>
            <p:nvPr/>
          </p:nvSpPr>
          <p:spPr>
            <a:xfrm>
              <a:off x="7471289" y="34273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23" name="tx123"/>
            <p:cNvSpPr/>
            <p:nvPr/>
          </p:nvSpPr>
          <p:spPr>
            <a:xfrm>
              <a:off x="7737819" y="34408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24" name="tx124"/>
            <p:cNvSpPr/>
            <p:nvPr/>
          </p:nvSpPr>
          <p:spPr>
            <a:xfrm>
              <a:off x="8004349" y="35128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25" name="tx125"/>
            <p:cNvSpPr/>
            <p:nvPr/>
          </p:nvSpPr>
          <p:spPr>
            <a:xfrm>
              <a:off x="1341092" y="352906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6" name="tx126"/>
            <p:cNvSpPr/>
            <p:nvPr/>
          </p:nvSpPr>
          <p:spPr>
            <a:xfrm>
              <a:off x="2673743" y="37092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27" name="tx127"/>
            <p:cNvSpPr/>
            <p:nvPr/>
          </p:nvSpPr>
          <p:spPr>
            <a:xfrm>
              <a:off x="4006395" y="37047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28" name="tx128"/>
            <p:cNvSpPr/>
            <p:nvPr/>
          </p:nvSpPr>
          <p:spPr>
            <a:xfrm>
              <a:off x="5384218" y="3536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9" name="tx129"/>
            <p:cNvSpPr/>
            <p:nvPr/>
          </p:nvSpPr>
          <p:spPr>
            <a:xfrm>
              <a:off x="6450339" y="3079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 name="tx130"/>
            <p:cNvSpPr/>
            <p:nvPr/>
          </p:nvSpPr>
          <p:spPr>
            <a:xfrm>
              <a:off x="6671698" y="294535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31" name="tx131"/>
            <p:cNvSpPr/>
            <p:nvPr/>
          </p:nvSpPr>
          <p:spPr>
            <a:xfrm>
              <a:off x="6938228" y="291886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32" name="tx132"/>
            <p:cNvSpPr/>
            <p:nvPr/>
          </p:nvSpPr>
          <p:spPr>
            <a:xfrm>
              <a:off x="7204759" y="30872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33" name="tx133"/>
            <p:cNvSpPr/>
            <p:nvPr/>
          </p:nvSpPr>
          <p:spPr>
            <a:xfrm>
              <a:off x="7471289" y="325348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34" name="tx134"/>
            <p:cNvSpPr/>
            <p:nvPr/>
          </p:nvSpPr>
          <p:spPr>
            <a:xfrm>
              <a:off x="7737819" y="328352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35" name="tx135"/>
            <p:cNvSpPr/>
            <p:nvPr/>
          </p:nvSpPr>
          <p:spPr>
            <a:xfrm>
              <a:off x="8004349" y="329469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6" name="tx136"/>
            <p:cNvSpPr/>
            <p:nvPr/>
          </p:nvSpPr>
          <p:spPr>
            <a:xfrm>
              <a:off x="694540" y="4124661"/>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37" name="tx137"/>
            <p:cNvSpPr/>
            <p:nvPr/>
          </p:nvSpPr>
          <p:spPr>
            <a:xfrm>
              <a:off x="694540" y="3625929"/>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1M</a:t>
              </a:r>
            </a:p>
          </p:txBody>
        </p:sp>
        <p:sp>
          <p:nvSpPr>
            <p:cNvPr id="138" name="tx138"/>
            <p:cNvSpPr/>
            <p:nvPr/>
          </p:nvSpPr>
          <p:spPr>
            <a:xfrm>
              <a:off x="694540" y="3127197"/>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2M</a:t>
              </a:r>
            </a:p>
          </p:txBody>
        </p:sp>
        <p:sp>
          <p:nvSpPr>
            <p:cNvPr id="139" name="tx139"/>
            <p:cNvSpPr/>
            <p:nvPr/>
          </p:nvSpPr>
          <p:spPr>
            <a:xfrm>
              <a:off x="694540" y="262846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3M</a:t>
              </a:r>
            </a:p>
          </p:txBody>
        </p:sp>
        <p:sp>
          <p:nvSpPr>
            <p:cNvPr id="140" name="tx140"/>
            <p:cNvSpPr/>
            <p:nvPr/>
          </p:nvSpPr>
          <p:spPr>
            <a:xfrm>
              <a:off x="694540" y="2129732"/>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4M</a:t>
              </a:r>
            </a:p>
          </p:txBody>
        </p:sp>
        <p:sp>
          <p:nvSpPr>
            <p:cNvPr id="141" name="tx141"/>
            <p:cNvSpPr/>
            <p:nvPr/>
          </p:nvSpPr>
          <p:spPr>
            <a:xfrm>
              <a:off x="694540" y="1631000"/>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42" name="tx142"/>
            <p:cNvSpPr/>
            <p:nvPr/>
          </p:nvSpPr>
          <p:spPr>
            <a:xfrm>
              <a:off x="8607376" y="412466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43" name="tx143"/>
            <p:cNvSpPr/>
            <p:nvPr/>
          </p:nvSpPr>
          <p:spPr>
            <a:xfrm>
              <a:off x="8607376" y="355498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44" name="tx144"/>
            <p:cNvSpPr/>
            <p:nvPr/>
          </p:nvSpPr>
          <p:spPr>
            <a:xfrm>
              <a:off x="8607376" y="298530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45" name="tx145"/>
            <p:cNvSpPr/>
            <p:nvPr/>
          </p:nvSpPr>
          <p:spPr>
            <a:xfrm>
              <a:off x="8607376" y="241562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46" name="tx146"/>
            <p:cNvSpPr/>
            <p:nvPr/>
          </p:nvSpPr>
          <p:spPr>
            <a:xfrm>
              <a:off x="8607376" y="184594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47" name="tx147"/>
            <p:cNvSpPr/>
            <p:nvPr/>
          </p:nvSpPr>
          <p:spPr>
            <a:xfrm rot="-5400000">
              <a:off x="1260945"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8" name="tx148"/>
            <p:cNvSpPr/>
            <p:nvPr/>
          </p:nvSpPr>
          <p:spPr>
            <a:xfrm rot="-5400000">
              <a:off x="259359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9" name="tx149"/>
            <p:cNvSpPr/>
            <p:nvPr/>
          </p:nvSpPr>
          <p:spPr>
            <a:xfrm rot="-5400000">
              <a:off x="3926248"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50" name="tx150"/>
            <p:cNvSpPr/>
            <p:nvPr/>
          </p:nvSpPr>
          <p:spPr>
            <a:xfrm rot="-5400000">
              <a:off x="5258899"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51" name="tx151"/>
            <p:cNvSpPr/>
            <p:nvPr/>
          </p:nvSpPr>
          <p:spPr>
            <a:xfrm rot="-5400000">
              <a:off x="6325020"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52" name="tx152"/>
            <p:cNvSpPr/>
            <p:nvPr/>
          </p:nvSpPr>
          <p:spPr>
            <a:xfrm rot="-5400000">
              <a:off x="659155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53" name="tx153"/>
            <p:cNvSpPr/>
            <p:nvPr/>
          </p:nvSpPr>
          <p:spPr>
            <a:xfrm rot="-5400000">
              <a:off x="685808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54" name="tx154"/>
            <p:cNvSpPr/>
            <p:nvPr/>
          </p:nvSpPr>
          <p:spPr>
            <a:xfrm rot="-5400000">
              <a:off x="712461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55" name="tx155"/>
            <p:cNvSpPr/>
            <p:nvPr/>
          </p:nvSpPr>
          <p:spPr>
            <a:xfrm rot="-5400000">
              <a:off x="739114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56" name="tx156"/>
            <p:cNvSpPr/>
            <p:nvPr/>
          </p:nvSpPr>
          <p:spPr>
            <a:xfrm rot="-5400000">
              <a:off x="765767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57" name="tx157"/>
            <p:cNvSpPr/>
            <p:nvPr/>
          </p:nvSpPr>
          <p:spPr>
            <a:xfrm rot="-5400000">
              <a:off x="792420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58" name="tx158"/>
            <p:cNvSpPr/>
            <p:nvPr/>
          </p:nvSpPr>
          <p:spPr>
            <a:xfrm rot="-5400000">
              <a:off x="-639342" y="2928333"/>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59" name="tx159"/>
            <p:cNvSpPr/>
            <p:nvPr/>
          </p:nvSpPr>
          <p:spPr>
            <a:xfrm rot="5400000">
              <a:off x="8365930" y="2928333"/>
              <a:ext cx="117774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 Coverage (%)</a:t>
              </a:r>
            </a:p>
          </p:txBody>
        </p:sp>
        <p:sp>
          <p:nvSpPr>
            <p:cNvPr id="160" name="pl160"/>
            <p:cNvSpPr/>
            <p:nvPr/>
          </p:nvSpPr>
          <p:spPr>
            <a:xfrm>
              <a:off x="3035746" y="5150607"/>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61" name="pl161"/>
            <p:cNvSpPr/>
            <p:nvPr/>
          </p:nvSpPr>
          <p:spPr>
            <a:xfrm>
              <a:off x="3751453" y="5150607"/>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62" name="tx162"/>
            <p:cNvSpPr/>
            <p:nvPr/>
          </p:nvSpPr>
          <p:spPr>
            <a:xfrm>
              <a:off x="3302845"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a:t>
              </a:r>
            </a:p>
          </p:txBody>
        </p:sp>
        <p:sp>
          <p:nvSpPr>
            <p:cNvPr id="163" name="tx163"/>
            <p:cNvSpPr/>
            <p:nvPr/>
          </p:nvSpPr>
          <p:spPr>
            <a:xfrm>
              <a:off x="4018552"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64" name="rc164"/>
            <p:cNvSpPr/>
            <p:nvPr/>
          </p:nvSpPr>
          <p:spPr>
            <a:xfrm>
              <a:off x="4662982" y="5049879"/>
              <a:ext cx="201456" cy="201456"/>
            </a:xfrm>
            <a:prstGeom prst="rect">
              <a:avLst/>
            </a:prstGeom>
            <a:solidFill>
              <a:srgbClr val="B3B3B3">
                <a:alpha val="100000"/>
              </a:srgbClr>
            </a:solidFill>
          </p:spPr>
          <p:txBody>
            <a:bodyPr/>
            <a:lstStyle/>
            <a:p/>
          </p:txBody>
        </p:sp>
        <p:sp>
          <p:nvSpPr>
            <p:cNvPr id="165" name="rc165"/>
            <p:cNvSpPr/>
            <p:nvPr/>
          </p:nvSpPr>
          <p:spPr>
            <a:xfrm>
              <a:off x="5565318" y="5049879"/>
              <a:ext cx="201456" cy="201456"/>
            </a:xfrm>
            <a:prstGeom prst="rect">
              <a:avLst/>
            </a:prstGeom>
            <a:solidFill>
              <a:srgbClr val="1CABE2">
                <a:alpha val="100000"/>
              </a:srgbClr>
            </a:solidFill>
          </p:spPr>
          <p:txBody>
            <a:bodyPr/>
            <a:lstStyle/>
            <a:p/>
          </p:txBody>
        </p:sp>
        <p:sp>
          <p:nvSpPr>
            <p:cNvPr id="166" name="tx166"/>
            <p:cNvSpPr/>
            <p:nvPr/>
          </p:nvSpPr>
          <p:spPr>
            <a:xfrm>
              <a:off x="4943027" y="5100589"/>
              <a:ext cx="5437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a:t>
              </a:r>
            </a:p>
          </p:txBody>
        </p:sp>
        <p:sp>
          <p:nvSpPr>
            <p:cNvPr id="167" name="tx167"/>
            <p:cNvSpPr/>
            <p:nvPr/>
          </p:nvSpPr>
          <p:spPr>
            <a:xfrm>
              <a:off x="5845363" y="5100589"/>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68" name="tx168"/>
            <p:cNvSpPr/>
            <p:nvPr/>
          </p:nvSpPr>
          <p:spPr>
            <a:xfrm>
              <a:off x="951297" y="1437626"/>
              <a:ext cx="722348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DTP, LACR, 2000-2025</a:t>
              </a:r>
            </a:p>
          </p:txBody>
        </p:sp>
        <p:sp>
          <p:nvSpPr>
            <p:cNvPr id="169" name="pl169"/>
            <p:cNvSpPr/>
            <p:nvPr/>
          </p:nvSpPr>
          <p:spPr>
            <a:xfrm>
              <a:off x="2176260"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70" name="pl170"/>
            <p:cNvSpPr/>
            <p:nvPr/>
          </p:nvSpPr>
          <p:spPr>
            <a:xfrm>
              <a:off x="3935872"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71" name="pl171"/>
            <p:cNvSpPr/>
            <p:nvPr/>
          </p:nvSpPr>
          <p:spPr>
            <a:xfrm>
              <a:off x="5695485"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72" name="pl172"/>
            <p:cNvSpPr/>
            <p:nvPr/>
          </p:nvSpPr>
          <p:spPr>
            <a:xfrm>
              <a:off x="7455097"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73" name="pl173"/>
            <p:cNvSpPr/>
            <p:nvPr/>
          </p:nvSpPr>
          <p:spPr>
            <a:xfrm>
              <a:off x="951297" y="589679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4" name="pl174"/>
            <p:cNvSpPr/>
            <p:nvPr/>
          </p:nvSpPr>
          <p:spPr>
            <a:xfrm>
              <a:off x="951297" y="573229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5" name="pl175"/>
            <p:cNvSpPr/>
            <p:nvPr/>
          </p:nvSpPr>
          <p:spPr>
            <a:xfrm>
              <a:off x="951297" y="55677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6" name="pl176"/>
            <p:cNvSpPr/>
            <p:nvPr/>
          </p:nvSpPr>
          <p:spPr>
            <a:xfrm>
              <a:off x="129645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3056066"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8" name="pl178"/>
            <p:cNvSpPr/>
            <p:nvPr/>
          </p:nvSpPr>
          <p:spPr>
            <a:xfrm>
              <a:off x="4815679"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9" name="pl179"/>
            <p:cNvSpPr/>
            <p:nvPr/>
          </p:nvSpPr>
          <p:spPr>
            <a:xfrm>
              <a:off x="6575291"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80" name="pl180"/>
            <p:cNvSpPr/>
            <p:nvPr/>
          </p:nvSpPr>
          <p:spPr>
            <a:xfrm>
              <a:off x="8334903"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81" name="rc181"/>
            <p:cNvSpPr/>
            <p:nvPr/>
          </p:nvSpPr>
          <p:spPr>
            <a:xfrm>
              <a:off x="1296454" y="5830992"/>
              <a:ext cx="4674466" cy="131596"/>
            </a:xfrm>
            <a:prstGeom prst="rect">
              <a:avLst/>
            </a:prstGeom>
            <a:solidFill>
              <a:srgbClr val="1CABE2">
                <a:alpha val="100000"/>
              </a:srgbClr>
            </a:solidFill>
          </p:spPr>
          <p:txBody>
            <a:bodyPr/>
            <a:lstStyle/>
            <a:p/>
          </p:txBody>
        </p:sp>
        <p:sp>
          <p:nvSpPr>
            <p:cNvPr id="182" name="rc182"/>
            <p:cNvSpPr/>
            <p:nvPr/>
          </p:nvSpPr>
          <p:spPr>
            <a:xfrm>
              <a:off x="1296454" y="5666496"/>
              <a:ext cx="4342086" cy="131596"/>
            </a:xfrm>
            <a:prstGeom prst="rect">
              <a:avLst/>
            </a:prstGeom>
            <a:solidFill>
              <a:srgbClr val="1CABE2">
                <a:alpha val="100000"/>
              </a:srgbClr>
            </a:solidFill>
          </p:spPr>
          <p:txBody>
            <a:bodyPr/>
            <a:lstStyle/>
            <a:p/>
          </p:txBody>
        </p:sp>
        <p:sp>
          <p:nvSpPr>
            <p:cNvPr id="183" name="rc183"/>
            <p:cNvSpPr/>
            <p:nvPr/>
          </p:nvSpPr>
          <p:spPr>
            <a:xfrm>
              <a:off x="1296454" y="5502001"/>
              <a:ext cx="3404547" cy="131596"/>
            </a:xfrm>
            <a:prstGeom prst="rect">
              <a:avLst/>
            </a:prstGeom>
            <a:solidFill>
              <a:srgbClr val="1CABE2">
                <a:alpha val="100000"/>
              </a:srgbClr>
            </a:solidFill>
          </p:spPr>
          <p:txBody>
            <a:bodyPr/>
            <a:lstStyle/>
            <a:p/>
          </p:txBody>
        </p:sp>
        <p:sp>
          <p:nvSpPr>
            <p:cNvPr id="184" name="rc184"/>
            <p:cNvSpPr/>
            <p:nvPr/>
          </p:nvSpPr>
          <p:spPr>
            <a:xfrm>
              <a:off x="5970920" y="5830992"/>
              <a:ext cx="2228668" cy="131596"/>
            </a:xfrm>
            <a:prstGeom prst="rect">
              <a:avLst/>
            </a:prstGeom>
            <a:solidFill>
              <a:srgbClr val="B3B3B3">
                <a:alpha val="100000"/>
              </a:srgbClr>
            </a:solidFill>
          </p:spPr>
          <p:txBody>
            <a:bodyPr/>
            <a:lstStyle/>
            <a:p/>
          </p:txBody>
        </p:sp>
        <p:sp>
          <p:nvSpPr>
            <p:cNvPr id="185" name="rc185"/>
            <p:cNvSpPr/>
            <p:nvPr/>
          </p:nvSpPr>
          <p:spPr>
            <a:xfrm>
              <a:off x="5638540" y="5666496"/>
              <a:ext cx="1124469" cy="131596"/>
            </a:xfrm>
            <a:prstGeom prst="rect">
              <a:avLst/>
            </a:prstGeom>
            <a:solidFill>
              <a:srgbClr val="B3B3B3">
                <a:alpha val="100000"/>
              </a:srgbClr>
            </a:solidFill>
          </p:spPr>
          <p:txBody>
            <a:bodyPr/>
            <a:lstStyle/>
            <a:p/>
          </p:txBody>
        </p:sp>
        <p:sp>
          <p:nvSpPr>
            <p:cNvPr id="186" name="rc186"/>
            <p:cNvSpPr/>
            <p:nvPr/>
          </p:nvSpPr>
          <p:spPr>
            <a:xfrm>
              <a:off x="4701001" y="5502001"/>
              <a:ext cx="1983234" cy="131596"/>
            </a:xfrm>
            <a:prstGeom prst="rect">
              <a:avLst/>
            </a:prstGeom>
            <a:solidFill>
              <a:srgbClr val="B3B3B3">
                <a:alpha val="100000"/>
              </a:srgbClr>
            </a:solidFill>
          </p:spPr>
          <p:txBody>
            <a:bodyPr/>
            <a:lstStyle/>
            <a:p/>
          </p:txBody>
        </p:sp>
        <p:sp>
          <p:nvSpPr>
            <p:cNvPr id="187" name="tx187"/>
            <p:cNvSpPr/>
            <p:nvPr/>
          </p:nvSpPr>
          <p:spPr>
            <a:xfrm>
              <a:off x="3296365" y="585797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1.3</a:t>
              </a:r>
            </a:p>
          </p:txBody>
        </p:sp>
        <p:sp>
          <p:nvSpPr>
            <p:cNvPr id="188" name="tx188"/>
            <p:cNvSpPr/>
            <p:nvPr/>
          </p:nvSpPr>
          <p:spPr>
            <a:xfrm>
              <a:off x="3130175" y="5693478"/>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1.2</a:t>
              </a:r>
            </a:p>
          </p:txBody>
        </p:sp>
        <p:sp>
          <p:nvSpPr>
            <p:cNvPr id="189" name="tx189"/>
            <p:cNvSpPr/>
            <p:nvPr/>
          </p:nvSpPr>
          <p:spPr>
            <a:xfrm>
              <a:off x="2706577" y="5528983"/>
              <a:ext cx="5843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1</a:t>
              </a:r>
            </a:p>
          </p:txBody>
        </p:sp>
        <p:sp>
          <p:nvSpPr>
            <p:cNvPr id="190" name="tx190"/>
            <p:cNvSpPr/>
            <p:nvPr/>
          </p:nvSpPr>
          <p:spPr>
            <a:xfrm>
              <a:off x="6784097" y="585797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0.6</a:t>
              </a:r>
            </a:p>
          </p:txBody>
        </p:sp>
        <p:sp>
          <p:nvSpPr>
            <p:cNvPr id="191" name="tx191"/>
            <p:cNvSpPr/>
            <p:nvPr/>
          </p:nvSpPr>
          <p:spPr>
            <a:xfrm>
              <a:off x="5899617" y="5693478"/>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0.3</a:t>
              </a:r>
            </a:p>
          </p:txBody>
        </p:sp>
        <p:sp>
          <p:nvSpPr>
            <p:cNvPr id="192" name="tx192"/>
            <p:cNvSpPr/>
            <p:nvPr/>
          </p:nvSpPr>
          <p:spPr>
            <a:xfrm>
              <a:off x="5391461" y="552898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0.6</a:t>
              </a:r>
            </a:p>
          </p:txBody>
        </p:sp>
        <p:sp>
          <p:nvSpPr>
            <p:cNvPr id="193" name="tx193"/>
            <p:cNvSpPr/>
            <p:nvPr/>
          </p:nvSpPr>
          <p:spPr>
            <a:xfrm>
              <a:off x="8220684" y="5851527"/>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2</a:t>
              </a:r>
            </a:p>
          </p:txBody>
        </p:sp>
        <p:sp>
          <p:nvSpPr>
            <p:cNvPr id="194" name="tx194"/>
            <p:cNvSpPr/>
            <p:nvPr/>
          </p:nvSpPr>
          <p:spPr>
            <a:xfrm>
              <a:off x="6815734" y="5687032"/>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1.6</a:t>
              </a:r>
            </a:p>
          </p:txBody>
        </p:sp>
        <p:sp>
          <p:nvSpPr>
            <p:cNvPr id="195" name="tx195"/>
            <p:cNvSpPr/>
            <p:nvPr/>
          </p:nvSpPr>
          <p:spPr>
            <a:xfrm>
              <a:off x="6736960" y="552253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1.5</a:t>
              </a:r>
            </a:p>
          </p:txBody>
        </p:sp>
        <p:sp>
          <p:nvSpPr>
            <p:cNvPr id="196" name="tx196"/>
            <p:cNvSpPr/>
            <p:nvPr/>
          </p:nvSpPr>
          <p:spPr>
            <a:xfrm>
              <a:off x="577771" y="584677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7" name="tx197"/>
            <p:cNvSpPr/>
            <p:nvPr/>
          </p:nvSpPr>
          <p:spPr>
            <a:xfrm>
              <a:off x="577771" y="568227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8" name="tx198"/>
            <p:cNvSpPr/>
            <p:nvPr/>
          </p:nvSpPr>
          <p:spPr>
            <a:xfrm>
              <a:off x="577771" y="551778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9" name="tx199"/>
            <p:cNvSpPr/>
            <p:nvPr/>
          </p:nvSpPr>
          <p:spPr>
            <a:xfrm>
              <a:off x="112166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200" name="tx200"/>
            <p:cNvSpPr/>
            <p:nvPr/>
          </p:nvSpPr>
          <p:spPr>
            <a:xfrm>
              <a:off x="2881279"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0.5 M</a:t>
              </a:r>
            </a:p>
          </p:txBody>
        </p:sp>
        <p:sp>
          <p:nvSpPr>
            <p:cNvPr id="201" name="tx201"/>
            <p:cNvSpPr/>
            <p:nvPr/>
          </p:nvSpPr>
          <p:spPr>
            <a:xfrm>
              <a:off x="4640891"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202" name="tx202"/>
            <p:cNvSpPr/>
            <p:nvPr/>
          </p:nvSpPr>
          <p:spPr>
            <a:xfrm>
              <a:off x="6400503"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 M</a:t>
              </a:r>
            </a:p>
          </p:txBody>
        </p:sp>
        <p:sp>
          <p:nvSpPr>
            <p:cNvPr id="203" name="tx203"/>
            <p:cNvSpPr/>
            <p:nvPr/>
          </p:nvSpPr>
          <p:spPr>
            <a:xfrm>
              <a:off x="816011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204" name="tx204"/>
            <p:cNvSpPr/>
            <p:nvPr/>
          </p:nvSpPr>
          <p:spPr>
            <a:xfrm>
              <a:off x="3645164"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205" name="tx205"/>
            <p:cNvSpPr/>
            <p:nvPr/>
          </p:nvSpPr>
          <p:spPr>
            <a:xfrm>
              <a:off x="4382763"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6" name="tx206"/>
            <p:cNvSpPr/>
            <p:nvPr/>
          </p:nvSpPr>
          <p:spPr>
            <a:xfrm>
              <a:off x="6005183"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2025, DTP1 coverage increased at 89%. The number of children missing out on any vaccination (zero-dose children) improved from 1,234,000 in 2024 to 967,000 in 2025.
DTP3 coverage remained constant at 83% in 2025, leaving 1,531,000 children vulnerable to vaccine-preventable diseases.</a:t>
            </a:r>
          </a:p>
        </p:txBody>
      </p:sp>
      <p:sp>
        <p:nvSpPr>
          <p:cNvPr id="20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550" i="0" b="0" u="none" strike="noStrike">
                <a:solidFill>
                  <a:srgbClr val="000000">
                    <a:alpha val="100000"/>
                  </a:srgbClr>
                </a:solidFill>
                <a:latin typeface="Arial"/>
                <a:cs typeface="Arial"/>
                <a:ea typeface="Arial"/>
                <a:sym typeface="Arial"/>
              </a:rPr>
              <a:t>In 2025, DTP1 coverage was 89% and DTP3 was 83%, leaving 1.5 million children un- or under-vaccinated, including 967,000 zero-dose and 564,000 with only partial protection.</a:t>
            </a:r>
          </a:p>
        </p:txBody>
      </p:sp>
      <p:grpSp xmlns:pic="http://schemas.openxmlformats.org/drawingml/2006/picture">
        <p:nvGrpSpPr>
          <p:cNvPr id="209" name=""/>
          <p:cNvGrpSpPr/>
          <p:nvPr/>
        </p:nvGrpSpPr>
        <p:grpSpPr>
          <a:xfrm>
            <a:off x="292608" y="1005840"/>
            <a:ext cx="8595360" cy="28575"/>
            <a:chOff x="292608" y="1005840"/>
            <a:chExt cx="8595360" cy="28575"/>
          </a:xfrm>
        </p:grpSpPr>
        <p:sp>
          <p:nvSpPr>
            <p:cNvPr id="21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1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97288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49522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3017571"/>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53991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206225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73405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2563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77874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30108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296454" y="3175392"/>
              <a:ext cx="239877" cy="1036319"/>
            </a:xfrm>
            <a:prstGeom prst="rect">
              <a:avLst/>
            </a:prstGeom>
            <a:solidFill>
              <a:srgbClr val="80BD41">
                <a:alpha val="100000"/>
              </a:srgbClr>
            </a:solidFill>
          </p:spPr>
          <p:txBody>
            <a:bodyPr/>
            <a:lstStyle/>
            <a:p/>
          </p:txBody>
        </p:sp>
        <p:sp>
          <p:nvSpPr>
            <p:cNvPr id="27" name="rc27"/>
            <p:cNvSpPr/>
            <p:nvPr/>
          </p:nvSpPr>
          <p:spPr>
            <a:xfrm>
              <a:off x="1296454" y="3137666"/>
              <a:ext cx="239877" cy="37726"/>
            </a:xfrm>
            <a:prstGeom prst="rect">
              <a:avLst/>
            </a:prstGeom>
            <a:solidFill>
              <a:srgbClr val="1CABE2">
                <a:alpha val="100000"/>
              </a:srgbClr>
            </a:solidFill>
          </p:spPr>
          <p:txBody>
            <a:bodyPr/>
            <a:lstStyle/>
            <a:p/>
          </p:txBody>
        </p:sp>
        <p:sp>
          <p:nvSpPr>
            <p:cNvPr id="28" name="rc28"/>
            <p:cNvSpPr/>
            <p:nvPr/>
          </p:nvSpPr>
          <p:spPr>
            <a:xfrm>
              <a:off x="1562984" y="3202274"/>
              <a:ext cx="239877" cy="1009438"/>
            </a:xfrm>
            <a:prstGeom prst="rect">
              <a:avLst/>
            </a:prstGeom>
            <a:solidFill>
              <a:srgbClr val="80BD41">
                <a:alpha val="100000"/>
              </a:srgbClr>
            </a:solidFill>
          </p:spPr>
          <p:txBody>
            <a:bodyPr/>
            <a:lstStyle/>
            <a:p/>
          </p:txBody>
        </p:sp>
        <p:sp>
          <p:nvSpPr>
            <p:cNvPr id="29" name="rc29"/>
            <p:cNvSpPr/>
            <p:nvPr/>
          </p:nvSpPr>
          <p:spPr>
            <a:xfrm>
              <a:off x="1562984" y="3148476"/>
              <a:ext cx="239877" cy="53797"/>
            </a:xfrm>
            <a:prstGeom prst="rect">
              <a:avLst/>
            </a:prstGeom>
            <a:solidFill>
              <a:srgbClr val="1CABE2">
                <a:alpha val="100000"/>
              </a:srgbClr>
            </a:solidFill>
          </p:spPr>
          <p:txBody>
            <a:bodyPr/>
            <a:lstStyle/>
            <a:p/>
          </p:txBody>
        </p:sp>
        <p:sp>
          <p:nvSpPr>
            <p:cNvPr id="30" name="rc30"/>
            <p:cNvSpPr/>
            <p:nvPr/>
          </p:nvSpPr>
          <p:spPr>
            <a:xfrm>
              <a:off x="1829515" y="3201676"/>
              <a:ext cx="239877" cy="1010036"/>
            </a:xfrm>
            <a:prstGeom prst="rect">
              <a:avLst/>
            </a:prstGeom>
            <a:solidFill>
              <a:srgbClr val="80BD41">
                <a:alpha val="100000"/>
              </a:srgbClr>
            </a:solidFill>
          </p:spPr>
          <p:txBody>
            <a:bodyPr/>
            <a:lstStyle/>
            <a:p/>
          </p:txBody>
        </p:sp>
        <p:sp>
          <p:nvSpPr>
            <p:cNvPr id="31" name="rc31"/>
            <p:cNvSpPr/>
            <p:nvPr/>
          </p:nvSpPr>
          <p:spPr>
            <a:xfrm>
              <a:off x="1829515" y="3159041"/>
              <a:ext cx="239877" cy="42635"/>
            </a:xfrm>
            <a:prstGeom prst="rect">
              <a:avLst/>
            </a:prstGeom>
            <a:solidFill>
              <a:srgbClr val="1CABE2">
                <a:alpha val="100000"/>
              </a:srgbClr>
            </a:solidFill>
          </p:spPr>
          <p:txBody>
            <a:bodyPr/>
            <a:lstStyle/>
            <a:p/>
          </p:txBody>
        </p:sp>
        <p:sp>
          <p:nvSpPr>
            <p:cNvPr id="32" name="rc32"/>
            <p:cNvSpPr/>
            <p:nvPr/>
          </p:nvSpPr>
          <p:spPr>
            <a:xfrm>
              <a:off x="2096045" y="3208148"/>
              <a:ext cx="239877" cy="1003564"/>
            </a:xfrm>
            <a:prstGeom prst="rect">
              <a:avLst/>
            </a:prstGeom>
            <a:solidFill>
              <a:srgbClr val="80BD41">
                <a:alpha val="100000"/>
              </a:srgbClr>
            </a:solidFill>
          </p:spPr>
          <p:txBody>
            <a:bodyPr/>
            <a:lstStyle/>
            <a:p/>
          </p:txBody>
        </p:sp>
        <p:sp>
          <p:nvSpPr>
            <p:cNvPr id="33" name="rc33"/>
            <p:cNvSpPr/>
            <p:nvPr/>
          </p:nvSpPr>
          <p:spPr>
            <a:xfrm>
              <a:off x="2096045" y="3170965"/>
              <a:ext cx="239877" cy="37182"/>
            </a:xfrm>
            <a:prstGeom prst="rect">
              <a:avLst/>
            </a:prstGeom>
            <a:solidFill>
              <a:srgbClr val="1CABE2">
                <a:alpha val="100000"/>
              </a:srgbClr>
            </a:solidFill>
          </p:spPr>
          <p:txBody>
            <a:bodyPr/>
            <a:lstStyle/>
            <a:p/>
          </p:txBody>
        </p:sp>
        <p:sp>
          <p:nvSpPr>
            <p:cNvPr id="34" name="rc34"/>
            <p:cNvSpPr/>
            <p:nvPr/>
          </p:nvSpPr>
          <p:spPr>
            <a:xfrm>
              <a:off x="2362575" y="3216972"/>
              <a:ext cx="239877" cy="994740"/>
            </a:xfrm>
            <a:prstGeom prst="rect">
              <a:avLst/>
            </a:prstGeom>
            <a:solidFill>
              <a:srgbClr val="80BD41">
                <a:alpha val="100000"/>
              </a:srgbClr>
            </a:solidFill>
          </p:spPr>
          <p:txBody>
            <a:bodyPr/>
            <a:lstStyle/>
            <a:p/>
          </p:txBody>
        </p:sp>
        <p:sp>
          <p:nvSpPr>
            <p:cNvPr id="35" name="rc35"/>
            <p:cNvSpPr/>
            <p:nvPr/>
          </p:nvSpPr>
          <p:spPr>
            <a:xfrm>
              <a:off x="2362575" y="3176688"/>
              <a:ext cx="239877" cy="40283"/>
            </a:xfrm>
            <a:prstGeom prst="rect">
              <a:avLst/>
            </a:prstGeom>
            <a:solidFill>
              <a:srgbClr val="1CABE2">
                <a:alpha val="100000"/>
              </a:srgbClr>
            </a:solidFill>
          </p:spPr>
          <p:txBody>
            <a:bodyPr/>
            <a:lstStyle/>
            <a:p/>
          </p:txBody>
        </p:sp>
        <p:sp>
          <p:nvSpPr>
            <p:cNvPr id="36" name="rc36"/>
            <p:cNvSpPr/>
            <p:nvPr/>
          </p:nvSpPr>
          <p:spPr>
            <a:xfrm>
              <a:off x="2629106" y="3207615"/>
              <a:ext cx="239877" cy="1004097"/>
            </a:xfrm>
            <a:prstGeom prst="rect">
              <a:avLst/>
            </a:prstGeom>
            <a:solidFill>
              <a:srgbClr val="80BD41">
                <a:alpha val="100000"/>
              </a:srgbClr>
            </a:solidFill>
          </p:spPr>
          <p:txBody>
            <a:bodyPr/>
            <a:lstStyle/>
            <a:p/>
          </p:txBody>
        </p:sp>
        <p:sp>
          <p:nvSpPr>
            <p:cNvPr id="37" name="rc37"/>
            <p:cNvSpPr/>
            <p:nvPr/>
          </p:nvSpPr>
          <p:spPr>
            <a:xfrm>
              <a:off x="2629106" y="3181604"/>
              <a:ext cx="239877" cy="26011"/>
            </a:xfrm>
            <a:prstGeom prst="rect">
              <a:avLst/>
            </a:prstGeom>
            <a:solidFill>
              <a:srgbClr val="1CABE2">
                <a:alpha val="100000"/>
              </a:srgbClr>
            </a:solidFill>
          </p:spPr>
          <p:txBody>
            <a:bodyPr/>
            <a:lstStyle/>
            <a:p/>
          </p:txBody>
        </p:sp>
        <p:sp>
          <p:nvSpPr>
            <p:cNvPr id="38" name="rc38"/>
            <p:cNvSpPr/>
            <p:nvPr/>
          </p:nvSpPr>
          <p:spPr>
            <a:xfrm>
              <a:off x="2895636" y="3231015"/>
              <a:ext cx="239877" cy="980697"/>
            </a:xfrm>
            <a:prstGeom prst="rect">
              <a:avLst/>
            </a:prstGeom>
            <a:solidFill>
              <a:srgbClr val="80BD41">
                <a:alpha val="100000"/>
              </a:srgbClr>
            </a:solidFill>
          </p:spPr>
          <p:txBody>
            <a:bodyPr/>
            <a:lstStyle/>
            <a:p/>
          </p:txBody>
        </p:sp>
        <p:sp>
          <p:nvSpPr>
            <p:cNvPr id="39" name="rc39"/>
            <p:cNvSpPr/>
            <p:nvPr/>
          </p:nvSpPr>
          <p:spPr>
            <a:xfrm>
              <a:off x="2895636" y="3190167"/>
              <a:ext cx="239877" cy="40848"/>
            </a:xfrm>
            <a:prstGeom prst="rect">
              <a:avLst/>
            </a:prstGeom>
            <a:solidFill>
              <a:srgbClr val="1CABE2">
                <a:alpha val="100000"/>
              </a:srgbClr>
            </a:solidFill>
          </p:spPr>
          <p:txBody>
            <a:bodyPr/>
            <a:lstStyle/>
            <a:p/>
          </p:txBody>
        </p:sp>
        <p:sp>
          <p:nvSpPr>
            <p:cNvPr id="40" name="rc40"/>
            <p:cNvSpPr/>
            <p:nvPr/>
          </p:nvSpPr>
          <p:spPr>
            <a:xfrm>
              <a:off x="3162166" y="3246232"/>
              <a:ext cx="239877" cy="965480"/>
            </a:xfrm>
            <a:prstGeom prst="rect">
              <a:avLst/>
            </a:prstGeom>
            <a:solidFill>
              <a:srgbClr val="80BD41">
                <a:alpha val="100000"/>
              </a:srgbClr>
            </a:solidFill>
          </p:spPr>
          <p:txBody>
            <a:bodyPr/>
            <a:lstStyle/>
            <a:p/>
          </p:txBody>
        </p:sp>
        <p:sp>
          <p:nvSpPr>
            <p:cNvPr id="41" name="rc41"/>
            <p:cNvSpPr/>
            <p:nvPr/>
          </p:nvSpPr>
          <p:spPr>
            <a:xfrm>
              <a:off x="3162166" y="3196100"/>
              <a:ext cx="239877" cy="50132"/>
            </a:xfrm>
            <a:prstGeom prst="rect">
              <a:avLst/>
            </a:prstGeom>
            <a:solidFill>
              <a:srgbClr val="1CABE2">
                <a:alpha val="100000"/>
              </a:srgbClr>
            </a:solidFill>
          </p:spPr>
          <p:txBody>
            <a:bodyPr/>
            <a:lstStyle/>
            <a:p/>
          </p:txBody>
        </p:sp>
        <p:sp>
          <p:nvSpPr>
            <p:cNvPr id="42" name="rc42"/>
            <p:cNvSpPr/>
            <p:nvPr/>
          </p:nvSpPr>
          <p:spPr>
            <a:xfrm>
              <a:off x="3428696" y="3230160"/>
              <a:ext cx="239877" cy="981552"/>
            </a:xfrm>
            <a:prstGeom prst="rect">
              <a:avLst/>
            </a:prstGeom>
            <a:solidFill>
              <a:srgbClr val="80BD41">
                <a:alpha val="100000"/>
              </a:srgbClr>
            </a:solidFill>
          </p:spPr>
          <p:txBody>
            <a:bodyPr/>
            <a:lstStyle/>
            <a:p/>
          </p:txBody>
        </p:sp>
        <p:sp>
          <p:nvSpPr>
            <p:cNvPr id="43" name="rc43"/>
            <p:cNvSpPr/>
            <p:nvPr/>
          </p:nvSpPr>
          <p:spPr>
            <a:xfrm>
              <a:off x="3428696" y="3197523"/>
              <a:ext cx="239877" cy="32636"/>
            </a:xfrm>
            <a:prstGeom prst="rect">
              <a:avLst/>
            </a:prstGeom>
            <a:solidFill>
              <a:srgbClr val="1CABE2">
                <a:alpha val="100000"/>
              </a:srgbClr>
            </a:solidFill>
          </p:spPr>
          <p:txBody>
            <a:bodyPr/>
            <a:lstStyle/>
            <a:p/>
          </p:txBody>
        </p:sp>
        <p:sp>
          <p:nvSpPr>
            <p:cNvPr id="44" name="rc44"/>
            <p:cNvSpPr/>
            <p:nvPr/>
          </p:nvSpPr>
          <p:spPr>
            <a:xfrm>
              <a:off x="3695227" y="3235894"/>
              <a:ext cx="239877" cy="975818"/>
            </a:xfrm>
            <a:prstGeom prst="rect">
              <a:avLst/>
            </a:prstGeom>
            <a:solidFill>
              <a:srgbClr val="80BD41">
                <a:alpha val="100000"/>
              </a:srgbClr>
            </a:solidFill>
          </p:spPr>
          <p:txBody>
            <a:bodyPr/>
            <a:lstStyle/>
            <a:p/>
          </p:txBody>
        </p:sp>
        <p:sp>
          <p:nvSpPr>
            <p:cNvPr id="45" name="rc45"/>
            <p:cNvSpPr/>
            <p:nvPr/>
          </p:nvSpPr>
          <p:spPr>
            <a:xfrm>
              <a:off x="3695227" y="3199027"/>
              <a:ext cx="239877" cy="36867"/>
            </a:xfrm>
            <a:prstGeom prst="rect">
              <a:avLst/>
            </a:prstGeom>
            <a:solidFill>
              <a:srgbClr val="1CABE2">
                <a:alpha val="100000"/>
              </a:srgbClr>
            </a:solidFill>
          </p:spPr>
          <p:txBody>
            <a:bodyPr/>
            <a:lstStyle/>
            <a:p/>
          </p:txBody>
        </p:sp>
        <p:sp>
          <p:nvSpPr>
            <p:cNvPr id="46" name="rc46"/>
            <p:cNvSpPr/>
            <p:nvPr/>
          </p:nvSpPr>
          <p:spPr>
            <a:xfrm>
              <a:off x="3961757" y="3241864"/>
              <a:ext cx="239877" cy="969848"/>
            </a:xfrm>
            <a:prstGeom prst="rect">
              <a:avLst/>
            </a:prstGeom>
            <a:solidFill>
              <a:srgbClr val="80BD41">
                <a:alpha val="100000"/>
              </a:srgbClr>
            </a:solidFill>
          </p:spPr>
          <p:txBody>
            <a:bodyPr/>
            <a:lstStyle/>
            <a:p/>
          </p:txBody>
        </p:sp>
        <p:sp>
          <p:nvSpPr>
            <p:cNvPr id="47" name="rc47"/>
            <p:cNvSpPr/>
            <p:nvPr/>
          </p:nvSpPr>
          <p:spPr>
            <a:xfrm>
              <a:off x="3961757" y="3202948"/>
              <a:ext cx="239877" cy="38915"/>
            </a:xfrm>
            <a:prstGeom prst="rect">
              <a:avLst/>
            </a:prstGeom>
            <a:solidFill>
              <a:srgbClr val="1CABE2">
                <a:alpha val="100000"/>
              </a:srgbClr>
            </a:solidFill>
          </p:spPr>
          <p:txBody>
            <a:bodyPr/>
            <a:lstStyle/>
            <a:p/>
          </p:txBody>
        </p:sp>
        <p:sp>
          <p:nvSpPr>
            <p:cNvPr id="48" name="rc48"/>
            <p:cNvSpPr/>
            <p:nvPr/>
          </p:nvSpPr>
          <p:spPr>
            <a:xfrm>
              <a:off x="4228287" y="3240712"/>
              <a:ext cx="239877" cy="971000"/>
            </a:xfrm>
            <a:prstGeom prst="rect">
              <a:avLst/>
            </a:prstGeom>
            <a:solidFill>
              <a:srgbClr val="80BD41">
                <a:alpha val="100000"/>
              </a:srgbClr>
            </a:solidFill>
          </p:spPr>
          <p:txBody>
            <a:bodyPr/>
            <a:lstStyle/>
            <a:p/>
          </p:txBody>
        </p:sp>
        <p:sp>
          <p:nvSpPr>
            <p:cNvPr id="49" name="rc49"/>
            <p:cNvSpPr/>
            <p:nvPr/>
          </p:nvSpPr>
          <p:spPr>
            <a:xfrm>
              <a:off x="4228287" y="3202884"/>
              <a:ext cx="239877" cy="37828"/>
            </a:xfrm>
            <a:prstGeom prst="rect">
              <a:avLst/>
            </a:prstGeom>
            <a:solidFill>
              <a:srgbClr val="1CABE2">
                <a:alpha val="100000"/>
              </a:srgbClr>
            </a:solidFill>
          </p:spPr>
          <p:txBody>
            <a:bodyPr/>
            <a:lstStyle/>
            <a:p/>
          </p:txBody>
        </p:sp>
        <p:sp>
          <p:nvSpPr>
            <p:cNvPr id="50" name="rc50"/>
            <p:cNvSpPr/>
            <p:nvPr/>
          </p:nvSpPr>
          <p:spPr>
            <a:xfrm>
              <a:off x="4494818" y="3244772"/>
              <a:ext cx="239877" cy="966940"/>
            </a:xfrm>
            <a:prstGeom prst="rect">
              <a:avLst/>
            </a:prstGeom>
            <a:solidFill>
              <a:srgbClr val="80BD41">
                <a:alpha val="100000"/>
              </a:srgbClr>
            </a:solidFill>
          </p:spPr>
          <p:txBody>
            <a:bodyPr/>
            <a:lstStyle/>
            <a:p/>
          </p:txBody>
        </p:sp>
        <p:sp>
          <p:nvSpPr>
            <p:cNvPr id="51" name="rc51"/>
            <p:cNvSpPr/>
            <p:nvPr/>
          </p:nvSpPr>
          <p:spPr>
            <a:xfrm>
              <a:off x="4494818" y="3208721"/>
              <a:ext cx="239877" cy="36051"/>
            </a:xfrm>
            <a:prstGeom prst="rect">
              <a:avLst/>
            </a:prstGeom>
            <a:solidFill>
              <a:srgbClr val="1CABE2">
                <a:alpha val="100000"/>
              </a:srgbClr>
            </a:solidFill>
          </p:spPr>
          <p:txBody>
            <a:bodyPr/>
            <a:lstStyle/>
            <a:p/>
          </p:txBody>
        </p:sp>
        <p:sp>
          <p:nvSpPr>
            <p:cNvPr id="52" name="rc52"/>
            <p:cNvSpPr/>
            <p:nvPr/>
          </p:nvSpPr>
          <p:spPr>
            <a:xfrm>
              <a:off x="4761348" y="3273382"/>
              <a:ext cx="239877" cy="938330"/>
            </a:xfrm>
            <a:prstGeom prst="rect">
              <a:avLst/>
            </a:prstGeom>
            <a:solidFill>
              <a:srgbClr val="80BD41">
                <a:alpha val="100000"/>
              </a:srgbClr>
            </a:solidFill>
          </p:spPr>
          <p:txBody>
            <a:bodyPr/>
            <a:lstStyle/>
            <a:p/>
          </p:txBody>
        </p:sp>
        <p:sp>
          <p:nvSpPr>
            <p:cNvPr id="53" name="rc53"/>
            <p:cNvSpPr/>
            <p:nvPr/>
          </p:nvSpPr>
          <p:spPr>
            <a:xfrm>
              <a:off x="4761348" y="3212060"/>
              <a:ext cx="239877" cy="61321"/>
            </a:xfrm>
            <a:prstGeom prst="rect">
              <a:avLst/>
            </a:prstGeom>
            <a:solidFill>
              <a:srgbClr val="1CABE2">
                <a:alpha val="100000"/>
              </a:srgbClr>
            </a:solidFill>
          </p:spPr>
          <p:txBody>
            <a:bodyPr/>
            <a:lstStyle/>
            <a:p/>
          </p:txBody>
        </p:sp>
        <p:sp>
          <p:nvSpPr>
            <p:cNvPr id="54" name="rc54"/>
            <p:cNvSpPr/>
            <p:nvPr/>
          </p:nvSpPr>
          <p:spPr>
            <a:xfrm>
              <a:off x="5027878" y="3264815"/>
              <a:ext cx="239877" cy="946897"/>
            </a:xfrm>
            <a:prstGeom prst="rect">
              <a:avLst/>
            </a:prstGeom>
            <a:solidFill>
              <a:srgbClr val="80BD41">
                <a:alpha val="100000"/>
              </a:srgbClr>
            </a:solidFill>
          </p:spPr>
          <p:txBody>
            <a:bodyPr/>
            <a:lstStyle/>
            <a:p/>
          </p:txBody>
        </p:sp>
        <p:sp>
          <p:nvSpPr>
            <p:cNvPr id="55" name="rc55"/>
            <p:cNvSpPr/>
            <p:nvPr/>
          </p:nvSpPr>
          <p:spPr>
            <a:xfrm>
              <a:off x="5027878" y="3214286"/>
              <a:ext cx="239877" cy="50529"/>
            </a:xfrm>
            <a:prstGeom prst="rect">
              <a:avLst/>
            </a:prstGeom>
            <a:solidFill>
              <a:srgbClr val="1CABE2">
                <a:alpha val="100000"/>
              </a:srgbClr>
            </a:solidFill>
          </p:spPr>
          <p:txBody>
            <a:bodyPr/>
            <a:lstStyle/>
            <a:p/>
          </p:txBody>
        </p:sp>
        <p:sp>
          <p:nvSpPr>
            <p:cNvPr id="56" name="rc56"/>
            <p:cNvSpPr/>
            <p:nvPr/>
          </p:nvSpPr>
          <p:spPr>
            <a:xfrm>
              <a:off x="5294409" y="3259870"/>
              <a:ext cx="239877" cy="951842"/>
            </a:xfrm>
            <a:prstGeom prst="rect">
              <a:avLst/>
            </a:prstGeom>
            <a:solidFill>
              <a:srgbClr val="80BD41">
                <a:alpha val="100000"/>
              </a:srgbClr>
            </a:solidFill>
          </p:spPr>
          <p:txBody>
            <a:bodyPr/>
            <a:lstStyle/>
            <a:p/>
          </p:txBody>
        </p:sp>
        <p:sp>
          <p:nvSpPr>
            <p:cNvPr id="57" name="rc57"/>
            <p:cNvSpPr/>
            <p:nvPr/>
          </p:nvSpPr>
          <p:spPr>
            <a:xfrm>
              <a:off x="5294409" y="3223646"/>
              <a:ext cx="239877" cy="36224"/>
            </a:xfrm>
            <a:prstGeom prst="rect">
              <a:avLst/>
            </a:prstGeom>
            <a:solidFill>
              <a:srgbClr val="1CABE2">
                <a:alpha val="100000"/>
              </a:srgbClr>
            </a:solidFill>
          </p:spPr>
          <p:txBody>
            <a:bodyPr/>
            <a:lstStyle/>
            <a:p/>
          </p:txBody>
        </p:sp>
        <p:sp>
          <p:nvSpPr>
            <p:cNvPr id="58" name="rc58"/>
            <p:cNvSpPr/>
            <p:nvPr/>
          </p:nvSpPr>
          <p:spPr>
            <a:xfrm>
              <a:off x="5560939" y="3293460"/>
              <a:ext cx="239877" cy="918252"/>
            </a:xfrm>
            <a:prstGeom prst="rect">
              <a:avLst/>
            </a:prstGeom>
            <a:solidFill>
              <a:srgbClr val="80BD41">
                <a:alpha val="100000"/>
              </a:srgbClr>
            </a:solidFill>
          </p:spPr>
          <p:txBody>
            <a:bodyPr/>
            <a:lstStyle/>
            <a:p/>
          </p:txBody>
        </p:sp>
        <p:sp>
          <p:nvSpPr>
            <p:cNvPr id="59" name="rc59"/>
            <p:cNvSpPr/>
            <p:nvPr/>
          </p:nvSpPr>
          <p:spPr>
            <a:xfrm>
              <a:off x="5560939" y="3243758"/>
              <a:ext cx="239877" cy="49701"/>
            </a:xfrm>
            <a:prstGeom prst="rect">
              <a:avLst/>
            </a:prstGeom>
            <a:solidFill>
              <a:srgbClr val="1CABE2">
                <a:alpha val="100000"/>
              </a:srgbClr>
            </a:solidFill>
          </p:spPr>
          <p:txBody>
            <a:bodyPr/>
            <a:lstStyle/>
            <a:p/>
          </p:txBody>
        </p:sp>
        <p:sp>
          <p:nvSpPr>
            <p:cNvPr id="60" name="rc60"/>
            <p:cNvSpPr/>
            <p:nvPr/>
          </p:nvSpPr>
          <p:spPr>
            <a:xfrm>
              <a:off x="5827469" y="3316445"/>
              <a:ext cx="239877" cy="895266"/>
            </a:xfrm>
            <a:prstGeom prst="rect">
              <a:avLst/>
            </a:prstGeom>
            <a:solidFill>
              <a:srgbClr val="80BD41">
                <a:alpha val="100000"/>
              </a:srgbClr>
            </a:solidFill>
          </p:spPr>
          <p:txBody>
            <a:bodyPr/>
            <a:lstStyle/>
            <a:p/>
          </p:txBody>
        </p:sp>
        <p:sp>
          <p:nvSpPr>
            <p:cNvPr id="61" name="rc61"/>
            <p:cNvSpPr/>
            <p:nvPr/>
          </p:nvSpPr>
          <p:spPr>
            <a:xfrm>
              <a:off x="5827469" y="3251075"/>
              <a:ext cx="239877" cy="65370"/>
            </a:xfrm>
            <a:prstGeom prst="rect">
              <a:avLst/>
            </a:prstGeom>
            <a:solidFill>
              <a:srgbClr val="1CABE2">
                <a:alpha val="100000"/>
              </a:srgbClr>
            </a:solidFill>
          </p:spPr>
          <p:txBody>
            <a:bodyPr/>
            <a:lstStyle/>
            <a:p/>
          </p:txBody>
        </p:sp>
        <p:sp>
          <p:nvSpPr>
            <p:cNvPr id="62" name="rc62"/>
            <p:cNvSpPr/>
            <p:nvPr/>
          </p:nvSpPr>
          <p:spPr>
            <a:xfrm>
              <a:off x="6094000" y="3351226"/>
              <a:ext cx="239877" cy="860486"/>
            </a:xfrm>
            <a:prstGeom prst="rect">
              <a:avLst/>
            </a:prstGeom>
            <a:solidFill>
              <a:srgbClr val="80BD41">
                <a:alpha val="100000"/>
              </a:srgbClr>
            </a:solidFill>
          </p:spPr>
          <p:txBody>
            <a:bodyPr/>
            <a:lstStyle/>
            <a:p/>
          </p:txBody>
        </p:sp>
        <p:sp>
          <p:nvSpPr>
            <p:cNvPr id="63" name="rc63"/>
            <p:cNvSpPr/>
            <p:nvPr/>
          </p:nvSpPr>
          <p:spPr>
            <a:xfrm>
              <a:off x="6094000" y="3256564"/>
              <a:ext cx="239877" cy="94662"/>
            </a:xfrm>
            <a:prstGeom prst="rect">
              <a:avLst/>
            </a:prstGeom>
            <a:solidFill>
              <a:srgbClr val="1CABE2">
                <a:alpha val="100000"/>
              </a:srgbClr>
            </a:solidFill>
          </p:spPr>
          <p:txBody>
            <a:bodyPr/>
            <a:lstStyle/>
            <a:p/>
          </p:txBody>
        </p:sp>
        <p:sp>
          <p:nvSpPr>
            <p:cNvPr id="64" name="rc64"/>
            <p:cNvSpPr/>
            <p:nvPr/>
          </p:nvSpPr>
          <p:spPr>
            <a:xfrm>
              <a:off x="6360530" y="3403372"/>
              <a:ext cx="239877" cy="808340"/>
            </a:xfrm>
            <a:prstGeom prst="rect">
              <a:avLst/>
            </a:prstGeom>
            <a:solidFill>
              <a:srgbClr val="80BD41">
                <a:alpha val="100000"/>
              </a:srgbClr>
            </a:solidFill>
          </p:spPr>
          <p:txBody>
            <a:bodyPr/>
            <a:lstStyle/>
            <a:p/>
          </p:txBody>
        </p:sp>
        <p:sp>
          <p:nvSpPr>
            <p:cNvPr id="65" name="rc65"/>
            <p:cNvSpPr/>
            <p:nvPr/>
          </p:nvSpPr>
          <p:spPr>
            <a:xfrm>
              <a:off x="6360530" y="3276481"/>
              <a:ext cx="239877" cy="126891"/>
            </a:xfrm>
            <a:prstGeom prst="rect">
              <a:avLst/>
            </a:prstGeom>
            <a:solidFill>
              <a:srgbClr val="1CABE2">
                <a:alpha val="100000"/>
              </a:srgbClr>
            </a:solidFill>
          </p:spPr>
          <p:txBody>
            <a:bodyPr/>
            <a:lstStyle/>
            <a:p/>
          </p:txBody>
        </p:sp>
        <p:sp>
          <p:nvSpPr>
            <p:cNvPr id="66" name="rc66"/>
            <p:cNvSpPr/>
            <p:nvPr/>
          </p:nvSpPr>
          <p:spPr>
            <a:xfrm>
              <a:off x="6627060" y="3437235"/>
              <a:ext cx="239877" cy="774477"/>
            </a:xfrm>
            <a:prstGeom prst="rect">
              <a:avLst/>
            </a:prstGeom>
            <a:solidFill>
              <a:srgbClr val="80BD41">
                <a:alpha val="100000"/>
              </a:srgbClr>
            </a:solidFill>
          </p:spPr>
          <p:txBody>
            <a:bodyPr/>
            <a:lstStyle/>
            <a:p/>
          </p:txBody>
        </p:sp>
        <p:sp>
          <p:nvSpPr>
            <p:cNvPr id="67" name="rc67"/>
            <p:cNvSpPr/>
            <p:nvPr/>
          </p:nvSpPr>
          <p:spPr>
            <a:xfrm>
              <a:off x="6627060" y="3304096"/>
              <a:ext cx="239877" cy="133138"/>
            </a:xfrm>
            <a:prstGeom prst="rect">
              <a:avLst/>
            </a:prstGeom>
            <a:solidFill>
              <a:srgbClr val="1CABE2">
                <a:alpha val="100000"/>
              </a:srgbClr>
            </a:solidFill>
          </p:spPr>
          <p:txBody>
            <a:bodyPr/>
            <a:lstStyle/>
            <a:p/>
          </p:txBody>
        </p:sp>
        <p:sp>
          <p:nvSpPr>
            <p:cNvPr id="68" name="rc68"/>
            <p:cNvSpPr/>
            <p:nvPr/>
          </p:nvSpPr>
          <p:spPr>
            <a:xfrm>
              <a:off x="6893590" y="3470257"/>
              <a:ext cx="239877" cy="741454"/>
            </a:xfrm>
            <a:prstGeom prst="rect">
              <a:avLst/>
            </a:prstGeom>
            <a:solidFill>
              <a:srgbClr val="80BD41">
                <a:alpha val="100000"/>
              </a:srgbClr>
            </a:solidFill>
          </p:spPr>
          <p:txBody>
            <a:bodyPr/>
            <a:lstStyle/>
            <a:p/>
          </p:txBody>
        </p:sp>
        <p:sp>
          <p:nvSpPr>
            <p:cNvPr id="69" name="rc69"/>
            <p:cNvSpPr/>
            <p:nvPr/>
          </p:nvSpPr>
          <p:spPr>
            <a:xfrm>
              <a:off x="6893590" y="3315090"/>
              <a:ext cx="239877" cy="155167"/>
            </a:xfrm>
            <a:prstGeom prst="rect">
              <a:avLst/>
            </a:prstGeom>
            <a:solidFill>
              <a:srgbClr val="1CABE2">
                <a:alpha val="100000"/>
              </a:srgbClr>
            </a:solidFill>
          </p:spPr>
          <p:txBody>
            <a:bodyPr/>
            <a:lstStyle/>
            <a:p/>
          </p:txBody>
        </p:sp>
        <p:sp>
          <p:nvSpPr>
            <p:cNvPr id="70" name="rc70"/>
            <p:cNvSpPr/>
            <p:nvPr/>
          </p:nvSpPr>
          <p:spPr>
            <a:xfrm>
              <a:off x="7160121" y="3438851"/>
              <a:ext cx="239877" cy="772861"/>
            </a:xfrm>
            <a:prstGeom prst="rect">
              <a:avLst/>
            </a:prstGeom>
            <a:solidFill>
              <a:srgbClr val="80BD41">
                <a:alpha val="100000"/>
              </a:srgbClr>
            </a:solidFill>
          </p:spPr>
          <p:txBody>
            <a:bodyPr/>
            <a:lstStyle/>
            <a:p/>
          </p:txBody>
        </p:sp>
        <p:sp>
          <p:nvSpPr>
            <p:cNvPr id="71" name="rc71"/>
            <p:cNvSpPr/>
            <p:nvPr/>
          </p:nvSpPr>
          <p:spPr>
            <a:xfrm>
              <a:off x="7160121" y="3324633"/>
              <a:ext cx="239877" cy="114217"/>
            </a:xfrm>
            <a:prstGeom prst="rect">
              <a:avLst/>
            </a:prstGeom>
            <a:solidFill>
              <a:srgbClr val="1CABE2">
                <a:alpha val="100000"/>
              </a:srgbClr>
            </a:solidFill>
          </p:spPr>
          <p:txBody>
            <a:bodyPr/>
            <a:lstStyle/>
            <a:p/>
          </p:txBody>
        </p:sp>
        <p:sp>
          <p:nvSpPr>
            <p:cNvPr id="72" name="rc72"/>
            <p:cNvSpPr/>
            <p:nvPr/>
          </p:nvSpPr>
          <p:spPr>
            <a:xfrm>
              <a:off x="7426651" y="3449426"/>
              <a:ext cx="239877" cy="762286"/>
            </a:xfrm>
            <a:prstGeom prst="rect">
              <a:avLst/>
            </a:prstGeom>
            <a:solidFill>
              <a:srgbClr val="80BD41">
                <a:alpha val="100000"/>
              </a:srgbClr>
            </a:solidFill>
          </p:spPr>
          <p:txBody>
            <a:bodyPr/>
            <a:lstStyle/>
            <a:p/>
          </p:txBody>
        </p:sp>
        <p:sp>
          <p:nvSpPr>
            <p:cNvPr id="73" name="rc73"/>
            <p:cNvSpPr/>
            <p:nvPr/>
          </p:nvSpPr>
          <p:spPr>
            <a:xfrm>
              <a:off x="7426651" y="3332135"/>
              <a:ext cx="239877" cy="117290"/>
            </a:xfrm>
            <a:prstGeom prst="rect">
              <a:avLst/>
            </a:prstGeom>
            <a:solidFill>
              <a:srgbClr val="1CABE2">
                <a:alpha val="100000"/>
              </a:srgbClr>
            </a:solidFill>
          </p:spPr>
          <p:txBody>
            <a:bodyPr/>
            <a:lstStyle/>
            <a:p/>
          </p:txBody>
        </p:sp>
        <p:sp>
          <p:nvSpPr>
            <p:cNvPr id="74" name="rc74"/>
            <p:cNvSpPr/>
            <p:nvPr/>
          </p:nvSpPr>
          <p:spPr>
            <a:xfrm>
              <a:off x="7693181" y="3454276"/>
              <a:ext cx="239877" cy="757435"/>
            </a:xfrm>
            <a:prstGeom prst="rect">
              <a:avLst/>
            </a:prstGeom>
            <a:solidFill>
              <a:srgbClr val="80BD41">
                <a:alpha val="100000"/>
              </a:srgbClr>
            </a:solidFill>
          </p:spPr>
          <p:txBody>
            <a:bodyPr/>
            <a:lstStyle/>
            <a:p/>
          </p:txBody>
        </p:sp>
        <p:sp>
          <p:nvSpPr>
            <p:cNvPr id="75" name="rc75"/>
            <p:cNvSpPr/>
            <p:nvPr/>
          </p:nvSpPr>
          <p:spPr>
            <a:xfrm>
              <a:off x="7693181" y="3336408"/>
              <a:ext cx="239877" cy="117868"/>
            </a:xfrm>
            <a:prstGeom prst="rect">
              <a:avLst/>
            </a:prstGeom>
            <a:solidFill>
              <a:srgbClr val="1CABE2">
                <a:alpha val="100000"/>
              </a:srgbClr>
            </a:solidFill>
          </p:spPr>
          <p:txBody>
            <a:bodyPr/>
            <a:lstStyle/>
            <a:p/>
          </p:txBody>
        </p:sp>
        <p:sp>
          <p:nvSpPr>
            <p:cNvPr id="76" name="rc76"/>
            <p:cNvSpPr/>
            <p:nvPr/>
          </p:nvSpPr>
          <p:spPr>
            <a:xfrm>
              <a:off x="7959712" y="3436179"/>
              <a:ext cx="239877" cy="775532"/>
            </a:xfrm>
            <a:prstGeom prst="rect">
              <a:avLst/>
            </a:prstGeom>
            <a:solidFill>
              <a:srgbClr val="80BD41">
                <a:alpha val="100000"/>
              </a:srgbClr>
            </a:solidFill>
          </p:spPr>
          <p:txBody>
            <a:bodyPr/>
            <a:lstStyle/>
            <a:p/>
          </p:txBody>
        </p:sp>
        <p:sp>
          <p:nvSpPr>
            <p:cNvPr id="77" name="rc77"/>
            <p:cNvSpPr/>
            <p:nvPr/>
          </p:nvSpPr>
          <p:spPr>
            <a:xfrm>
              <a:off x="7959712" y="3343761"/>
              <a:ext cx="239877" cy="92418"/>
            </a:xfrm>
            <a:prstGeom prst="rect">
              <a:avLst/>
            </a:prstGeom>
            <a:solidFill>
              <a:srgbClr val="1CABE2">
                <a:alpha val="100000"/>
              </a:srgbClr>
            </a:solidFill>
          </p:spPr>
          <p:txBody>
            <a:bodyPr/>
            <a:lstStyle/>
            <a:p/>
          </p:txBody>
        </p:sp>
        <p:sp>
          <p:nvSpPr>
            <p:cNvPr id="78" name="pl78"/>
            <p:cNvSpPr/>
            <p:nvPr/>
          </p:nvSpPr>
          <p:spPr>
            <a:xfrm>
              <a:off x="1416393" y="2128062"/>
              <a:ext cx="6663257" cy="300733"/>
            </a:xfrm>
            <a:custGeom>
              <a:avLst/>
              <a:pathLst>
                <a:path w="6663257" h="300733">
                  <a:moveTo>
                    <a:pt x="0" y="21480"/>
                  </a:moveTo>
                  <a:lnTo>
                    <a:pt x="266530" y="42961"/>
                  </a:lnTo>
                  <a:lnTo>
                    <a:pt x="533060" y="21480"/>
                  </a:lnTo>
                  <a:lnTo>
                    <a:pt x="799590" y="21480"/>
                  </a:lnTo>
                  <a:lnTo>
                    <a:pt x="1066121" y="21480"/>
                  </a:lnTo>
                  <a:lnTo>
                    <a:pt x="1332651" y="0"/>
                  </a:lnTo>
                  <a:lnTo>
                    <a:pt x="1599181" y="21480"/>
                  </a:lnTo>
                  <a:lnTo>
                    <a:pt x="1865712" y="42961"/>
                  </a:lnTo>
                  <a:lnTo>
                    <a:pt x="2132242" y="0"/>
                  </a:lnTo>
                  <a:lnTo>
                    <a:pt x="2398772" y="21480"/>
                  </a:lnTo>
                  <a:lnTo>
                    <a:pt x="2665303" y="21480"/>
                  </a:lnTo>
                  <a:lnTo>
                    <a:pt x="2931833" y="21480"/>
                  </a:lnTo>
                  <a:lnTo>
                    <a:pt x="3198363" y="21480"/>
                  </a:lnTo>
                  <a:lnTo>
                    <a:pt x="3464893" y="64442"/>
                  </a:lnTo>
                  <a:lnTo>
                    <a:pt x="3731424" y="42961"/>
                  </a:lnTo>
                  <a:lnTo>
                    <a:pt x="3997954" y="21480"/>
                  </a:lnTo>
                  <a:lnTo>
                    <a:pt x="4264484" y="42961"/>
                  </a:lnTo>
                  <a:lnTo>
                    <a:pt x="4531015" y="85923"/>
                  </a:lnTo>
                  <a:lnTo>
                    <a:pt x="4797545" y="150366"/>
                  </a:lnTo>
                  <a:lnTo>
                    <a:pt x="5064075" y="236290"/>
                  </a:lnTo>
                  <a:lnTo>
                    <a:pt x="5330606" y="257771"/>
                  </a:lnTo>
                  <a:lnTo>
                    <a:pt x="5597136" y="300733"/>
                  </a:lnTo>
                  <a:lnTo>
                    <a:pt x="5863666" y="214809"/>
                  </a:lnTo>
                  <a:lnTo>
                    <a:pt x="6130197" y="214809"/>
                  </a:lnTo>
                  <a:lnTo>
                    <a:pt x="6396727" y="214809"/>
                  </a:lnTo>
                  <a:lnTo>
                    <a:pt x="6663257" y="171847"/>
                  </a:lnTo>
                </a:path>
              </a:pathLst>
            </a:custGeom>
            <a:ln w="27101" cap="flat">
              <a:solidFill>
                <a:srgbClr val="0058AB">
                  <a:alpha val="100000"/>
                </a:srgbClr>
              </a:solidFill>
              <a:prstDash val="solid"/>
              <a:round/>
            </a:ln>
          </p:spPr>
          <p:txBody>
            <a:bodyPr/>
            <a:lstStyle/>
            <a:p/>
          </p:txBody>
        </p:sp>
        <p:sp>
          <p:nvSpPr>
            <p:cNvPr id="79" name="tx79"/>
            <p:cNvSpPr/>
            <p:nvPr/>
          </p:nvSpPr>
          <p:spPr>
            <a:xfrm>
              <a:off x="1346075"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0" name="tx80"/>
            <p:cNvSpPr/>
            <p:nvPr/>
          </p:nvSpPr>
          <p:spPr>
            <a:xfrm>
              <a:off x="2678727"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1" name="tx81"/>
            <p:cNvSpPr/>
            <p:nvPr/>
          </p:nvSpPr>
          <p:spPr>
            <a:xfrm>
              <a:off x="4011378"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2" name="tx82"/>
            <p:cNvSpPr/>
            <p:nvPr/>
          </p:nvSpPr>
          <p:spPr>
            <a:xfrm>
              <a:off x="5344030"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3" name="tx83"/>
            <p:cNvSpPr/>
            <p:nvPr/>
          </p:nvSpPr>
          <p:spPr>
            <a:xfrm>
              <a:off x="6410151"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4" name="tx84"/>
            <p:cNvSpPr/>
            <p:nvPr/>
          </p:nvSpPr>
          <p:spPr>
            <a:xfrm>
              <a:off x="6676681" y="22047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5" name="tx85"/>
            <p:cNvSpPr/>
            <p:nvPr/>
          </p:nvSpPr>
          <p:spPr>
            <a:xfrm>
              <a:off x="6943212" y="22477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6" name="tx86"/>
            <p:cNvSpPr/>
            <p:nvPr/>
          </p:nvSpPr>
          <p:spPr>
            <a:xfrm>
              <a:off x="7209742"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7" name="tx87"/>
            <p:cNvSpPr/>
            <p:nvPr/>
          </p:nvSpPr>
          <p:spPr>
            <a:xfrm>
              <a:off x="7476272"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8" name="tx88"/>
            <p:cNvSpPr/>
            <p:nvPr/>
          </p:nvSpPr>
          <p:spPr>
            <a:xfrm>
              <a:off x="7742803"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9" name="tx89"/>
            <p:cNvSpPr/>
            <p:nvPr/>
          </p:nvSpPr>
          <p:spPr>
            <a:xfrm>
              <a:off x="8009333" y="21188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89</a:t>
              </a:r>
            </a:p>
          </p:txBody>
        </p:sp>
        <p:sp>
          <p:nvSpPr>
            <p:cNvPr id="90" name="tx90"/>
            <p:cNvSpPr/>
            <p:nvPr/>
          </p:nvSpPr>
          <p:spPr>
            <a:xfrm>
              <a:off x="1310962" y="365473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10.8</a:t>
              </a:r>
            </a:p>
          </p:txBody>
        </p:sp>
        <p:sp>
          <p:nvSpPr>
            <p:cNvPr id="91" name="tx91"/>
            <p:cNvSpPr/>
            <p:nvPr/>
          </p:nvSpPr>
          <p:spPr>
            <a:xfrm>
              <a:off x="1341092" y="311771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2" name="tx92"/>
            <p:cNvSpPr/>
            <p:nvPr/>
          </p:nvSpPr>
          <p:spPr>
            <a:xfrm>
              <a:off x="2643614" y="367084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10.5</a:t>
              </a:r>
            </a:p>
          </p:txBody>
        </p:sp>
        <p:sp>
          <p:nvSpPr>
            <p:cNvPr id="93" name="tx93"/>
            <p:cNvSpPr/>
            <p:nvPr/>
          </p:nvSpPr>
          <p:spPr>
            <a:xfrm>
              <a:off x="2673743" y="315579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94" name="tx94"/>
            <p:cNvSpPr/>
            <p:nvPr/>
          </p:nvSpPr>
          <p:spPr>
            <a:xfrm>
              <a:off x="3976265" y="368797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10.2</a:t>
              </a:r>
            </a:p>
          </p:txBody>
        </p:sp>
        <p:sp>
          <p:nvSpPr>
            <p:cNvPr id="95" name="tx95"/>
            <p:cNvSpPr/>
            <p:nvPr/>
          </p:nvSpPr>
          <p:spPr>
            <a:xfrm>
              <a:off x="4006395" y="318359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6" name="tx96"/>
            <p:cNvSpPr/>
            <p:nvPr/>
          </p:nvSpPr>
          <p:spPr>
            <a:xfrm>
              <a:off x="5354088" y="36969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97" name="tx97"/>
            <p:cNvSpPr/>
            <p:nvPr/>
          </p:nvSpPr>
          <p:spPr>
            <a:xfrm>
              <a:off x="5339046" y="3202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8" name="tx98"/>
            <p:cNvSpPr/>
            <p:nvPr/>
          </p:nvSpPr>
          <p:spPr>
            <a:xfrm>
              <a:off x="6405168" y="37687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8.5</a:t>
              </a:r>
            </a:p>
          </p:txBody>
        </p:sp>
        <p:sp>
          <p:nvSpPr>
            <p:cNvPr id="99" name="tx99"/>
            <p:cNvSpPr/>
            <p:nvPr/>
          </p:nvSpPr>
          <p:spPr>
            <a:xfrm>
              <a:off x="6405168" y="330111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0" name="tx100"/>
            <p:cNvSpPr/>
            <p:nvPr/>
          </p:nvSpPr>
          <p:spPr>
            <a:xfrm>
              <a:off x="6671698" y="378565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8.1</a:t>
              </a:r>
            </a:p>
          </p:txBody>
        </p:sp>
        <p:sp>
          <p:nvSpPr>
            <p:cNvPr id="101" name="tx101"/>
            <p:cNvSpPr/>
            <p:nvPr/>
          </p:nvSpPr>
          <p:spPr>
            <a:xfrm>
              <a:off x="6671698" y="333184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102" name="tx102"/>
            <p:cNvSpPr/>
            <p:nvPr/>
          </p:nvSpPr>
          <p:spPr>
            <a:xfrm>
              <a:off x="6938228" y="380216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7.8</a:t>
              </a:r>
            </a:p>
          </p:txBody>
        </p:sp>
        <p:sp>
          <p:nvSpPr>
            <p:cNvPr id="103" name="tx103"/>
            <p:cNvSpPr/>
            <p:nvPr/>
          </p:nvSpPr>
          <p:spPr>
            <a:xfrm>
              <a:off x="6938228" y="335385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04" name="tx104"/>
            <p:cNvSpPr/>
            <p:nvPr/>
          </p:nvSpPr>
          <p:spPr>
            <a:xfrm>
              <a:off x="7204759" y="378646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8.1</a:t>
              </a:r>
            </a:p>
          </p:txBody>
        </p:sp>
        <p:sp>
          <p:nvSpPr>
            <p:cNvPr id="105" name="tx105"/>
            <p:cNvSpPr/>
            <p:nvPr/>
          </p:nvSpPr>
          <p:spPr>
            <a:xfrm>
              <a:off x="7204759" y="33429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06" name="tx106"/>
            <p:cNvSpPr/>
            <p:nvPr/>
          </p:nvSpPr>
          <p:spPr>
            <a:xfrm>
              <a:off x="7516460" y="37917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107" name="tx107"/>
            <p:cNvSpPr/>
            <p:nvPr/>
          </p:nvSpPr>
          <p:spPr>
            <a:xfrm>
              <a:off x="7471289" y="33519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08" name="tx108"/>
            <p:cNvSpPr/>
            <p:nvPr/>
          </p:nvSpPr>
          <p:spPr>
            <a:xfrm>
              <a:off x="7737819" y="379417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7.9</a:t>
              </a:r>
            </a:p>
          </p:txBody>
        </p:sp>
        <p:sp>
          <p:nvSpPr>
            <p:cNvPr id="109" name="tx109"/>
            <p:cNvSpPr/>
            <p:nvPr/>
          </p:nvSpPr>
          <p:spPr>
            <a:xfrm>
              <a:off x="7737819" y="33565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10" name="tx110"/>
            <p:cNvSpPr/>
            <p:nvPr/>
          </p:nvSpPr>
          <p:spPr>
            <a:xfrm>
              <a:off x="8004349" y="378513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8.1</a:t>
              </a:r>
            </a:p>
          </p:txBody>
        </p:sp>
        <p:sp>
          <p:nvSpPr>
            <p:cNvPr id="111" name="tx111"/>
            <p:cNvSpPr/>
            <p:nvPr/>
          </p:nvSpPr>
          <p:spPr>
            <a:xfrm>
              <a:off x="8049521" y="33511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112" name="tx112"/>
            <p:cNvSpPr/>
            <p:nvPr/>
          </p:nvSpPr>
          <p:spPr>
            <a:xfrm>
              <a:off x="1314986" y="298240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11.2</a:t>
              </a:r>
            </a:p>
          </p:txBody>
        </p:sp>
        <p:sp>
          <p:nvSpPr>
            <p:cNvPr id="113" name="tx113"/>
            <p:cNvSpPr/>
            <p:nvPr/>
          </p:nvSpPr>
          <p:spPr>
            <a:xfrm>
              <a:off x="2643614" y="302633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10.8</a:t>
              </a:r>
            </a:p>
          </p:txBody>
        </p:sp>
        <p:sp>
          <p:nvSpPr>
            <p:cNvPr id="114" name="tx114"/>
            <p:cNvSpPr/>
            <p:nvPr/>
          </p:nvSpPr>
          <p:spPr>
            <a:xfrm>
              <a:off x="3976265" y="304768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10.6</a:t>
              </a:r>
            </a:p>
          </p:txBody>
        </p:sp>
        <p:sp>
          <p:nvSpPr>
            <p:cNvPr id="115" name="tx115"/>
            <p:cNvSpPr/>
            <p:nvPr/>
          </p:nvSpPr>
          <p:spPr>
            <a:xfrm>
              <a:off x="5308917" y="306838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a:t>
              </a:r>
            </a:p>
          </p:txBody>
        </p:sp>
        <p:sp>
          <p:nvSpPr>
            <p:cNvPr id="116" name="tx116"/>
            <p:cNvSpPr/>
            <p:nvPr/>
          </p:nvSpPr>
          <p:spPr>
            <a:xfrm>
              <a:off x="6405168" y="31212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17" name="tx117"/>
            <p:cNvSpPr/>
            <p:nvPr/>
          </p:nvSpPr>
          <p:spPr>
            <a:xfrm>
              <a:off x="6671698" y="31488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18" name="tx118"/>
            <p:cNvSpPr/>
            <p:nvPr/>
          </p:nvSpPr>
          <p:spPr>
            <a:xfrm>
              <a:off x="6938228" y="31598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19" name="tx119"/>
            <p:cNvSpPr/>
            <p:nvPr/>
          </p:nvSpPr>
          <p:spPr>
            <a:xfrm>
              <a:off x="7204759" y="31693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20" name="tx120"/>
            <p:cNvSpPr/>
            <p:nvPr/>
          </p:nvSpPr>
          <p:spPr>
            <a:xfrm>
              <a:off x="7471289" y="317687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1" name="tx121"/>
            <p:cNvSpPr/>
            <p:nvPr/>
          </p:nvSpPr>
          <p:spPr>
            <a:xfrm>
              <a:off x="7737819" y="318114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2" name="tx122"/>
            <p:cNvSpPr/>
            <p:nvPr/>
          </p:nvSpPr>
          <p:spPr>
            <a:xfrm>
              <a:off x="8004349" y="318849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23" name="tx123"/>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4" name="tx124"/>
            <p:cNvSpPr/>
            <p:nvPr/>
          </p:nvSpPr>
          <p:spPr>
            <a:xfrm>
              <a:off x="694540" y="3684038"/>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25" name="tx125"/>
            <p:cNvSpPr/>
            <p:nvPr/>
          </p:nvSpPr>
          <p:spPr>
            <a:xfrm>
              <a:off x="616816" y="3206381"/>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6" name="tx126"/>
            <p:cNvSpPr/>
            <p:nvPr/>
          </p:nvSpPr>
          <p:spPr>
            <a:xfrm>
              <a:off x="616816" y="2728725"/>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15M</a:t>
              </a:r>
            </a:p>
          </p:txBody>
        </p:sp>
        <p:sp>
          <p:nvSpPr>
            <p:cNvPr id="127" name="tx127"/>
            <p:cNvSpPr/>
            <p:nvPr/>
          </p:nvSpPr>
          <p:spPr>
            <a:xfrm>
              <a:off x="616816" y="225106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8" name="tx128"/>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0" name="tx130"/>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1" name="tx131"/>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2" name="tx132"/>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3" name="tx133"/>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4" name="tx134"/>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5" name="tx135"/>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6" name="tx136"/>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7" name="tx137"/>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8" name="tx138"/>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9" name="tx139"/>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0" name="tx140"/>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1" name="tx141"/>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2" name="tx142"/>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3" name="tx143"/>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4" name="tx144"/>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5" name="tx145"/>
            <p:cNvSpPr/>
            <p:nvPr/>
          </p:nvSpPr>
          <p:spPr>
            <a:xfrm rot="5400000">
              <a:off x="8325788" y="3033946"/>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46" name="pl146"/>
            <p:cNvSpPr/>
            <p:nvPr/>
          </p:nvSpPr>
          <p:spPr>
            <a:xfrm>
              <a:off x="2536487"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7" name="tx147"/>
            <p:cNvSpPr/>
            <p:nvPr/>
          </p:nvSpPr>
          <p:spPr>
            <a:xfrm>
              <a:off x="2803586" y="5130764"/>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48" name="rc148"/>
            <p:cNvSpPr/>
            <p:nvPr/>
          </p:nvSpPr>
          <p:spPr>
            <a:xfrm>
              <a:off x="4061761" y="5080054"/>
              <a:ext cx="201456" cy="201456"/>
            </a:xfrm>
            <a:prstGeom prst="rect">
              <a:avLst/>
            </a:prstGeom>
            <a:solidFill>
              <a:srgbClr val="1CABE2">
                <a:alpha val="100000"/>
              </a:srgbClr>
            </a:solidFill>
          </p:spPr>
          <p:txBody>
            <a:bodyPr/>
            <a:lstStyle/>
            <a:p/>
          </p:txBody>
        </p:sp>
        <p:sp>
          <p:nvSpPr>
            <p:cNvPr id="149" name="rc149"/>
            <p:cNvSpPr/>
            <p:nvPr/>
          </p:nvSpPr>
          <p:spPr>
            <a:xfrm>
              <a:off x="6020412" y="5080054"/>
              <a:ext cx="201456" cy="201456"/>
            </a:xfrm>
            <a:prstGeom prst="rect">
              <a:avLst/>
            </a:prstGeom>
            <a:solidFill>
              <a:srgbClr val="80BD41">
                <a:alpha val="100000"/>
              </a:srgbClr>
            </a:solidFill>
          </p:spPr>
          <p:txBody>
            <a:bodyPr/>
            <a:lstStyle/>
            <a:p/>
          </p:txBody>
        </p:sp>
        <p:sp>
          <p:nvSpPr>
            <p:cNvPr id="150" name="tx150"/>
            <p:cNvSpPr/>
            <p:nvPr/>
          </p:nvSpPr>
          <p:spPr>
            <a:xfrm>
              <a:off x="4341806" y="5130764"/>
              <a:ext cx="1600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 (zero-dose)</a:t>
              </a:r>
            </a:p>
          </p:txBody>
        </p:sp>
        <p:sp>
          <p:nvSpPr>
            <p:cNvPr id="151" name="tx151"/>
            <p:cNvSpPr/>
            <p:nvPr/>
          </p:nvSpPr>
          <p:spPr>
            <a:xfrm>
              <a:off x="6300457"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2" name="tx152"/>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DTP1 coverage, and number of vaccinated and unvaccinated children,</a:t>
              </a:r>
            </a:p>
          </p:txBody>
        </p:sp>
        <p:sp>
          <p:nvSpPr>
            <p:cNvPr id="153" name="tx153"/>
            <p:cNvSpPr/>
            <p:nvPr/>
          </p:nvSpPr>
          <p:spPr>
            <a:xfrm>
              <a:off x="951297" y="1618677"/>
              <a:ext cx="134115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LACR, 2000-2025</a:t>
              </a:r>
            </a:p>
          </p:txBody>
        </p:sp>
        <p:sp>
          <p:nvSpPr>
            <p:cNvPr id="154" name="pl154"/>
            <p:cNvSpPr/>
            <p:nvPr/>
          </p:nvSpPr>
          <p:spPr>
            <a:xfrm>
              <a:off x="213590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3814798"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5493695"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717259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9" name="pl159"/>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0" name="pl160"/>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1" name="pl161"/>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297535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4654247"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6333143"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8012039"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6" name="rc166"/>
            <p:cNvSpPr/>
            <p:nvPr/>
          </p:nvSpPr>
          <p:spPr>
            <a:xfrm>
              <a:off x="1296454" y="5840421"/>
              <a:ext cx="5682405" cy="124052"/>
            </a:xfrm>
            <a:prstGeom prst="rect">
              <a:avLst/>
            </a:prstGeom>
            <a:solidFill>
              <a:srgbClr val="80BD41">
                <a:alpha val="100000"/>
              </a:srgbClr>
            </a:solidFill>
          </p:spPr>
          <p:txBody>
            <a:bodyPr/>
            <a:lstStyle/>
            <a:p/>
          </p:txBody>
        </p:sp>
        <p:sp>
          <p:nvSpPr>
            <p:cNvPr id="167" name="rc167"/>
            <p:cNvSpPr/>
            <p:nvPr/>
          </p:nvSpPr>
          <p:spPr>
            <a:xfrm>
              <a:off x="6978860" y="5840421"/>
              <a:ext cx="892008" cy="124052"/>
            </a:xfrm>
            <a:prstGeom prst="rect">
              <a:avLst/>
            </a:prstGeom>
            <a:solidFill>
              <a:srgbClr val="1CABE2">
                <a:alpha val="100000"/>
              </a:srgbClr>
            </a:solidFill>
          </p:spPr>
          <p:txBody>
            <a:bodyPr/>
            <a:lstStyle/>
            <a:p/>
          </p:txBody>
        </p:sp>
        <p:sp>
          <p:nvSpPr>
            <p:cNvPr id="168" name="rc168"/>
            <p:cNvSpPr/>
            <p:nvPr/>
          </p:nvSpPr>
          <p:spPr>
            <a:xfrm>
              <a:off x="1296454" y="5685356"/>
              <a:ext cx="5324562" cy="124052"/>
            </a:xfrm>
            <a:prstGeom prst="rect">
              <a:avLst/>
            </a:prstGeom>
            <a:solidFill>
              <a:srgbClr val="80BD41">
                <a:alpha val="100000"/>
              </a:srgbClr>
            </a:solidFill>
          </p:spPr>
          <p:txBody>
            <a:bodyPr/>
            <a:lstStyle/>
            <a:p/>
          </p:txBody>
        </p:sp>
        <p:sp>
          <p:nvSpPr>
            <p:cNvPr id="169" name="rc169"/>
            <p:cNvSpPr/>
            <p:nvPr/>
          </p:nvSpPr>
          <p:spPr>
            <a:xfrm>
              <a:off x="6621017" y="5685356"/>
              <a:ext cx="828581" cy="124052"/>
            </a:xfrm>
            <a:prstGeom prst="rect">
              <a:avLst/>
            </a:prstGeom>
            <a:solidFill>
              <a:srgbClr val="1CABE2">
                <a:alpha val="100000"/>
              </a:srgbClr>
            </a:solidFill>
          </p:spPr>
          <p:txBody>
            <a:bodyPr/>
            <a:lstStyle/>
            <a:p/>
          </p:txBody>
        </p:sp>
        <p:sp>
          <p:nvSpPr>
            <p:cNvPr id="170" name="rc170"/>
            <p:cNvSpPr/>
            <p:nvPr/>
          </p:nvSpPr>
          <p:spPr>
            <a:xfrm>
              <a:off x="1296454" y="5530290"/>
              <a:ext cx="5451779" cy="124052"/>
            </a:xfrm>
            <a:prstGeom prst="rect">
              <a:avLst/>
            </a:prstGeom>
            <a:solidFill>
              <a:srgbClr val="80BD41">
                <a:alpha val="100000"/>
              </a:srgbClr>
            </a:solidFill>
          </p:spPr>
          <p:txBody>
            <a:bodyPr/>
            <a:lstStyle/>
            <a:p/>
          </p:txBody>
        </p:sp>
        <p:sp>
          <p:nvSpPr>
            <p:cNvPr id="171" name="rc171"/>
            <p:cNvSpPr/>
            <p:nvPr/>
          </p:nvSpPr>
          <p:spPr>
            <a:xfrm>
              <a:off x="6748233" y="5530290"/>
              <a:ext cx="649675" cy="124052"/>
            </a:xfrm>
            <a:prstGeom prst="rect">
              <a:avLst/>
            </a:prstGeom>
            <a:solidFill>
              <a:srgbClr val="1CABE2">
                <a:alpha val="100000"/>
              </a:srgbClr>
            </a:solidFill>
          </p:spPr>
          <p:txBody>
            <a:bodyPr/>
            <a:lstStyle/>
            <a:p/>
          </p:txBody>
        </p:sp>
        <p:sp>
          <p:nvSpPr>
            <p:cNvPr id="172" name="tx172"/>
            <p:cNvSpPr/>
            <p:nvPr/>
          </p:nvSpPr>
          <p:spPr>
            <a:xfrm>
              <a:off x="4049783"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8.5</a:t>
              </a:r>
            </a:p>
          </p:txBody>
        </p:sp>
        <p:sp>
          <p:nvSpPr>
            <p:cNvPr id="173" name="tx173"/>
            <p:cNvSpPr/>
            <p:nvPr/>
          </p:nvSpPr>
          <p:spPr>
            <a:xfrm>
              <a:off x="7336990"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1.3</a:t>
              </a:r>
            </a:p>
          </p:txBody>
        </p:sp>
        <p:sp>
          <p:nvSpPr>
            <p:cNvPr id="174" name="tx174"/>
            <p:cNvSpPr/>
            <p:nvPr/>
          </p:nvSpPr>
          <p:spPr>
            <a:xfrm>
              <a:off x="3870861"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7.9</a:t>
              </a:r>
            </a:p>
          </p:txBody>
        </p:sp>
        <p:sp>
          <p:nvSpPr>
            <p:cNvPr id="175" name="tx175"/>
            <p:cNvSpPr/>
            <p:nvPr/>
          </p:nvSpPr>
          <p:spPr>
            <a:xfrm>
              <a:off x="6947434"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1.2</a:t>
              </a:r>
            </a:p>
          </p:txBody>
        </p:sp>
        <p:sp>
          <p:nvSpPr>
            <p:cNvPr id="176" name="tx176"/>
            <p:cNvSpPr/>
            <p:nvPr/>
          </p:nvSpPr>
          <p:spPr>
            <a:xfrm>
              <a:off x="3934470"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8.1</a:t>
              </a:r>
            </a:p>
          </p:txBody>
        </p:sp>
        <p:sp>
          <p:nvSpPr>
            <p:cNvPr id="177" name="tx177"/>
            <p:cNvSpPr/>
            <p:nvPr/>
          </p:nvSpPr>
          <p:spPr>
            <a:xfrm>
              <a:off x="7037912" y="5547054"/>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a:t>
              </a:r>
            </a:p>
          </p:txBody>
        </p:sp>
        <p:sp>
          <p:nvSpPr>
            <p:cNvPr id="178" name="tx178"/>
            <p:cNvSpPr/>
            <p:nvPr/>
          </p:nvSpPr>
          <p:spPr>
            <a:xfrm>
              <a:off x="8111715"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9.8</a:t>
              </a:r>
            </a:p>
          </p:txBody>
        </p:sp>
        <p:sp>
          <p:nvSpPr>
            <p:cNvPr id="179" name="tx179"/>
            <p:cNvSpPr/>
            <p:nvPr/>
          </p:nvSpPr>
          <p:spPr>
            <a:xfrm>
              <a:off x="7669382"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9.2</a:t>
              </a:r>
            </a:p>
          </p:txBody>
        </p:sp>
        <p:sp>
          <p:nvSpPr>
            <p:cNvPr id="180" name="tx180"/>
            <p:cNvSpPr/>
            <p:nvPr/>
          </p:nvSpPr>
          <p:spPr>
            <a:xfrm>
              <a:off x="7615107"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9.1</a:t>
              </a:r>
            </a:p>
          </p:txBody>
        </p:sp>
        <p:sp>
          <p:nvSpPr>
            <p:cNvPr id="181" name="tx181"/>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2" name="tx182"/>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3" name="tx183"/>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4" name="tx184"/>
            <p:cNvSpPr/>
            <p:nvPr/>
          </p:nvSpPr>
          <p:spPr>
            <a:xfrm>
              <a:off x="112166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85" name="tx185"/>
            <p:cNvSpPr/>
            <p:nvPr/>
          </p:nvSpPr>
          <p:spPr>
            <a:xfrm>
              <a:off x="2800563"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 M</a:t>
              </a:r>
            </a:p>
          </p:txBody>
        </p:sp>
        <p:sp>
          <p:nvSpPr>
            <p:cNvPr id="186" name="tx186"/>
            <p:cNvSpPr/>
            <p:nvPr/>
          </p:nvSpPr>
          <p:spPr>
            <a:xfrm>
              <a:off x="4479459"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 M</a:t>
              </a:r>
            </a:p>
          </p:txBody>
        </p:sp>
        <p:sp>
          <p:nvSpPr>
            <p:cNvPr id="187" name="tx187"/>
            <p:cNvSpPr/>
            <p:nvPr/>
          </p:nvSpPr>
          <p:spPr>
            <a:xfrm>
              <a:off x="6158355"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 M</a:t>
              </a:r>
            </a:p>
          </p:txBody>
        </p:sp>
        <p:sp>
          <p:nvSpPr>
            <p:cNvPr id="188" name="tx188"/>
            <p:cNvSpPr/>
            <p:nvPr/>
          </p:nvSpPr>
          <p:spPr>
            <a:xfrm>
              <a:off x="7798390"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 M</a:t>
              </a:r>
            </a:p>
          </p:txBody>
        </p:sp>
        <p:sp>
          <p:nvSpPr>
            <p:cNvPr id="189" name="tx189"/>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90" name="tx190"/>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91" name="tx191"/>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DTP1 coverage in 2025 (89%) was higher than in 2019 (86%).
The number of children vaccinated with DTP1 decreased 4% from 8.5 million in 2019 to 8.1 million in 2025.
The number of surviving infants decreased approximately 7% from 9.8 million in 2019 to 9.1 million in 2025.
In 2025, 343,000 fewer children were vaccinated than in 2019.
In 2025, there were 704,000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coverage was 89%: 8.1 million children received at least one dose of DTP-containing vaccine, but 967,000 remain unreached.</a:t>
            </a:r>
          </a:p>
        </p:txBody>
      </p:sp>
      <p:grpSp xmlns:pic="http://schemas.openxmlformats.org/drawingml/2006/picture">
        <p:nvGrpSpPr>
          <p:cNvPr id="194" name=""/>
          <p:cNvGrpSpPr/>
          <p:nvPr/>
        </p:nvGrpSpPr>
        <p:grpSpPr>
          <a:xfrm>
            <a:off x="292608" y="1097280"/>
            <a:ext cx="8595360" cy="28575"/>
            <a:chOff x="292608" y="1097280"/>
            <a:chExt cx="8595360" cy="28575"/>
          </a:xfrm>
        </p:grpSpPr>
        <p:sp>
          <p:nvSpPr>
            <p:cNvPr id="195"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6"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695171" y="89947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5" name="pl5"/>
            <p:cNvSpPr/>
            <p:nvPr/>
          </p:nvSpPr>
          <p:spPr>
            <a:xfrm>
              <a:off x="695171" y="1049075"/>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6" name="pl6"/>
            <p:cNvSpPr/>
            <p:nvPr/>
          </p:nvSpPr>
          <p:spPr>
            <a:xfrm>
              <a:off x="695171" y="1198677"/>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7" name="pl7"/>
            <p:cNvSpPr/>
            <p:nvPr/>
          </p:nvSpPr>
          <p:spPr>
            <a:xfrm>
              <a:off x="695171" y="1348279"/>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8" name="pl8"/>
            <p:cNvSpPr/>
            <p:nvPr/>
          </p:nvSpPr>
          <p:spPr>
            <a:xfrm>
              <a:off x="695171" y="149788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9" name="pl9"/>
            <p:cNvSpPr/>
            <p:nvPr/>
          </p:nvSpPr>
          <p:spPr>
            <a:xfrm>
              <a:off x="695171" y="1647482"/>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0" name="pl10"/>
            <p:cNvSpPr/>
            <p:nvPr/>
          </p:nvSpPr>
          <p:spPr>
            <a:xfrm>
              <a:off x="695171" y="179708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1" name="pl11"/>
            <p:cNvSpPr/>
            <p:nvPr/>
          </p:nvSpPr>
          <p:spPr>
            <a:xfrm>
              <a:off x="695171" y="1946685"/>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2" name="pl12"/>
            <p:cNvSpPr/>
            <p:nvPr/>
          </p:nvSpPr>
          <p:spPr>
            <a:xfrm>
              <a:off x="695171" y="2096286"/>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3" name="pl13"/>
            <p:cNvSpPr/>
            <p:nvPr/>
          </p:nvSpPr>
          <p:spPr>
            <a:xfrm>
              <a:off x="695171" y="2245888"/>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4" name="pl14"/>
            <p:cNvSpPr/>
            <p:nvPr/>
          </p:nvSpPr>
          <p:spPr>
            <a:xfrm>
              <a:off x="695171" y="239549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5" name="pl15"/>
            <p:cNvSpPr/>
            <p:nvPr/>
          </p:nvSpPr>
          <p:spPr>
            <a:xfrm>
              <a:off x="695171" y="2545091"/>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6" name="pl16"/>
            <p:cNvSpPr/>
            <p:nvPr/>
          </p:nvSpPr>
          <p:spPr>
            <a:xfrm>
              <a:off x="695171" y="269469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7" name="pl17"/>
            <p:cNvSpPr/>
            <p:nvPr/>
          </p:nvSpPr>
          <p:spPr>
            <a:xfrm>
              <a:off x="695171" y="284429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8" name="pl18"/>
            <p:cNvSpPr/>
            <p:nvPr/>
          </p:nvSpPr>
          <p:spPr>
            <a:xfrm>
              <a:off x="695171" y="2993896"/>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19" name="pl19"/>
            <p:cNvSpPr/>
            <p:nvPr/>
          </p:nvSpPr>
          <p:spPr>
            <a:xfrm>
              <a:off x="695171" y="3143498"/>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0" name="pl20"/>
            <p:cNvSpPr/>
            <p:nvPr/>
          </p:nvSpPr>
          <p:spPr>
            <a:xfrm>
              <a:off x="695171" y="3293099"/>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1" name="pl21"/>
            <p:cNvSpPr/>
            <p:nvPr/>
          </p:nvSpPr>
          <p:spPr>
            <a:xfrm>
              <a:off x="695171" y="3442701"/>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2" name="pl22"/>
            <p:cNvSpPr/>
            <p:nvPr/>
          </p:nvSpPr>
          <p:spPr>
            <a:xfrm>
              <a:off x="695171" y="3592302"/>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3" name="pl23"/>
            <p:cNvSpPr/>
            <p:nvPr/>
          </p:nvSpPr>
          <p:spPr>
            <a:xfrm>
              <a:off x="695171" y="374190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4" name="pl24"/>
            <p:cNvSpPr/>
            <p:nvPr/>
          </p:nvSpPr>
          <p:spPr>
            <a:xfrm>
              <a:off x="695171" y="3891505"/>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5" name="pl25"/>
            <p:cNvSpPr/>
            <p:nvPr/>
          </p:nvSpPr>
          <p:spPr>
            <a:xfrm>
              <a:off x="695171" y="4041107"/>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6" name="pl26"/>
            <p:cNvSpPr/>
            <p:nvPr/>
          </p:nvSpPr>
          <p:spPr>
            <a:xfrm>
              <a:off x="695171" y="4190709"/>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7" name="pl27"/>
            <p:cNvSpPr/>
            <p:nvPr/>
          </p:nvSpPr>
          <p:spPr>
            <a:xfrm>
              <a:off x="695171" y="434031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8" name="pl28"/>
            <p:cNvSpPr/>
            <p:nvPr/>
          </p:nvSpPr>
          <p:spPr>
            <a:xfrm>
              <a:off x="695171" y="4489912"/>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29" name="pl29"/>
            <p:cNvSpPr/>
            <p:nvPr/>
          </p:nvSpPr>
          <p:spPr>
            <a:xfrm>
              <a:off x="695171" y="463951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0" name="pl30"/>
            <p:cNvSpPr/>
            <p:nvPr/>
          </p:nvSpPr>
          <p:spPr>
            <a:xfrm>
              <a:off x="695171" y="4789115"/>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1" name="pl31"/>
            <p:cNvSpPr/>
            <p:nvPr/>
          </p:nvSpPr>
          <p:spPr>
            <a:xfrm>
              <a:off x="695171" y="4938717"/>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2" name="pl32"/>
            <p:cNvSpPr/>
            <p:nvPr/>
          </p:nvSpPr>
          <p:spPr>
            <a:xfrm>
              <a:off x="695171" y="5088318"/>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3" name="pl33"/>
            <p:cNvSpPr/>
            <p:nvPr/>
          </p:nvSpPr>
          <p:spPr>
            <a:xfrm>
              <a:off x="695171" y="5237920"/>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4" name="pl34"/>
            <p:cNvSpPr/>
            <p:nvPr/>
          </p:nvSpPr>
          <p:spPr>
            <a:xfrm>
              <a:off x="695171" y="5387521"/>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5" name="pl35"/>
            <p:cNvSpPr/>
            <p:nvPr/>
          </p:nvSpPr>
          <p:spPr>
            <a:xfrm>
              <a:off x="695171" y="5537123"/>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6" name="pl36"/>
            <p:cNvSpPr/>
            <p:nvPr/>
          </p:nvSpPr>
          <p:spPr>
            <a:xfrm>
              <a:off x="695171" y="5686724"/>
              <a:ext cx="8379239" cy="0"/>
            </a:xfrm>
            <a:custGeom>
              <a:avLst/>
              <a:pathLst>
                <a:path w="8379239" h="0">
                  <a:moveTo>
                    <a:pt x="0" y="0"/>
                  </a:moveTo>
                  <a:lnTo>
                    <a:pt x="8379239" y="0"/>
                  </a:lnTo>
                  <a:lnTo>
                    <a:pt x="8379239" y="0"/>
                  </a:lnTo>
                </a:path>
              </a:pathLst>
            </a:custGeom>
            <a:ln w="13550" cap="flat">
              <a:solidFill>
                <a:srgbClr val="EBEBEB">
                  <a:alpha val="100000"/>
                </a:srgbClr>
              </a:solidFill>
              <a:prstDash val="solid"/>
              <a:round/>
            </a:ln>
          </p:spPr>
          <p:txBody>
            <a:bodyPr/>
            <a:lstStyle/>
            <a:p/>
          </p:txBody>
        </p:sp>
        <p:sp>
          <p:nvSpPr>
            <p:cNvPr id="37" name="pl37"/>
            <p:cNvSpPr/>
            <p:nvPr/>
          </p:nvSpPr>
          <p:spPr>
            <a:xfrm>
              <a:off x="2482351" y="5387622"/>
              <a:ext cx="4687686" cy="299052"/>
            </a:xfrm>
            <a:custGeom>
              <a:avLst/>
              <a:pathLst>
                <a:path w="4687686" h="299052">
                  <a:moveTo>
                    <a:pt x="0" y="0"/>
                  </a:moveTo>
                  <a:lnTo>
                    <a:pt x="11837" y="17"/>
                  </a:lnTo>
                  <a:lnTo>
                    <a:pt x="23675" y="38"/>
                  </a:lnTo>
                  <a:lnTo>
                    <a:pt x="35512" y="62"/>
                  </a:lnTo>
                  <a:lnTo>
                    <a:pt x="47350" y="91"/>
                  </a:lnTo>
                  <a:lnTo>
                    <a:pt x="59187" y="124"/>
                  </a:lnTo>
                  <a:lnTo>
                    <a:pt x="71025" y="164"/>
                  </a:lnTo>
                  <a:lnTo>
                    <a:pt x="82863" y="210"/>
                  </a:lnTo>
                  <a:lnTo>
                    <a:pt x="94700" y="264"/>
                  </a:lnTo>
                  <a:lnTo>
                    <a:pt x="106538" y="328"/>
                  </a:lnTo>
                  <a:lnTo>
                    <a:pt x="118375" y="404"/>
                  </a:lnTo>
                  <a:lnTo>
                    <a:pt x="130213" y="492"/>
                  </a:lnTo>
                  <a:lnTo>
                    <a:pt x="142051" y="596"/>
                  </a:lnTo>
                  <a:lnTo>
                    <a:pt x="153888" y="717"/>
                  </a:lnTo>
                  <a:lnTo>
                    <a:pt x="165726" y="860"/>
                  </a:lnTo>
                  <a:lnTo>
                    <a:pt x="177563" y="1028"/>
                  </a:lnTo>
                  <a:lnTo>
                    <a:pt x="189401" y="1226"/>
                  </a:lnTo>
                  <a:lnTo>
                    <a:pt x="201239" y="1457"/>
                  </a:lnTo>
                  <a:lnTo>
                    <a:pt x="213076" y="1729"/>
                  </a:lnTo>
                  <a:lnTo>
                    <a:pt x="224914" y="2047"/>
                  </a:lnTo>
                  <a:lnTo>
                    <a:pt x="236751" y="2421"/>
                  </a:lnTo>
                  <a:lnTo>
                    <a:pt x="248589" y="2859"/>
                  </a:lnTo>
                  <a:lnTo>
                    <a:pt x="260427" y="3372"/>
                  </a:lnTo>
                  <a:lnTo>
                    <a:pt x="272264" y="3973"/>
                  </a:lnTo>
                  <a:lnTo>
                    <a:pt x="284102" y="4676"/>
                  </a:lnTo>
                  <a:lnTo>
                    <a:pt x="295939" y="5498"/>
                  </a:lnTo>
                  <a:lnTo>
                    <a:pt x="307777" y="6459"/>
                  </a:lnTo>
                  <a:lnTo>
                    <a:pt x="319614" y="7580"/>
                  </a:lnTo>
                  <a:lnTo>
                    <a:pt x="331452" y="8887"/>
                  </a:lnTo>
                  <a:lnTo>
                    <a:pt x="343290" y="10408"/>
                  </a:lnTo>
                  <a:lnTo>
                    <a:pt x="355127" y="12176"/>
                  </a:lnTo>
                  <a:lnTo>
                    <a:pt x="366965" y="14226"/>
                  </a:lnTo>
                  <a:lnTo>
                    <a:pt x="378802" y="16599"/>
                  </a:lnTo>
                  <a:lnTo>
                    <a:pt x="390640" y="19338"/>
                  </a:lnTo>
                  <a:lnTo>
                    <a:pt x="402478" y="22490"/>
                  </a:lnTo>
                  <a:lnTo>
                    <a:pt x="414315" y="26106"/>
                  </a:lnTo>
                  <a:lnTo>
                    <a:pt x="426153" y="30237"/>
                  </a:lnTo>
                  <a:lnTo>
                    <a:pt x="437990" y="34935"/>
                  </a:lnTo>
                  <a:lnTo>
                    <a:pt x="449828" y="40252"/>
                  </a:lnTo>
                  <a:lnTo>
                    <a:pt x="461666" y="46234"/>
                  </a:lnTo>
                  <a:lnTo>
                    <a:pt x="473503" y="52921"/>
                  </a:lnTo>
                  <a:lnTo>
                    <a:pt x="485341" y="60343"/>
                  </a:lnTo>
                  <a:lnTo>
                    <a:pt x="497178" y="68514"/>
                  </a:lnTo>
                  <a:lnTo>
                    <a:pt x="509016" y="77431"/>
                  </a:lnTo>
                  <a:lnTo>
                    <a:pt x="520854" y="87069"/>
                  </a:lnTo>
                  <a:lnTo>
                    <a:pt x="532691" y="97378"/>
                  </a:lnTo>
                  <a:lnTo>
                    <a:pt x="544529" y="108282"/>
                  </a:lnTo>
                  <a:lnTo>
                    <a:pt x="556366" y="119683"/>
                  </a:lnTo>
                  <a:lnTo>
                    <a:pt x="568204" y="131456"/>
                  </a:lnTo>
                  <a:lnTo>
                    <a:pt x="580042" y="143460"/>
                  </a:lnTo>
                  <a:lnTo>
                    <a:pt x="591879" y="155542"/>
                  </a:lnTo>
                  <a:lnTo>
                    <a:pt x="603717" y="167546"/>
                  </a:lnTo>
                  <a:lnTo>
                    <a:pt x="615554" y="179319"/>
                  </a:lnTo>
                  <a:lnTo>
                    <a:pt x="627392" y="190719"/>
                  </a:lnTo>
                  <a:lnTo>
                    <a:pt x="639229" y="201624"/>
                  </a:lnTo>
                  <a:lnTo>
                    <a:pt x="651067" y="211933"/>
                  </a:lnTo>
                  <a:lnTo>
                    <a:pt x="662905" y="221570"/>
                  </a:lnTo>
                  <a:lnTo>
                    <a:pt x="674742" y="230487"/>
                  </a:lnTo>
                  <a:lnTo>
                    <a:pt x="686580" y="238658"/>
                  </a:lnTo>
                  <a:lnTo>
                    <a:pt x="698417" y="246080"/>
                  </a:lnTo>
                  <a:lnTo>
                    <a:pt x="710255" y="252767"/>
                  </a:lnTo>
                  <a:lnTo>
                    <a:pt x="722093" y="258749"/>
                  </a:lnTo>
                  <a:lnTo>
                    <a:pt x="733930" y="264066"/>
                  </a:lnTo>
                  <a:lnTo>
                    <a:pt x="745768" y="268765"/>
                  </a:lnTo>
                  <a:lnTo>
                    <a:pt x="757605" y="272895"/>
                  </a:lnTo>
                  <a:lnTo>
                    <a:pt x="769443" y="276511"/>
                  </a:lnTo>
                  <a:lnTo>
                    <a:pt x="781281" y="279663"/>
                  </a:lnTo>
                  <a:lnTo>
                    <a:pt x="793118" y="282402"/>
                  </a:lnTo>
                  <a:lnTo>
                    <a:pt x="804956" y="284775"/>
                  </a:lnTo>
                  <a:lnTo>
                    <a:pt x="816793" y="286826"/>
                  </a:lnTo>
                  <a:lnTo>
                    <a:pt x="828631" y="288593"/>
                  </a:lnTo>
                  <a:lnTo>
                    <a:pt x="840469" y="290114"/>
                  </a:lnTo>
                  <a:lnTo>
                    <a:pt x="852306" y="291421"/>
                  </a:lnTo>
                  <a:lnTo>
                    <a:pt x="864144" y="292542"/>
                  </a:lnTo>
                  <a:lnTo>
                    <a:pt x="875981" y="293503"/>
                  </a:lnTo>
                  <a:lnTo>
                    <a:pt x="887819" y="294325"/>
                  </a:lnTo>
                  <a:lnTo>
                    <a:pt x="899657" y="295028"/>
                  </a:lnTo>
                  <a:lnTo>
                    <a:pt x="911494" y="295629"/>
                  </a:lnTo>
                  <a:lnTo>
                    <a:pt x="923332" y="296143"/>
                  </a:lnTo>
                  <a:lnTo>
                    <a:pt x="935169" y="296581"/>
                  </a:lnTo>
                  <a:lnTo>
                    <a:pt x="947007" y="296954"/>
                  </a:lnTo>
                  <a:lnTo>
                    <a:pt x="958844" y="297273"/>
                  </a:lnTo>
                  <a:lnTo>
                    <a:pt x="970682" y="297544"/>
                  </a:lnTo>
                  <a:lnTo>
                    <a:pt x="982520" y="297776"/>
                  </a:lnTo>
                  <a:lnTo>
                    <a:pt x="994357" y="297973"/>
                  </a:lnTo>
                  <a:lnTo>
                    <a:pt x="1006195" y="298141"/>
                  </a:lnTo>
                  <a:lnTo>
                    <a:pt x="1018032" y="298284"/>
                  </a:lnTo>
                  <a:lnTo>
                    <a:pt x="1029870" y="298406"/>
                  </a:lnTo>
                  <a:lnTo>
                    <a:pt x="1041708" y="298510"/>
                  </a:lnTo>
                  <a:lnTo>
                    <a:pt x="1053545" y="298598"/>
                  </a:lnTo>
                  <a:lnTo>
                    <a:pt x="1065383" y="298673"/>
                  </a:lnTo>
                  <a:lnTo>
                    <a:pt x="1077220" y="298737"/>
                  </a:lnTo>
                  <a:lnTo>
                    <a:pt x="1089058" y="298792"/>
                  </a:lnTo>
                  <a:lnTo>
                    <a:pt x="1100896" y="298838"/>
                  </a:lnTo>
                  <a:lnTo>
                    <a:pt x="1112733" y="298877"/>
                  </a:lnTo>
                  <a:lnTo>
                    <a:pt x="1124571" y="298911"/>
                  </a:lnTo>
                  <a:lnTo>
                    <a:pt x="1136408" y="298939"/>
                  </a:lnTo>
                  <a:lnTo>
                    <a:pt x="1148246" y="298964"/>
                  </a:lnTo>
                  <a:lnTo>
                    <a:pt x="1160084" y="298984"/>
                  </a:lnTo>
                  <a:lnTo>
                    <a:pt x="1171921" y="299002"/>
                  </a:lnTo>
                  <a:lnTo>
                    <a:pt x="1171921" y="299002"/>
                  </a:lnTo>
                  <a:lnTo>
                    <a:pt x="1183759" y="298984"/>
                  </a:lnTo>
                  <a:lnTo>
                    <a:pt x="1195596" y="298964"/>
                  </a:lnTo>
                  <a:lnTo>
                    <a:pt x="1207434" y="298939"/>
                  </a:lnTo>
                  <a:lnTo>
                    <a:pt x="1219272" y="298911"/>
                  </a:lnTo>
                  <a:lnTo>
                    <a:pt x="1231109" y="298877"/>
                  </a:lnTo>
                  <a:lnTo>
                    <a:pt x="1242947" y="298838"/>
                  </a:lnTo>
                  <a:lnTo>
                    <a:pt x="1254784" y="298792"/>
                  </a:lnTo>
                  <a:lnTo>
                    <a:pt x="1266622" y="298737"/>
                  </a:lnTo>
                  <a:lnTo>
                    <a:pt x="1278459" y="298673"/>
                  </a:lnTo>
                  <a:lnTo>
                    <a:pt x="1290297" y="298598"/>
                  </a:lnTo>
                  <a:lnTo>
                    <a:pt x="1302135" y="298510"/>
                  </a:lnTo>
                  <a:lnTo>
                    <a:pt x="1313972" y="298406"/>
                  </a:lnTo>
                  <a:lnTo>
                    <a:pt x="1325810" y="298284"/>
                  </a:lnTo>
                  <a:lnTo>
                    <a:pt x="1337647" y="298141"/>
                  </a:lnTo>
                  <a:lnTo>
                    <a:pt x="1349485" y="297973"/>
                  </a:lnTo>
                  <a:lnTo>
                    <a:pt x="1361323" y="297776"/>
                  </a:lnTo>
                  <a:lnTo>
                    <a:pt x="1373160" y="297544"/>
                  </a:lnTo>
                  <a:lnTo>
                    <a:pt x="1384998" y="297273"/>
                  </a:lnTo>
                  <a:lnTo>
                    <a:pt x="1396835" y="296954"/>
                  </a:lnTo>
                  <a:lnTo>
                    <a:pt x="1408673" y="296581"/>
                  </a:lnTo>
                  <a:lnTo>
                    <a:pt x="1420511" y="296143"/>
                  </a:lnTo>
                  <a:lnTo>
                    <a:pt x="1432348" y="295629"/>
                  </a:lnTo>
                  <a:lnTo>
                    <a:pt x="1444186" y="295028"/>
                  </a:lnTo>
                  <a:lnTo>
                    <a:pt x="1456023" y="294325"/>
                  </a:lnTo>
                  <a:lnTo>
                    <a:pt x="1467861" y="293503"/>
                  </a:lnTo>
                  <a:lnTo>
                    <a:pt x="1479699" y="292542"/>
                  </a:lnTo>
                  <a:lnTo>
                    <a:pt x="1491536" y="291421"/>
                  </a:lnTo>
                  <a:lnTo>
                    <a:pt x="1503374" y="290114"/>
                  </a:lnTo>
                  <a:lnTo>
                    <a:pt x="1515211" y="288593"/>
                  </a:lnTo>
                  <a:lnTo>
                    <a:pt x="1527049" y="286826"/>
                  </a:lnTo>
                  <a:lnTo>
                    <a:pt x="1538887" y="284775"/>
                  </a:lnTo>
                  <a:lnTo>
                    <a:pt x="1550724" y="282402"/>
                  </a:lnTo>
                  <a:lnTo>
                    <a:pt x="1562562" y="279663"/>
                  </a:lnTo>
                  <a:lnTo>
                    <a:pt x="1574399" y="276511"/>
                  </a:lnTo>
                  <a:lnTo>
                    <a:pt x="1586237" y="272895"/>
                  </a:lnTo>
                  <a:lnTo>
                    <a:pt x="1598074" y="268765"/>
                  </a:lnTo>
                  <a:lnTo>
                    <a:pt x="1609912" y="264066"/>
                  </a:lnTo>
                  <a:lnTo>
                    <a:pt x="1621750" y="258749"/>
                  </a:lnTo>
                  <a:lnTo>
                    <a:pt x="1633587" y="252767"/>
                  </a:lnTo>
                  <a:lnTo>
                    <a:pt x="1645425" y="246080"/>
                  </a:lnTo>
                  <a:lnTo>
                    <a:pt x="1657262" y="238658"/>
                  </a:lnTo>
                  <a:lnTo>
                    <a:pt x="1669100" y="230487"/>
                  </a:lnTo>
                  <a:lnTo>
                    <a:pt x="1680938" y="221570"/>
                  </a:lnTo>
                  <a:lnTo>
                    <a:pt x="1692775" y="211933"/>
                  </a:lnTo>
                  <a:lnTo>
                    <a:pt x="1704613" y="201624"/>
                  </a:lnTo>
                  <a:lnTo>
                    <a:pt x="1716450" y="190719"/>
                  </a:lnTo>
                  <a:lnTo>
                    <a:pt x="1728288" y="179319"/>
                  </a:lnTo>
                  <a:lnTo>
                    <a:pt x="1740126" y="167546"/>
                  </a:lnTo>
                  <a:lnTo>
                    <a:pt x="1751963" y="155542"/>
                  </a:lnTo>
                  <a:lnTo>
                    <a:pt x="1763801" y="143460"/>
                  </a:lnTo>
                  <a:lnTo>
                    <a:pt x="1775638" y="131456"/>
                  </a:lnTo>
                  <a:lnTo>
                    <a:pt x="1787476" y="119683"/>
                  </a:lnTo>
                  <a:lnTo>
                    <a:pt x="1799314" y="108282"/>
                  </a:lnTo>
                  <a:lnTo>
                    <a:pt x="1811151" y="97378"/>
                  </a:lnTo>
                  <a:lnTo>
                    <a:pt x="1822989" y="87069"/>
                  </a:lnTo>
                  <a:lnTo>
                    <a:pt x="1834826" y="77431"/>
                  </a:lnTo>
                  <a:lnTo>
                    <a:pt x="1846664" y="68514"/>
                  </a:lnTo>
                  <a:lnTo>
                    <a:pt x="1858502" y="60343"/>
                  </a:lnTo>
                  <a:lnTo>
                    <a:pt x="1870339" y="52921"/>
                  </a:lnTo>
                  <a:lnTo>
                    <a:pt x="1882177" y="46234"/>
                  </a:lnTo>
                  <a:lnTo>
                    <a:pt x="1894014" y="40252"/>
                  </a:lnTo>
                  <a:lnTo>
                    <a:pt x="1905852" y="34935"/>
                  </a:lnTo>
                  <a:lnTo>
                    <a:pt x="1917689" y="30237"/>
                  </a:lnTo>
                  <a:lnTo>
                    <a:pt x="1929527" y="26106"/>
                  </a:lnTo>
                  <a:lnTo>
                    <a:pt x="1941365" y="22490"/>
                  </a:lnTo>
                  <a:lnTo>
                    <a:pt x="1953202" y="19338"/>
                  </a:lnTo>
                  <a:lnTo>
                    <a:pt x="1965040" y="16599"/>
                  </a:lnTo>
                  <a:lnTo>
                    <a:pt x="1976877" y="14226"/>
                  </a:lnTo>
                  <a:lnTo>
                    <a:pt x="1988715" y="12176"/>
                  </a:lnTo>
                  <a:lnTo>
                    <a:pt x="2000553" y="10408"/>
                  </a:lnTo>
                  <a:lnTo>
                    <a:pt x="2012390" y="8887"/>
                  </a:lnTo>
                  <a:lnTo>
                    <a:pt x="2024228" y="7580"/>
                  </a:lnTo>
                  <a:lnTo>
                    <a:pt x="2036065" y="6459"/>
                  </a:lnTo>
                  <a:lnTo>
                    <a:pt x="2047903" y="5498"/>
                  </a:lnTo>
                  <a:lnTo>
                    <a:pt x="2059741" y="4676"/>
                  </a:lnTo>
                  <a:lnTo>
                    <a:pt x="2071578" y="3973"/>
                  </a:lnTo>
                  <a:lnTo>
                    <a:pt x="2083416" y="3372"/>
                  </a:lnTo>
                  <a:lnTo>
                    <a:pt x="2095253" y="2859"/>
                  </a:lnTo>
                  <a:lnTo>
                    <a:pt x="2107091" y="2421"/>
                  </a:lnTo>
                  <a:lnTo>
                    <a:pt x="2118929" y="2047"/>
                  </a:lnTo>
                  <a:lnTo>
                    <a:pt x="2130766" y="1729"/>
                  </a:lnTo>
                  <a:lnTo>
                    <a:pt x="2142604" y="1457"/>
                  </a:lnTo>
                  <a:lnTo>
                    <a:pt x="2154441" y="1226"/>
                  </a:lnTo>
                  <a:lnTo>
                    <a:pt x="2166279" y="1028"/>
                  </a:lnTo>
                  <a:lnTo>
                    <a:pt x="2178117" y="860"/>
                  </a:lnTo>
                  <a:lnTo>
                    <a:pt x="2189954" y="717"/>
                  </a:lnTo>
                  <a:lnTo>
                    <a:pt x="2201792" y="596"/>
                  </a:lnTo>
                  <a:lnTo>
                    <a:pt x="2213629" y="492"/>
                  </a:lnTo>
                  <a:lnTo>
                    <a:pt x="2225467" y="404"/>
                  </a:lnTo>
                  <a:lnTo>
                    <a:pt x="2237304" y="328"/>
                  </a:lnTo>
                  <a:lnTo>
                    <a:pt x="2249142" y="264"/>
                  </a:lnTo>
                  <a:lnTo>
                    <a:pt x="2260980" y="210"/>
                  </a:lnTo>
                  <a:lnTo>
                    <a:pt x="2272817" y="164"/>
                  </a:lnTo>
                  <a:lnTo>
                    <a:pt x="2284655" y="124"/>
                  </a:lnTo>
                  <a:lnTo>
                    <a:pt x="2296492" y="91"/>
                  </a:lnTo>
                  <a:lnTo>
                    <a:pt x="2308330" y="62"/>
                  </a:lnTo>
                  <a:lnTo>
                    <a:pt x="2320168" y="38"/>
                  </a:lnTo>
                  <a:lnTo>
                    <a:pt x="2332005" y="17"/>
                  </a:lnTo>
                  <a:lnTo>
                    <a:pt x="2343843" y="0"/>
                  </a:lnTo>
                  <a:lnTo>
                    <a:pt x="2343843" y="0"/>
                  </a:lnTo>
                  <a:lnTo>
                    <a:pt x="2355680" y="17"/>
                  </a:lnTo>
                  <a:lnTo>
                    <a:pt x="2367518" y="38"/>
                  </a:lnTo>
                  <a:lnTo>
                    <a:pt x="2379356" y="62"/>
                  </a:lnTo>
                  <a:lnTo>
                    <a:pt x="2391193" y="91"/>
                  </a:lnTo>
                  <a:lnTo>
                    <a:pt x="2403031" y="124"/>
                  </a:lnTo>
                  <a:lnTo>
                    <a:pt x="2414868" y="164"/>
                  </a:lnTo>
                  <a:lnTo>
                    <a:pt x="2426706" y="210"/>
                  </a:lnTo>
                  <a:lnTo>
                    <a:pt x="2438544" y="264"/>
                  </a:lnTo>
                  <a:lnTo>
                    <a:pt x="2450381" y="328"/>
                  </a:lnTo>
                  <a:lnTo>
                    <a:pt x="2462219" y="404"/>
                  </a:lnTo>
                  <a:lnTo>
                    <a:pt x="2474056" y="492"/>
                  </a:lnTo>
                  <a:lnTo>
                    <a:pt x="2485894" y="596"/>
                  </a:lnTo>
                  <a:lnTo>
                    <a:pt x="2497732" y="717"/>
                  </a:lnTo>
                  <a:lnTo>
                    <a:pt x="2509569" y="860"/>
                  </a:lnTo>
                  <a:lnTo>
                    <a:pt x="2521407" y="1028"/>
                  </a:lnTo>
                  <a:lnTo>
                    <a:pt x="2533244" y="1226"/>
                  </a:lnTo>
                  <a:lnTo>
                    <a:pt x="2545082" y="1457"/>
                  </a:lnTo>
                  <a:lnTo>
                    <a:pt x="2556919" y="1729"/>
                  </a:lnTo>
                  <a:lnTo>
                    <a:pt x="2568757" y="2047"/>
                  </a:lnTo>
                  <a:lnTo>
                    <a:pt x="2580595" y="2421"/>
                  </a:lnTo>
                  <a:lnTo>
                    <a:pt x="2592432" y="2859"/>
                  </a:lnTo>
                  <a:lnTo>
                    <a:pt x="2604270" y="3372"/>
                  </a:lnTo>
                  <a:lnTo>
                    <a:pt x="2616107" y="3973"/>
                  </a:lnTo>
                  <a:lnTo>
                    <a:pt x="2627945" y="4676"/>
                  </a:lnTo>
                  <a:lnTo>
                    <a:pt x="2639783" y="5498"/>
                  </a:lnTo>
                  <a:lnTo>
                    <a:pt x="2651620" y="6459"/>
                  </a:lnTo>
                  <a:lnTo>
                    <a:pt x="2663458" y="7580"/>
                  </a:lnTo>
                  <a:lnTo>
                    <a:pt x="2675295" y="8887"/>
                  </a:lnTo>
                  <a:lnTo>
                    <a:pt x="2687133" y="10408"/>
                  </a:lnTo>
                  <a:lnTo>
                    <a:pt x="2698971" y="12176"/>
                  </a:lnTo>
                  <a:lnTo>
                    <a:pt x="2710808" y="14226"/>
                  </a:lnTo>
                  <a:lnTo>
                    <a:pt x="2722646" y="16599"/>
                  </a:lnTo>
                  <a:lnTo>
                    <a:pt x="2734483" y="19338"/>
                  </a:lnTo>
                  <a:lnTo>
                    <a:pt x="2746321" y="22490"/>
                  </a:lnTo>
                  <a:lnTo>
                    <a:pt x="2758159" y="26106"/>
                  </a:lnTo>
                  <a:lnTo>
                    <a:pt x="2769996" y="30237"/>
                  </a:lnTo>
                  <a:lnTo>
                    <a:pt x="2781834" y="34935"/>
                  </a:lnTo>
                  <a:lnTo>
                    <a:pt x="2793671" y="40252"/>
                  </a:lnTo>
                  <a:lnTo>
                    <a:pt x="2805509" y="46234"/>
                  </a:lnTo>
                  <a:lnTo>
                    <a:pt x="2817347" y="52921"/>
                  </a:lnTo>
                  <a:lnTo>
                    <a:pt x="2829184" y="60343"/>
                  </a:lnTo>
                  <a:lnTo>
                    <a:pt x="2841022" y="68514"/>
                  </a:lnTo>
                  <a:lnTo>
                    <a:pt x="2852859" y="77431"/>
                  </a:lnTo>
                  <a:lnTo>
                    <a:pt x="2864697" y="87069"/>
                  </a:lnTo>
                  <a:lnTo>
                    <a:pt x="2876534" y="97378"/>
                  </a:lnTo>
                  <a:lnTo>
                    <a:pt x="2888372" y="108282"/>
                  </a:lnTo>
                  <a:lnTo>
                    <a:pt x="2900210" y="119683"/>
                  </a:lnTo>
                  <a:lnTo>
                    <a:pt x="2912047" y="131456"/>
                  </a:lnTo>
                  <a:lnTo>
                    <a:pt x="2923885" y="143460"/>
                  </a:lnTo>
                  <a:lnTo>
                    <a:pt x="2935722" y="155542"/>
                  </a:lnTo>
                  <a:lnTo>
                    <a:pt x="2947560" y="167546"/>
                  </a:lnTo>
                  <a:lnTo>
                    <a:pt x="2959398" y="179319"/>
                  </a:lnTo>
                  <a:lnTo>
                    <a:pt x="2971235" y="190719"/>
                  </a:lnTo>
                  <a:lnTo>
                    <a:pt x="2983073" y="201624"/>
                  </a:lnTo>
                  <a:lnTo>
                    <a:pt x="2994910" y="211933"/>
                  </a:lnTo>
                  <a:lnTo>
                    <a:pt x="3006748" y="221570"/>
                  </a:lnTo>
                  <a:lnTo>
                    <a:pt x="3018586" y="230487"/>
                  </a:lnTo>
                  <a:lnTo>
                    <a:pt x="3030423" y="238658"/>
                  </a:lnTo>
                  <a:lnTo>
                    <a:pt x="3042261" y="246080"/>
                  </a:lnTo>
                  <a:lnTo>
                    <a:pt x="3054098" y="252767"/>
                  </a:lnTo>
                  <a:lnTo>
                    <a:pt x="3065936" y="258749"/>
                  </a:lnTo>
                  <a:lnTo>
                    <a:pt x="3077774" y="264066"/>
                  </a:lnTo>
                  <a:lnTo>
                    <a:pt x="3089611" y="268765"/>
                  </a:lnTo>
                  <a:lnTo>
                    <a:pt x="3101449" y="272895"/>
                  </a:lnTo>
                  <a:lnTo>
                    <a:pt x="3113286" y="276511"/>
                  </a:lnTo>
                  <a:lnTo>
                    <a:pt x="3125124" y="279663"/>
                  </a:lnTo>
                  <a:lnTo>
                    <a:pt x="3136962" y="282402"/>
                  </a:lnTo>
                  <a:lnTo>
                    <a:pt x="3148799" y="284775"/>
                  </a:lnTo>
                  <a:lnTo>
                    <a:pt x="3160637" y="286826"/>
                  </a:lnTo>
                  <a:lnTo>
                    <a:pt x="3172474" y="288593"/>
                  </a:lnTo>
                  <a:lnTo>
                    <a:pt x="3184312" y="290114"/>
                  </a:lnTo>
                  <a:lnTo>
                    <a:pt x="3196149" y="291421"/>
                  </a:lnTo>
                  <a:lnTo>
                    <a:pt x="3207987" y="292542"/>
                  </a:lnTo>
                  <a:lnTo>
                    <a:pt x="3219825" y="293503"/>
                  </a:lnTo>
                  <a:lnTo>
                    <a:pt x="3231662" y="294325"/>
                  </a:lnTo>
                  <a:lnTo>
                    <a:pt x="3243500" y="295028"/>
                  </a:lnTo>
                  <a:lnTo>
                    <a:pt x="3255337" y="295629"/>
                  </a:lnTo>
                  <a:lnTo>
                    <a:pt x="3267175" y="296143"/>
                  </a:lnTo>
                  <a:lnTo>
                    <a:pt x="3279013" y="296581"/>
                  </a:lnTo>
                  <a:lnTo>
                    <a:pt x="3290850" y="296954"/>
                  </a:lnTo>
                  <a:lnTo>
                    <a:pt x="3302688" y="297273"/>
                  </a:lnTo>
                  <a:lnTo>
                    <a:pt x="3314525" y="297544"/>
                  </a:lnTo>
                  <a:lnTo>
                    <a:pt x="3326363" y="297776"/>
                  </a:lnTo>
                  <a:lnTo>
                    <a:pt x="3338201" y="297973"/>
                  </a:lnTo>
                  <a:lnTo>
                    <a:pt x="3350038" y="298141"/>
                  </a:lnTo>
                  <a:lnTo>
                    <a:pt x="3361876" y="298284"/>
                  </a:lnTo>
                  <a:lnTo>
                    <a:pt x="3373713" y="298406"/>
                  </a:lnTo>
                  <a:lnTo>
                    <a:pt x="3385551" y="298510"/>
                  </a:lnTo>
                  <a:lnTo>
                    <a:pt x="3397389" y="298598"/>
                  </a:lnTo>
                  <a:lnTo>
                    <a:pt x="3409226" y="298673"/>
                  </a:lnTo>
                  <a:lnTo>
                    <a:pt x="3421064" y="298737"/>
                  </a:lnTo>
                  <a:lnTo>
                    <a:pt x="3432901" y="298792"/>
                  </a:lnTo>
                  <a:lnTo>
                    <a:pt x="3444739" y="298838"/>
                  </a:lnTo>
                  <a:lnTo>
                    <a:pt x="3456576" y="298877"/>
                  </a:lnTo>
                  <a:lnTo>
                    <a:pt x="3468414" y="298911"/>
                  </a:lnTo>
                  <a:lnTo>
                    <a:pt x="3480252" y="298939"/>
                  </a:lnTo>
                  <a:lnTo>
                    <a:pt x="3492089" y="298964"/>
                  </a:lnTo>
                  <a:lnTo>
                    <a:pt x="3503927" y="298984"/>
                  </a:lnTo>
                  <a:lnTo>
                    <a:pt x="3515764" y="299002"/>
                  </a:lnTo>
                  <a:lnTo>
                    <a:pt x="3515764" y="299052"/>
                  </a:lnTo>
                  <a:lnTo>
                    <a:pt x="3527602" y="299043"/>
                  </a:lnTo>
                  <a:lnTo>
                    <a:pt x="3539440" y="299033"/>
                  </a:lnTo>
                  <a:lnTo>
                    <a:pt x="3551277" y="299021"/>
                  </a:lnTo>
                  <a:lnTo>
                    <a:pt x="3563115" y="299007"/>
                  </a:lnTo>
                  <a:lnTo>
                    <a:pt x="3574952" y="298990"/>
                  </a:lnTo>
                  <a:lnTo>
                    <a:pt x="3586790" y="298970"/>
                  </a:lnTo>
                  <a:lnTo>
                    <a:pt x="3598628" y="298947"/>
                  </a:lnTo>
                  <a:lnTo>
                    <a:pt x="3610465" y="298920"/>
                  </a:lnTo>
                  <a:lnTo>
                    <a:pt x="3622303" y="298888"/>
                  </a:lnTo>
                  <a:lnTo>
                    <a:pt x="3634140" y="298850"/>
                  </a:lnTo>
                  <a:lnTo>
                    <a:pt x="3645978" y="298806"/>
                  </a:lnTo>
                  <a:lnTo>
                    <a:pt x="3657816" y="298754"/>
                  </a:lnTo>
                  <a:lnTo>
                    <a:pt x="3669653" y="298693"/>
                  </a:lnTo>
                  <a:lnTo>
                    <a:pt x="3681491" y="298622"/>
                  </a:lnTo>
                  <a:lnTo>
                    <a:pt x="3693328" y="298538"/>
                  </a:lnTo>
                  <a:lnTo>
                    <a:pt x="3705166" y="298439"/>
                  </a:lnTo>
                  <a:lnTo>
                    <a:pt x="3717004" y="298323"/>
                  </a:lnTo>
                  <a:lnTo>
                    <a:pt x="3728841" y="298188"/>
                  </a:lnTo>
                  <a:lnTo>
                    <a:pt x="3740679" y="298028"/>
                  </a:lnTo>
                  <a:lnTo>
                    <a:pt x="3752516" y="297841"/>
                  </a:lnTo>
                  <a:lnTo>
                    <a:pt x="3764354" y="297622"/>
                  </a:lnTo>
                  <a:lnTo>
                    <a:pt x="3776191" y="297366"/>
                  </a:lnTo>
                  <a:lnTo>
                    <a:pt x="3788029" y="297065"/>
                  </a:lnTo>
                  <a:lnTo>
                    <a:pt x="3799867" y="296714"/>
                  </a:lnTo>
                  <a:lnTo>
                    <a:pt x="3811704" y="296303"/>
                  </a:lnTo>
                  <a:lnTo>
                    <a:pt x="3823542" y="295822"/>
                  </a:lnTo>
                  <a:lnTo>
                    <a:pt x="3835379" y="295262"/>
                  </a:lnTo>
                  <a:lnTo>
                    <a:pt x="3847217" y="294608"/>
                  </a:lnTo>
                  <a:lnTo>
                    <a:pt x="3859055" y="293848"/>
                  </a:lnTo>
                  <a:lnTo>
                    <a:pt x="3870892" y="292964"/>
                  </a:lnTo>
                  <a:lnTo>
                    <a:pt x="3882730" y="291939"/>
                  </a:lnTo>
                  <a:lnTo>
                    <a:pt x="3894567" y="290752"/>
                  </a:lnTo>
                  <a:lnTo>
                    <a:pt x="3906405" y="289383"/>
                  </a:lnTo>
                  <a:lnTo>
                    <a:pt x="3918243" y="287807"/>
                  </a:lnTo>
                  <a:lnTo>
                    <a:pt x="3930080" y="285999"/>
                  </a:lnTo>
                  <a:lnTo>
                    <a:pt x="3941918" y="283933"/>
                  </a:lnTo>
                  <a:lnTo>
                    <a:pt x="3953755" y="281584"/>
                  </a:lnTo>
                  <a:lnTo>
                    <a:pt x="3965593" y="278926"/>
                  </a:lnTo>
                  <a:lnTo>
                    <a:pt x="3977431" y="275935"/>
                  </a:lnTo>
                  <a:lnTo>
                    <a:pt x="3989268" y="272591"/>
                  </a:lnTo>
                  <a:lnTo>
                    <a:pt x="4001106" y="268880"/>
                  </a:lnTo>
                  <a:lnTo>
                    <a:pt x="4012943" y="264795"/>
                  </a:lnTo>
                  <a:lnTo>
                    <a:pt x="4024781" y="260336"/>
                  </a:lnTo>
                  <a:lnTo>
                    <a:pt x="4036619" y="255518"/>
                  </a:lnTo>
                  <a:lnTo>
                    <a:pt x="4048456" y="250363"/>
                  </a:lnTo>
                  <a:lnTo>
                    <a:pt x="4060294" y="244911"/>
                  </a:lnTo>
                  <a:lnTo>
                    <a:pt x="4072131" y="239211"/>
                  </a:lnTo>
                  <a:lnTo>
                    <a:pt x="4083969" y="233324"/>
                  </a:lnTo>
                  <a:lnTo>
                    <a:pt x="4095806" y="227322"/>
                  </a:lnTo>
                  <a:lnTo>
                    <a:pt x="4107644" y="221281"/>
                  </a:lnTo>
                  <a:lnTo>
                    <a:pt x="4119482" y="215279"/>
                  </a:lnTo>
                  <a:lnTo>
                    <a:pt x="4131319" y="209393"/>
                  </a:lnTo>
                  <a:lnTo>
                    <a:pt x="4143157" y="203692"/>
                  </a:lnTo>
                  <a:lnTo>
                    <a:pt x="4154994" y="198240"/>
                  </a:lnTo>
                  <a:lnTo>
                    <a:pt x="4166832" y="193086"/>
                  </a:lnTo>
                  <a:lnTo>
                    <a:pt x="4178670" y="188267"/>
                  </a:lnTo>
                  <a:lnTo>
                    <a:pt x="4190507" y="183808"/>
                  </a:lnTo>
                  <a:lnTo>
                    <a:pt x="4202345" y="179723"/>
                  </a:lnTo>
                  <a:lnTo>
                    <a:pt x="4214182" y="176012"/>
                  </a:lnTo>
                  <a:lnTo>
                    <a:pt x="4226020" y="172668"/>
                  </a:lnTo>
                  <a:lnTo>
                    <a:pt x="4237858" y="169677"/>
                  </a:lnTo>
                  <a:lnTo>
                    <a:pt x="4249695" y="167019"/>
                  </a:lnTo>
                  <a:lnTo>
                    <a:pt x="4261533" y="164670"/>
                  </a:lnTo>
                  <a:lnTo>
                    <a:pt x="4273370" y="162604"/>
                  </a:lnTo>
                  <a:lnTo>
                    <a:pt x="4285208" y="160796"/>
                  </a:lnTo>
                  <a:lnTo>
                    <a:pt x="4297046" y="159220"/>
                  </a:lnTo>
                  <a:lnTo>
                    <a:pt x="4308883" y="157851"/>
                  </a:lnTo>
                  <a:lnTo>
                    <a:pt x="4320721" y="156664"/>
                  </a:lnTo>
                  <a:lnTo>
                    <a:pt x="4332558" y="155639"/>
                  </a:lnTo>
                  <a:lnTo>
                    <a:pt x="4344396" y="154755"/>
                  </a:lnTo>
                  <a:lnTo>
                    <a:pt x="4356234" y="153995"/>
                  </a:lnTo>
                  <a:lnTo>
                    <a:pt x="4368071" y="153341"/>
                  </a:lnTo>
                  <a:lnTo>
                    <a:pt x="4379909" y="152781"/>
                  </a:lnTo>
                  <a:lnTo>
                    <a:pt x="4391746" y="152300"/>
                  </a:lnTo>
                  <a:lnTo>
                    <a:pt x="4403584" y="151889"/>
                  </a:lnTo>
                  <a:lnTo>
                    <a:pt x="4415421" y="151538"/>
                  </a:lnTo>
                  <a:lnTo>
                    <a:pt x="4427259" y="151237"/>
                  </a:lnTo>
                  <a:lnTo>
                    <a:pt x="4439097" y="150981"/>
                  </a:lnTo>
                  <a:lnTo>
                    <a:pt x="4450934" y="150762"/>
                  </a:lnTo>
                  <a:lnTo>
                    <a:pt x="4462772" y="150575"/>
                  </a:lnTo>
                  <a:lnTo>
                    <a:pt x="4474609" y="150416"/>
                  </a:lnTo>
                  <a:lnTo>
                    <a:pt x="4486447" y="150280"/>
                  </a:lnTo>
                  <a:lnTo>
                    <a:pt x="4498285" y="150164"/>
                  </a:lnTo>
                  <a:lnTo>
                    <a:pt x="4510122" y="150065"/>
                  </a:lnTo>
                  <a:lnTo>
                    <a:pt x="4521960" y="149981"/>
                  </a:lnTo>
                  <a:lnTo>
                    <a:pt x="4533797" y="149910"/>
                  </a:lnTo>
                  <a:lnTo>
                    <a:pt x="4545635" y="149849"/>
                  </a:lnTo>
                  <a:lnTo>
                    <a:pt x="4557473" y="149797"/>
                  </a:lnTo>
                  <a:lnTo>
                    <a:pt x="4569310" y="149753"/>
                  </a:lnTo>
                  <a:lnTo>
                    <a:pt x="4581148" y="149715"/>
                  </a:lnTo>
                  <a:lnTo>
                    <a:pt x="4592985" y="149683"/>
                  </a:lnTo>
                  <a:lnTo>
                    <a:pt x="4604823" y="149656"/>
                  </a:lnTo>
                  <a:lnTo>
                    <a:pt x="4616661" y="149633"/>
                  </a:lnTo>
                  <a:lnTo>
                    <a:pt x="4628498" y="149613"/>
                  </a:lnTo>
                  <a:lnTo>
                    <a:pt x="4640336" y="149596"/>
                  </a:lnTo>
                  <a:lnTo>
                    <a:pt x="4652173" y="149582"/>
                  </a:lnTo>
                  <a:lnTo>
                    <a:pt x="4664011" y="149570"/>
                  </a:lnTo>
                  <a:lnTo>
                    <a:pt x="4675849" y="149560"/>
                  </a:lnTo>
                  <a:lnTo>
                    <a:pt x="4687686" y="149551"/>
                  </a:lnTo>
                </a:path>
              </a:pathLst>
            </a:custGeom>
            <a:ln w="40651" cap="flat">
              <a:solidFill>
                <a:srgbClr val="F8766D">
                  <a:alpha val="100000"/>
                </a:srgbClr>
              </a:solidFill>
              <a:prstDash val="solid"/>
              <a:round/>
            </a:ln>
          </p:spPr>
          <p:txBody>
            <a:bodyPr/>
            <a:lstStyle/>
            <a:p/>
          </p:txBody>
        </p:sp>
        <p:sp>
          <p:nvSpPr>
            <p:cNvPr id="38" name="pl38"/>
            <p:cNvSpPr/>
            <p:nvPr/>
          </p:nvSpPr>
          <p:spPr>
            <a:xfrm>
              <a:off x="2482351" y="1198727"/>
              <a:ext cx="4687686" cy="747907"/>
            </a:xfrm>
            <a:custGeom>
              <a:avLst/>
              <a:pathLst>
                <a:path w="4687686" h="747907">
                  <a:moveTo>
                    <a:pt x="0" y="598406"/>
                  </a:moveTo>
                  <a:lnTo>
                    <a:pt x="11837" y="598415"/>
                  </a:lnTo>
                  <a:lnTo>
                    <a:pt x="23675" y="598425"/>
                  </a:lnTo>
                  <a:lnTo>
                    <a:pt x="35512" y="598437"/>
                  </a:lnTo>
                  <a:lnTo>
                    <a:pt x="47350" y="598451"/>
                  </a:lnTo>
                  <a:lnTo>
                    <a:pt x="59187" y="598468"/>
                  </a:lnTo>
                  <a:lnTo>
                    <a:pt x="71025" y="598488"/>
                  </a:lnTo>
                  <a:lnTo>
                    <a:pt x="82863" y="598511"/>
                  </a:lnTo>
                  <a:lnTo>
                    <a:pt x="94700" y="598538"/>
                  </a:lnTo>
                  <a:lnTo>
                    <a:pt x="106538" y="598570"/>
                  </a:lnTo>
                  <a:lnTo>
                    <a:pt x="118375" y="598608"/>
                  </a:lnTo>
                  <a:lnTo>
                    <a:pt x="130213" y="598652"/>
                  </a:lnTo>
                  <a:lnTo>
                    <a:pt x="142051" y="598704"/>
                  </a:lnTo>
                  <a:lnTo>
                    <a:pt x="153888" y="598765"/>
                  </a:lnTo>
                  <a:lnTo>
                    <a:pt x="165726" y="598836"/>
                  </a:lnTo>
                  <a:lnTo>
                    <a:pt x="177563" y="598920"/>
                  </a:lnTo>
                  <a:lnTo>
                    <a:pt x="189401" y="599019"/>
                  </a:lnTo>
                  <a:lnTo>
                    <a:pt x="201239" y="599135"/>
                  </a:lnTo>
                  <a:lnTo>
                    <a:pt x="213076" y="599270"/>
                  </a:lnTo>
                  <a:lnTo>
                    <a:pt x="224914" y="599430"/>
                  </a:lnTo>
                  <a:lnTo>
                    <a:pt x="236751" y="599617"/>
                  </a:lnTo>
                  <a:lnTo>
                    <a:pt x="248589" y="599836"/>
                  </a:lnTo>
                  <a:lnTo>
                    <a:pt x="260427" y="600092"/>
                  </a:lnTo>
                  <a:lnTo>
                    <a:pt x="272264" y="600393"/>
                  </a:lnTo>
                  <a:lnTo>
                    <a:pt x="284102" y="600744"/>
                  </a:lnTo>
                  <a:lnTo>
                    <a:pt x="295939" y="601155"/>
                  </a:lnTo>
                  <a:lnTo>
                    <a:pt x="307777" y="601636"/>
                  </a:lnTo>
                  <a:lnTo>
                    <a:pt x="319614" y="602196"/>
                  </a:lnTo>
                  <a:lnTo>
                    <a:pt x="331452" y="602850"/>
                  </a:lnTo>
                  <a:lnTo>
                    <a:pt x="343290" y="603610"/>
                  </a:lnTo>
                  <a:lnTo>
                    <a:pt x="355127" y="604494"/>
                  </a:lnTo>
                  <a:lnTo>
                    <a:pt x="366965" y="605519"/>
                  </a:lnTo>
                  <a:lnTo>
                    <a:pt x="378802" y="606706"/>
                  </a:lnTo>
                  <a:lnTo>
                    <a:pt x="390640" y="608075"/>
                  </a:lnTo>
                  <a:lnTo>
                    <a:pt x="402478" y="609651"/>
                  </a:lnTo>
                  <a:lnTo>
                    <a:pt x="414315" y="611459"/>
                  </a:lnTo>
                  <a:lnTo>
                    <a:pt x="426153" y="613525"/>
                  </a:lnTo>
                  <a:lnTo>
                    <a:pt x="437990" y="615874"/>
                  </a:lnTo>
                  <a:lnTo>
                    <a:pt x="449828" y="618532"/>
                  </a:lnTo>
                  <a:lnTo>
                    <a:pt x="461666" y="621523"/>
                  </a:lnTo>
                  <a:lnTo>
                    <a:pt x="473503" y="624867"/>
                  </a:lnTo>
                  <a:lnTo>
                    <a:pt x="485341" y="628578"/>
                  </a:lnTo>
                  <a:lnTo>
                    <a:pt x="497178" y="632663"/>
                  </a:lnTo>
                  <a:lnTo>
                    <a:pt x="509016" y="637122"/>
                  </a:lnTo>
                  <a:lnTo>
                    <a:pt x="520854" y="641940"/>
                  </a:lnTo>
                  <a:lnTo>
                    <a:pt x="532691" y="647095"/>
                  </a:lnTo>
                  <a:lnTo>
                    <a:pt x="544529" y="652547"/>
                  </a:lnTo>
                  <a:lnTo>
                    <a:pt x="556366" y="658247"/>
                  </a:lnTo>
                  <a:lnTo>
                    <a:pt x="568204" y="664134"/>
                  </a:lnTo>
                  <a:lnTo>
                    <a:pt x="580042" y="670136"/>
                  </a:lnTo>
                  <a:lnTo>
                    <a:pt x="591879" y="676177"/>
                  </a:lnTo>
                  <a:lnTo>
                    <a:pt x="603717" y="682179"/>
                  </a:lnTo>
                  <a:lnTo>
                    <a:pt x="615554" y="688065"/>
                  </a:lnTo>
                  <a:lnTo>
                    <a:pt x="627392" y="693766"/>
                  </a:lnTo>
                  <a:lnTo>
                    <a:pt x="639229" y="699218"/>
                  </a:lnTo>
                  <a:lnTo>
                    <a:pt x="651067" y="704372"/>
                  </a:lnTo>
                  <a:lnTo>
                    <a:pt x="662905" y="709191"/>
                  </a:lnTo>
                  <a:lnTo>
                    <a:pt x="674742" y="713650"/>
                  </a:lnTo>
                  <a:lnTo>
                    <a:pt x="686580" y="717735"/>
                  </a:lnTo>
                  <a:lnTo>
                    <a:pt x="698417" y="721446"/>
                  </a:lnTo>
                  <a:lnTo>
                    <a:pt x="710255" y="724790"/>
                  </a:lnTo>
                  <a:lnTo>
                    <a:pt x="722093" y="727781"/>
                  </a:lnTo>
                  <a:lnTo>
                    <a:pt x="733930" y="730439"/>
                  </a:lnTo>
                  <a:lnTo>
                    <a:pt x="745768" y="732788"/>
                  </a:lnTo>
                  <a:lnTo>
                    <a:pt x="757605" y="734854"/>
                  </a:lnTo>
                  <a:lnTo>
                    <a:pt x="769443" y="736662"/>
                  </a:lnTo>
                  <a:lnTo>
                    <a:pt x="781281" y="738238"/>
                  </a:lnTo>
                  <a:lnTo>
                    <a:pt x="793118" y="739607"/>
                  </a:lnTo>
                  <a:lnTo>
                    <a:pt x="804956" y="740794"/>
                  </a:lnTo>
                  <a:lnTo>
                    <a:pt x="816793" y="741819"/>
                  </a:lnTo>
                  <a:lnTo>
                    <a:pt x="828631" y="742703"/>
                  </a:lnTo>
                  <a:lnTo>
                    <a:pt x="840469" y="743463"/>
                  </a:lnTo>
                  <a:lnTo>
                    <a:pt x="852306" y="744117"/>
                  </a:lnTo>
                  <a:lnTo>
                    <a:pt x="864144" y="744677"/>
                  </a:lnTo>
                  <a:lnTo>
                    <a:pt x="875981" y="745158"/>
                  </a:lnTo>
                  <a:lnTo>
                    <a:pt x="887819" y="745569"/>
                  </a:lnTo>
                  <a:lnTo>
                    <a:pt x="899657" y="745920"/>
                  </a:lnTo>
                  <a:lnTo>
                    <a:pt x="911494" y="746221"/>
                  </a:lnTo>
                  <a:lnTo>
                    <a:pt x="923332" y="746477"/>
                  </a:lnTo>
                  <a:lnTo>
                    <a:pt x="935169" y="746696"/>
                  </a:lnTo>
                  <a:lnTo>
                    <a:pt x="947007" y="746883"/>
                  </a:lnTo>
                  <a:lnTo>
                    <a:pt x="958844" y="747042"/>
                  </a:lnTo>
                  <a:lnTo>
                    <a:pt x="970682" y="747178"/>
                  </a:lnTo>
                  <a:lnTo>
                    <a:pt x="982520" y="747294"/>
                  </a:lnTo>
                  <a:lnTo>
                    <a:pt x="994357" y="747393"/>
                  </a:lnTo>
                  <a:lnTo>
                    <a:pt x="1006195" y="747477"/>
                  </a:lnTo>
                  <a:lnTo>
                    <a:pt x="1018032" y="747548"/>
                  </a:lnTo>
                  <a:lnTo>
                    <a:pt x="1029870" y="747609"/>
                  </a:lnTo>
                  <a:lnTo>
                    <a:pt x="1041708" y="747661"/>
                  </a:lnTo>
                  <a:lnTo>
                    <a:pt x="1053545" y="747705"/>
                  </a:lnTo>
                  <a:lnTo>
                    <a:pt x="1065383" y="747743"/>
                  </a:lnTo>
                  <a:lnTo>
                    <a:pt x="1077220" y="747775"/>
                  </a:lnTo>
                  <a:lnTo>
                    <a:pt x="1089058" y="747802"/>
                  </a:lnTo>
                  <a:lnTo>
                    <a:pt x="1100896" y="747825"/>
                  </a:lnTo>
                  <a:lnTo>
                    <a:pt x="1112733" y="747845"/>
                  </a:lnTo>
                  <a:lnTo>
                    <a:pt x="1124571" y="747862"/>
                  </a:lnTo>
                  <a:lnTo>
                    <a:pt x="1136408" y="747876"/>
                  </a:lnTo>
                  <a:lnTo>
                    <a:pt x="1148246" y="747888"/>
                  </a:lnTo>
                  <a:lnTo>
                    <a:pt x="1160084" y="747898"/>
                  </a:lnTo>
                  <a:lnTo>
                    <a:pt x="1171921" y="747907"/>
                  </a:lnTo>
                  <a:lnTo>
                    <a:pt x="1171921" y="747757"/>
                  </a:lnTo>
                  <a:lnTo>
                    <a:pt x="1183759" y="747721"/>
                  </a:lnTo>
                  <a:lnTo>
                    <a:pt x="1195596" y="747680"/>
                  </a:lnTo>
                  <a:lnTo>
                    <a:pt x="1207434" y="747631"/>
                  </a:lnTo>
                  <a:lnTo>
                    <a:pt x="1219272" y="747574"/>
                  </a:lnTo>
                  <a:lnTo>
                    <a:pt x="1231109" y="747507"/>
                  </a:lnTo>
                  <a:lnTo>
                    <a:pt x="1242947" y="747428"/>
                  </a:lnTo>
                  <a:lnTo>
                    <a:pt x="1254784" y="747336"/>
                  </a:lnTo>
                  <a:lnTo>
                    <a:pt x="1266622" y="747227"/>
                  </a:lnTo>
                  <a:lnTo>
                    <a:pt x="1278459" y="747099"/>
                  </a:lnTo>
                  <a:lnTo>
                    <a:pt x="1290297" y="746948"/>
                  </a:lnTo>
                  <a:lnTo>
                    <a:pt x="1302135" y="746772"/>
                  </a:lnTo>
                  <a:lnTo>
                    <a:pt x="1313972" y="746564"/>
                  </a:lnTo>
                  <a:lnTo>
                    <a:pt x="1325810" y="746321"/>
                  </a:lnTo>
                  <a:lnTo>
                    <a:pt x="1337647" y="746035"/>
                  </a:lnTo>
                  <a:lnTo>
                    <a:pt x="1349485" y="745699"/>
                  </a:lnTo>
                  <a:lnTo>
                    <a:pt x="1361323" y="745304"/>
                  </a:lnTo>
                  <a:lnTo>
                    <a:pt x="1373160" y="744841"/>
                  </a:lnTo>
                  <a:lnTo>
                    <a:pt x="1384998" y="744298"/>
                  </a:lnTo>
                  <a:lnTo>
                    <a:pt x="1396835" y="743661"/>
                  </a:lnTo>
                  <a:lnTo>
                    <a:pt x="1408673" y="742914"/>
                  </a:lnTo>
                  <a:lnTo>
                    <a:pt x="1420511" y="742038"/>
                  </a:lnTo>
                  <a:lnTo>
                    <a:pt x="1432348" y="741011"/>
                  </a:lnTo>
                  <a:lnTo>
                    <a:pt x="1444186" y="739810"/>
                  </a:lnTo>
                  <a:lnTo>
                    <a:pt x="1456023" y="738403"/>
                  </a:lnTo>
                  <a:lnTo>
                    <a:pt x="1467861" y="736759"/>
                  </a:lnTo>
                  <a:lnTo>
                    <a:pt x="1479699" y="734837"/>
                  </a:lnTo>
                  <a:lnTo>
                    <a:pt x="1491536" y="732595"/>
                  </a:lnTo>
                  <a:lnTo>
                    <a:pt x="1503374" y="729982"/>
                  </a:lnTo>
                  <a:lnTo>
                    <a:pt x="1515211" y="726939"/>
                  </a:lnTo>
                  <a:lnTo>
                    <a:pt x="1527049" y="723404"/>
                  </a:lnTo>
                  <a:lnTo>
                    <a:pt x="1538887" y="719303"/>
                  </a:lnTo>
                  <a:lnTo>
                    <a:pt x="1550724" y="714557"/>
                  </a:lnTo>
                  <a:lnTo>
                    <a:pt x="1562562" y="709079"/>
                  </a:lnTo>
                  <a:lnTo>
                    <a:pt x="1574399" y="702775"/>
                  </a:lnTo>
                  <a:lnTo>
                    <a:pt x="1586237" y="695543"/>
                  </a:lnTo>
                  <a:lnTo>
                    <a:pt x="1598074" y="687282"/>
                  </a:lnTo>
                  <a:lnTo>
                    <a:pt x="1609912" y="677885"/>
                  </a:lnTo>
                  <a:lnTo>
                    <a:pt x="1621750" y="667251"/>
                  </a:lnTo>
                  <a:lnTo>
                    <a:pt x="1633587" y="655287"/>
                  </a:lnTo>
                  <a:lnTo>
                    <a:pt x="1645425" y="641913"/>
                  </a:lnTo>
                  <a:lnTo>
                    <a:pt x="1657262" y="627069"/>
                  </a:lnTo>
                  <a:lnTo>
                    <a:pt x="1669100" y="610727"/>
                  </a:lnTo>
                  <a:lnTo>
                    <a:pt x="1680938" y="592893"/>
                  </a:lnTo>
                  <a:lnTo>
                    <a:pt x="1692775" y="573618"/>
                  </a:lnTo>
                  <a:lnTo>
                    <a:pt x="1704613" y="553000"/>
                  </a:lnTo>
                  <a:lnTo>
                    <a:pt x="1716450" y="531191"/>
                  </a:lnTo>
                  <a:lnTo>
                    <a:pt x="1728288" y="508390"/>
                  </a:lnTo>
                  <a:lnTo>
                    <a:pt x="1740126" y="484845"/>
                  </a:lnTo>
                  <a:lnTo>
                    <a:pt x="1751963" y="460837"/>
                  </a:lnTo>
                  <a:lnTo>
                    <a:pt x="1763801" y="436672"/>
                  </a:lnTo>
                  <a:lnTo>
                    <a:pt x="1775638" y="412664"/>
                  </a:lnTo>
                  <a:lnTo>
                    <a:pt x="1787476" y="389118"/>
                  </a:lnTo>
                  <a:lnTo>
                    <a:pt x="1799314" y="366317"/>
                  </a:lnTo>
                  <a:lnTo>
                    <a:pt x="1811151" y="344508"/>
                  </a:lnTo>
                  <a:lnTo>
                    <a:pt x="1822989" y="323890"/>
                  </a:lnTo>
                  <a:lnTo>
                    <a:pt x="1834826" y="304615"/>
                  </a:lnTo>
                  <a:lnTo>
                    <a:pt x="1846664" y="286781"/>
                  </a:lnTo>
                  <a:lnTo>
                    <a:pt x="1858502" y="270439"/>
                  </a:lnTo>
                  <a:lnTo>
                    <a:pt x="1870339" y="255596"/>
                  </a:lnTo>
                  <a:lnTo>
                    <a:pt x="1882177" y="242221"/>
                  </a:lnTo>
                  <a:lnTo>
                    <a:pt x="1894014" y="230257"/>
                  </a:lnTo>
                  <a:lnTo>
                    <a:pt x="1905852" y="219623"/>
                  </a:lnTo>
                  <a:lnTo>
                    <a:pt x="1917689" y="210226"/>
                  </a:lnTo>
                  <a:lnTo>
                    <a:pt x="1929527" y="201965"/>
                  </a:lnTo>
                  <a:lnTo>
                    <a:pt x="1941365" y="194734"/>
                  </a:lnTo>
                  <a:lnTo>
                    <a:pt x="1953202" y="188429"/>
                  </a:lnTo>
                  <a:lnTo>
                    <a:pt x="1965040" y="182951"/>
                  </a:lnTo>
                  <a:lnTo>
                    <a:pt x="1976877" y="178205"/>
                  </a:lnTo>
                  <a:lnTo>
                    <a:pt x="1988715" y="174104"/>
                  </a:lnTo>
                  <a:lnTo>
                    <a:pt x="2000553" y="170569"/>
                  </a:lnTo>
                  <a:lnTo>
                    <a:pt x="2012390" y="167527"/>
                  </a:lnTo>
                  <a:lnTo>
                    <a:pt x="2024228" y="164913"/>
                  </a:lnTo>
                  <a:lnTo>
                    <a:pt x="2036065" y="162671"/>
                  </a:lnTo>
                  <a:lnTo>
                    <a:pt x="2047903" y="160749"/>
                  </a:lnTo>
                  <a:lnTo>
                    <a:pt x="2059741" y="159105"/>
                  </a:lnTo>
                  <a:lnTo>
                    <a:pt x="2071578" y="157699"/>
                  </a:lnTo>
                  <a:lnTo>
                    <a:pt x="2083416" y="156497"/>
                  </a:lnTo>
                  <a:lnTo>
                    <a:pt x="2095253" y="155471"/>
                  </a:lnTo>
                  <a:lnTo>
                    <a:pt x="2107091" y="154595"/>
                  </a:lnTo>
                  <a:lnTo>
                    <a:pt x="2118929" y="153847"/>
                  </a:lnTo>
                  <a:lnTo>
                    <a:pt x="2130766" y="153210"/>
                  </a:lnTo>
                  <a:lnTo>
                    <a:pt x="2142604" y="152667"/>
                  </a:lnTo>
                  <a:lnTo>
                    <a:pt x="2154441" y="152204"/>
                  </a:lnTo>
                  <a:lnTo>
                    <a:pt x="2166279" y="151809"/>
                  </a:lnTo>
                  <a:lnTo>
                    <a:pt x="2178117" y="151474"/>
                  </a:lnTo>
                  <a:lnTo>
                    <a:pt x="2189954" y="151187"/>
                  </a:lnTo>
                  <a:lnTo>
                    <a:pt x="2201792" y="150944"/>
                  </a:lnTo>
                  <a:lnTo>
                    <a:pt x="2213629" y="150736"/>
                  </a:lnTo>
                  <a:lnTo>
                    <a:pt x="2225467" y="150560"/>
                  </a:lnTo>
                  <a:lnTo>
                    <a:pt x="2237304" y="150409"/>
                  </a:lnTo>
                  <a:lnTo>
                    <a:pt x="2249142" y="150281"/>
                  </a:lnTo>
                  <a:lnTo>
                    <a:pt x="2260980" y="150173"/>
                  </a:lnTo>
                  <a:lnTo>
                    <a:pt x="2272817" y="150080"/>
                  </a:lnTo>
                  <a:lnTo>
                    <a:pt x="2284655" y="150001"/>
                  </a:lnTo>
                  <a:lnTo>
                    <a:pt x="2296492" y="149934"/>
                  </a:lnTo>
                  <a:lnTo>
                    <a:pt x="2308330" y="149877"/>
                  </a:lnTo>
                  <a:lnTo>
                    <a:pt x="2320168" y="149828"/>
                  </a:lnTo>
                  <a:lnTo>
                    <a:pt x="2332005" y="149787"/>
                  </a:lnTo>
                  <a:lnTo>
                    <a:pt x="2343843" y="149752"/>
                  </a:lnTo>
                  <a:lnTo>
                    <a:pt x="2343843" y="149551"/>
                  </a:lnTo>
                  <a:lnTo>
                    <a:pt x="2355680" y="149551"/>
                  </a:lnTo>
                  <a:lnTo>
                    <a:pt x="2367518" y="149551"/>
                  </a:lnTo>
                  <a:lnTo>
                    <a:pt x="2379356" y="149551"/>
                  </a:lnTo>
                  <a:lnTo>
                    <a:pt x="2391193" y="149551"/>
                  </a:lnTo>
                  <a:lnTo>
                    <a:pt x="2403031" y="149551"/>
                  </a:lnTo>
                  <a:lnTo>
                    <a:pt x="2414868" y="149551"/>
                  </a:lnTo>
                  <a:lnTo>
                    <a:pt x="2426706" y="149551"/>
                  </a:lnTo>
                  <a:lnTo>
                    <a:pt x="2438544" y="149551"/>
                  </a:lnTo>
                  <a:lnTo>
                    <a:pt x="2450381" y="149551"/>
                  </a:lnTo>
                  <a:lnTo>
                    <a:pt x="2462219" y="149551"/>
                  </a:lnTo>
                  <a:lnTo>
                    <a:pt x="2474056" y="149551"/>
                  </a:lnTo>
                  <a:lnTo>
                    <a:pt x="2485894" y="149551"/>
                  </a:lnTo>
                  <a:lnTo>
                    <a:pt x="2497732" y="149551"/>
                  </a:lnTo>
                  <a:lnTo>
                    <a:pt x="2509569" y="149551"/>
                  </a:lnTo>
                  <a:lnTo>
                    <a:pt x="2521407" y="149551"/>
                  </a:lnTo>
                  <a:lnTo>
                    <a:pt x="2533244" y="149551"/>
                  </a:lnTo>
                  <a:lnTo>
                    <a:pt x="2545082" y="149551"/>
                  </a:lnTo>
                  <a:lnTo>
                    <a:pt x="2556919" y="149551"/>
                  </a:lnTo>
                  <a:lnTo>
                    <a:pt x="2568757" y="149551"/>
                  </a:lnTo>
                  <a:lnTo>
                    <a:pt x="2580595" y="149551"/>
                  </a:lnTo>
                  <a:lnTo>
                    <a:pt x="2592432" y="149551"/>
                  </a:lnTo>
                  <a:lnTo>
                    <a:pt x="2604270" y="149551"/>
                  </a:lnTo>
                  <a:lnTo>
                    <a:pt x="2616107" y="149551"/>
                  </a:lnTo>
                  <a:lnTo>
                    <a:pt x="2627945" y="149551"/>
                  </a:lnTo>
                  <a:lnTo>
                    <a:pt x="2639783" y="149551"/>
                  </a:lnTo>
                  <a:lnTo>
                    <a:pt x="2651620" y="149551"/>
                  </a:lnTo>
                  <a:lnTo>
                    <a:pt x="2663458" y="149551"/>
                  </a:lnTo>
                  <a:lnTo>
                    <a:pt x="2675295" y="149551"/>
                  </a:lnTo>
                  <a:lnTo>
                    <a:pt x="2687133" y="149551"/>
                  </a:lnTo>
                  <a:lnTo>
                    <a:pt x="2698971" y="149551"/>
                  </a:lnTo>
                  <a:lnTo>
                    <a:pt x="2710808" y="149551"/>
                  </a:lnTo>
                  <a:lnTo>
                    <a:pt x="2722646" y="149551"/>
                  </a:lnTo>
                  <a:lnTo>
                    <a:pt x="2734483" y="149551"/>
                  </a:lnTo>
                  <a:lnTo>
                    <a:pt x="2746321" y="149551"/>
                  </a:lnTo>
                  <a:lnTo>
                    <a:pt x="2758159" y="149551"/>
                  </a:lnTo>
                  <a:lnTo>
                    <a:pt x="2769996" y="149551"/>
                  </a:lnTo>
                  <a:lnTo>
                    <a:pt x="2781834" y="149551"/>
                  </a:lnTo>
                  <a:lnTo>
                    <a:pt x="2793671" y="149551"/>
                  </a:lnTo>
                  <a:lnTo>
                    <a:pt x="2805509" y="149551"/>
                  </a:lnTo>
                  <a:lnTo>
                    <a:pt x="2817347" y="149551"/>
                  </a:lnTo>
                  <a:lnTo>
                    <a:pt x="2829184" y="149551"/>
                  </a:lnTo>
                  <a:lnTo>
                    <a:pt x="2841022" y="149551"/>
                  </a:lnTo>
                  <a:lnTo>
                    <a:pt x="2852859" y="149551"/>
                  </a:lnTo>
                  <a:lnTo>
                    <a:pt x="2864697" y="149551"/>
                  </a:lnTo>
                  <a:lnTo>
                    <a:pt x="2876534" y="149551"/>
                  </a:lnTo>
                  <a:lnTo>
                    <a:pt x="2888372" y="149551"/>
                  </a:lnTo>
                  <a:lnTo>
                    <a:pt x="2900210" y="149551"/>
                  </a:lnTo>
                  <a:lnTo>
                    <a:pt x="2912047" y="149551"/>
                  </a:lnTo>
                  <a:lnTo>
                    <a:pt x="2923885" y="149551"/>
                  </a:lnTo>
                  <a:lnTo>
                    <a:pt x="2935722" y="149551"/>
                  </a:lnTo>
                  <a:lnTo>
                    <a:pt x="2947560" y="149551"/>
                  </a:lnTo>
                  <a:lnTo>
                    <a:pt x="2959398" y="149551"/>
                  </a:lnTo>
                  <a:lnTo>
                    <a:pt x="2971235" y="149551"/>
                  </a:lnTo>
                  <a:lnTo>
                    <a:pt x="2983073" y="149551"/>
                  </a:lnTo>
                  <a:lnTo>
                    <a:pt x="2994910" y="149551"/>
                  </a:lnTo>
                  <a:lnTo>
                    <a:pt x="3006748" y="149551"/>
                  </a:lnTo>
                  <a:lnTo>
                    <a:pt x="3018586" y="149551"/>
                  </a:lnTo>
                  <a:lnTo>
                    <a:pt x="3030423" y="149551"/>
                  </a:lnTo>
                  <a:lnTo>
                    <a:pt x="3042261" y="149551"/>
                  </a:lnTo>
                  <a:lnTo>
                    <a:pt x="3054098" y="149551"/>
                  </a:lnTo>
                  <a:lnTo>
                    <a:pt x="3065936" y="149551"/>
                  </a:lnTo>
                  <a:lnTo>
                    <a:pt x="3077774" y="149551"/>
                  </a:lnTo>
                  <a:lnTo>
                    <a:pt x="3089611" y="149551"/>
                  </a:lnTo>
                  <a:lnTo>
                    <a:pt x="3101449" y="149551"/>
                  </a:lnTo>
                  <a:lnTo>
                    <a:pt x="3113286" y="149551"/>
                  </a:lnTo>
                  <a:lnTo>
                    <a:pt x="3125124" y="149551"/>
                  </a:lnTo>
                  <a:lnTo>
                    <a:pt x="3136962" y="149551"/>
                  </a:lnTo>
                  <a:lnTo>
                    <a:pt x="3148799" y="149551"/>
                  </a:lnTo>
                  <a:lnTo>
                    <a:pt x="3160637" y="149551"/>
                  </a:lnTo>
                  <a:lnTo>
                    <a:pt x="3172474" y="149551"/>
                  </a:lnTo>
                  <a:lnTo>
                    <a:pt x="3184312" y="149551"/>
                  </a:lnTo>
                  <a:lnTo>
                    <a:pt x="3196149" y="149551"/>
                  </a:lnTo>
                  <a:lnTo>
                    <a:pt x="3207987" y="149551"/>
                  </a:lnTo>
                  <a:lnTo>
                    <a:pt x="3219825" y="149551"/>
                  </a:lnTo>
                  <a:lnTo>
                    <a:pt x="3231662" y="149551"/>
                  </a:lnTo>
                  <a:lnTo>
                    <a:pt x="3243500" y="149551"/>
                  </a:lnTo>
                  <a:lnTo>
                    <a:pt x="3255337" y="149551"/>
                  </a:lnTo>
                  <a:lnTo>
                    <a:pt x="3267175" y="149551"/>
                  </a:lnTo>
                  <a:lnTo>
                    <a:pt x="3279013" y="149551"/>
                  </a:lnTo>
                  <a:lnTo>
                    <a:pt x="3290850" y="149551"/>
                  </a:lnTo>
                  <a:lnTo>
                    <a:pt x="3302688" y="149551"/>
                  </a:lnTo>
                  <a:lnTo>
                    <a:pt x="3314525" y="149551"/>
                  </a:lnTo>
                  <a:lnTo>
                    <a:pt x="3326363" y="149551"/>
                  </a:lnTo>
                  <a:lnTo>
                    <a:pt x="3338201" y="149551"/>
                  </a:lnTo>
                  <a:lnTo>
                    <a:pt x="3350038" y="149551"/>
                  </a:lnTo>
                  <a:lnTo>
                    <a:pt x="3361876" y="149551"/>
                  </a:lnTo>
                  <a:lnTo>
                    <a:pt x="3373713" y="149551"/>
                  </a:lnTo>
                  <a:lnTo>
                    <a:pt x="3385551" y="149551"/>
                  </a:lnTo>
                  <a:lnTo>
                    <a:pt x="3397389" y="149551"/>
                  </a:lnTo>
                  <a:lnTo>
                    <a:pt x="3409226" y="149551"/>
                  </a:lnTo>
                  <a:lnTo>
                    <a:pt x="3421064" y="149551"/>
                  </a:lnTo>
                  <a:lnTo>
                    <a:pt x="3432901" y="149551"/>
                  </a:lnTo>
                  <a:lnTo>
                    <a:pt x="3444739" y="149551"/>
                  </a:lnTo>
                  <a:lnTo>
                    <a:pt x="3456576" y="149551"/>
                  </a:lnTo>
                  <a:lnTo>
                    <a:pt x="3468414" y="149551"/>
                  </a:lnTo>
                  <a:lnTo>
                    <a:pt x="3480252" y="149551"/>
                  </a:lnTo>
                  <a:lnTo>
                    <a:pt x="3492089" y="149551"/>
                  </a:lnTo>
                  <a:lnTo>
                    <a:pt x="3503927" y="149551"/>
                  </a:lnTo>
                  <a:lnTo>
                    <a:pt x="3515764" y="149551"/>
                  </a:lnTo>
                  <a:lnTo>
                    <a:pt x="3515764" y="149501"/>
                  </a:lnTo>
                  <a:lnTo>
                    <a:pt x="3527602" y="149492"/>
                  </a:lnTo>
                  <a:lnTo>
                    <a:pt x="3539440" y="149482"/>
                  </a:lnTo>
                  <a:lnTo>
                    <a:pt x="3551277" y="149469"/>
                  </a:lnTo>
                  <a:lnTo>
                    <a:pt x="3563115" y="149455"/>
                  </a:lnTo>
                  <a:lnTo>
                    <a:pt x="3574952" y="149438"/>
                  </a:lnTo>
                  <a:lnTo>
                    <a:pt x="3586790" y="149419"/>
                  </a:lnTo>
                  <a:lnTo>
                    <a:pt x="3598628" y="149396"/>
                  </a:lnTo>
                  <a:lnTo>
                    <a:pt x="3610465" y="149368"/>
                  </a:lnTo>
                  <a:lnTo>
                    <a:pt x="3622303" y="149336"/>
                  </a:lnTo>
                  <a:lnTo>
                    <a:pt x="3634140" y="149299"/>
                  </a:lnTo>
                  <a:lnTo>
                    <a:pt x="3645978" y="149255"/>
                  </a:lnTo>
                  <a:lnTo>
                    <a:pt x="3657816" y="149203"/>
                  </a:lnTo>
                  <a:lnTo>
                    <a:pt x="3669653" y="149142"/>
                  </a:lnTo>
                  <a:lnTo>
                    <a:pt x="3681491" y="149070"/>
                  </a:lnTo>
                  <a:lnTo>
                    <a:pt x="3693328" y="148986"/>
                  </a:lnTo>
                  <a:lnTo>
                    <a:pt x="3705166" y="148888"/>
                  </a:lnTo>
                  <a:lnTo>
                    <a:pt x="3717004" y="148772"/>
                  </a:lnTo>
                  <a:lnTo>
                    <a:pt x="3728841" y="148636"/>
                  </a:lnTo>
                  <a:lnTo>
                    <a:pt x="3740679" y="148477"/>
                  </a:lnTo>
                  <a:lnTo>
                    <a:pt x="3752516" y="148290"/>
                  </a:lnTo>
                  <a:lnTo>
                    <a:pt x="3764354" y="148071"/>
                  </a:lnTo>
                  <a:lnTo>
                    <a:pt x="3776191" y="147814"/>
                  </a:lnTo>
                  <a:lnTo>
                    <a:pt x="3788029" y="147514"/>
                  </a:lnTo>
                  <a:lnTo>
                    <a:pt x="3799867" y="147162"/>
                  </a:lnTo>
                  <a:lnTo>
                    <a:pt x="3811704" y="146751"/>
                  </a:lnTo>
                  <a:lnTo>
                    <a:pt x="3823542" y="146271"/>
                  </a:lnTo>
                  <a:lnTo>
                    <a:pt x="3835379" y="145710"/>
                  </a:lnTo>
                  <a:lnTo>
                    <a:pt x="3847217" y="145057"/>
                  </a:lnTo>
                  <a:lnTo>
                    <a:pt x="3859055" y="144296"/>
                  </a:lnTo>
                  <a:lnTo>
                    <a:pt x="3870892" y="143413"/>
                  </a:lnTo>
                  <a:lnTo>
                    <a:pt x="3882730" y="142387"/>
                  </a:lnTo>
                  <a:lnTo>
                    <a:pt x="3894567" y="141201"/>
                  </a:lnTo>
                  <a:lnTo>
                    <a:pt x="3906405" y="139831"/>
                  </a:lnTo>
                  <a:lnTo>
                    <a:pt x="3918243" y="138255"/>
                  </a:lnTo>
                  <a:lnTo>
                    <a:pt x="3930080" y="136447"/>
                  </a:lnTo>
                  <a:lnTo>
                    <a:pt x="3941918" y="134382"/>
                  </a:lnTo>
                  <a:lnTo>
                    <a:pt x="3953755" y="132033"/>
                  </a:lnTo>
                  <a:lnTo>
                    <a:pt x="3965593" y="129374"/>
                  </a:lnTo>
                  <a:lnTo>
                    <a:pt x="3977431" y="126383"/>
                  </a:lnTo>
                  <a:lnTo>
                    <a:pt x="3989268" y="123040"/>
                  </a:lnTo>
                  <a:lnTo>
                    <a:pt x="4001106" y="119329"/>
                  </a:lnTo>
                  <a:lnTo>
                    <a:pt x="4012943" y="115243"/>
                  </a:lnTo>
                  <a:lnTo>
                    <a:pt x="4024781" y="110785"/>
                  </a:lnTo>
                  <a:lnTo>
                    <a:pt x="4036619" y="105966"/>
                  </a:lnTo>
                  <a:lnTo>
                    <a:pt x="4048456" y="100812"/>
                  </a:lnTo>
                  <a:lnTo>
                    <a:pt x="4060294" y="95359"/>
                  </a:lnTo>
                  <a:lnTo>
                    <a:pt x="4072131" y="89659"/>
                  </a:lnTo>
                  <a:lnTo>
                    <a:pt x="4083969" y="83773"/>
                  </a:lnTo>
                  <a:lnTo>
                    <a:pt x="4095806" y="77771"/>
                  </a:lnTo>
                  <a:lnTo>
                    <a:pt x="4107644" y="71730"/>
                  </a:lnTo>
                  <a:lnTo>
                    <a:pt x="4119482" y="65728"/>
                  </a:lnTo>
                  <a:lnTo>
                    <a:pt x="4131319" y="59841"/>
                  </a:lnTo>
                  <a:lnTo>
                    <a:pt x="4143157" y="54141"/>
                  </a:lnTo>
                  <a:lnTo>
                    <a:pt x="4154994" y="48689"/>
                  </a:lnTo>
                  <a:lnTo>
                    <a:pt x="4166832" y="43534"/>
                  </a:lnTo>
                  <a:lnTo>
                    <a:pt x="4178670" y="38715"/>
                  </a:lnTo>
                  <a:lnTo>
                    <a:pt x="4190507" y="34257"/>
                  </a:lnTo>
                  <a:lnTo>
                    <a:pt x="4202345" y="30171"/>
                  </a:lnTo>
                  <a:lnTo>
                    <a:pt x="4214182" y="26460"/>
                  </a:lnTo>
                  <a:lnTo>
                    <a:pt x="4226020" y="23117"/>
                  </a:lnTo>
                  <a:lnTo>
                    <a:pt x="4237858" y="20126"/>
                  </a:lnTo>
                  <a:lnTo>
                    <a:pt x="4249695" y="17467"/>
                  </a:lnTo>
                  <a:lnTo>
                    <a:pt x="4261533" y="15118"/>
                  </a:lnTo>
                  <a:lnTo>
                    <a:pt x="4273370" y="13053"/>
                  </a:lnTo>
                  <a:lnTo>
                    <a:pt x="4285208" y="11245"/>
                  </a:lnTo>
                  <a:lnTo>
                    <a:pt x="4297046" y="9669"/>
                  </a:lnTo>
                  <a:lnTo>
                    <a:pt x="4308883" y="8299"/>
                  </a:lnTo>
                  <a:lnTo>
                    <a:pt x="4320721" y="7113"/>
                  </a:lnTo>
                  <a:lnTo>
                    <a:pt x="4332558" y="6088"/>
                  </a:lnTo>
                  <a:lnTo>
                    <a:pt x="4344396" y="5204"/>
                  </a:lnTo>
                  <a:lnTo>
                    <a:pt x="4356234" y="4443"/>
                  </a:lnTo>
                  <a:lnTo>
                    <a:pt x="4368071" y="3790"/>
                  </a:lnTo>
                  <a:lnTo>
                    <a:pt x="4379909" y="3229"/>
                  </a:lnTo>
                  <a:lnTo>
                    <a:pt x="4391746" y="2749"/>
                  </a:lnTo>
                  <a:lnTo>
                    <a:pt x="4403584" y="2338"/>
                  </a:lnTo>
                  <a:lnTo>
                    <a:pt x="4415421" y="1986"/>
                  </a:lnTo>
                  <a:lnTo>
                    <a:pt x="4427259" y="1686"/>
                  </a:lnTo>
                  <a:lnTo>
                    <a:pt x="4439097" y="1429"/>
                  </a:lnTo>
                  <a:lnTo>
                    <a:pt x="4450934" y="1210"/>
                  </a:lnTo>
                  <a:lnTo>
                    <a:pt x="4462772" y="1023"/>
                  </a:lnTo>
                  <a:lnTo>
                    <a:pt x="4474609" y="864"/>
                  </a:lnTo>
                  <a:lnTo>
                    <a:pt x="4486447" y="728"/>
                  </a:lnTo>
                  <a:lnTo>
                    <a:pt x="4498285" y="613"/>
                  </a:lnTo>
                  <a:lnTo>
                    <a:pt x="4510122" y="514"/>
                  </a:lnTo>
                  <a:lnTo>
                    <a:pt x="4521960" y="430"/>
                  </a:lnTo>
                  <a:lnTo>
                    <a:pt x="4533797" y="358"/>
                  </a:lnTo>
                  <a:lnTo>
                    <a:pt x="4545635" y="298"/>
                  </a:lnTo>
                  <a:lnTo>
                    <a:pt x="4557473" y="246"/>
                  </a:lnTo>
                  <a:lnTo>
                    <a:pt x="4569310" y="202"/>
                  </a:lnTo>
                  <a:lnTo>
                    <a:pt x="4581148" y="164"/>
                  </a:lnTo>
                  <a:lnTo>
                    <a:pt x="4592985" y="132"/>
                  </a:lnTo>
                  <a:lnTo>
                    <a:pt x="4604823" y="105"/>
                  </a:lnTo>
                  <a:lnTo>
                    <a:pt x="4616661" y="82"/>
                  </a:lnTo>
                  <a:lnTo>
                    <a:pt x="4628498" y="62"/>
                  </a:lnTo>
                  <a:lnTo>
                    <a:pt x="4640336" y="45"/>
                  </a:lnTo>
                  <a:lnTo>
                    <a:pt x="4652173" y="31"/>
                  </a:lnTo>
                  <a:lnTo>
                    <a:pt x="4664011" y="19"/>
                  </a:lnTo>
                  <a:lnTo>
                    <a:pt x="4675849" y="8"/>
                  </a:lnTo>
                  <a:lnTo>
                    <a:pt x="4687686" y="0"/>
                  </a:lnTo>
                </a:path>
              </a:pathLst>
            </a:custGeom>
            <a:ln w="40651" cap="flat">
              <a:solidFill>
                <a:srgbClr val="F07E4D">
                  <a:alpha val="100000"/>
                </a:srgbClr>
              </a:solidFill>
              <a:prstDash val="solid"/>
              <a:round/>
            </a:ln>
          </p:spPr>
          <p:txBody>
            <a:bodyPr/>
            <a:lstStyle/>
            <a:p/>
          </p:txBody>
        </p:sp>
        <p:sp>
          <p:nvSpPr>
            <p:cNvPr id="39" name="pl39"/>
            <p:cNvSpPr/>
            <p:nvPr/>
          </p:nvSpPr>
          <p:spPr>
            <a:xfrm>
              <a:off x="2482351" y="4639664"/>
              <a:ext cx="4687686" cy="598205"/>
            </a:xfrm>
            <a:custGeom>
              <a:avLst/>
              <a:pathLst>
                <a:path w="4687686" h="598205">
                  <a:moveTo>
                    <a:pt x="0" y="0"/>
                  </a:moveTo>
                  <a:lnTo>
                    <a:pt x="11837" y="26"/>
                  </a:lnTo>
                  <a:lnTo>
                    <a:pt x="23675" y="57"/>
                  </a:lnTo>
                  <a:lnTo>
                    <a:pt x="35512" y="93"/>
                  </a:lnTo>
                  <a:lnTo>
                    <a:pt x="47350" y="136"/>
                  </a:lnTo>
                  <a:lnTo>
                    <a:pt x="59187" y="187"/>
                  </a:lnTo>
                  <a:lnTo>
                    <a:pt x="71025" y="246"/>
                  </a:lnTo>
                  <a:lnTo>
                    <a:pt x="82863" y="315"/>
                  </a:lnTo>
                  <a:lnTo>
                    <a:pt x="94700" y="397"/>
                  </a:lnTo>
                  <a:lnTo>
                    <a:pt x="106538" y="493"/>
                  </a:lnTo>
                  <a:lnTo>
                    <a:pt x="118375" y="606"/>
                  </a:lnTo>
                  <a:lnTo>
                    <a:pt x="130213" y="738"/>
                  </a:lnTo>
                  <a:lnTo>
                    <a:pt x="142051" y="894"/>
                  </a:lnTo>
                  <a:lnTo>
                    <a:pt x="153888" y="1076"/>
                  </a:lnTo>
                  <a:lnTo>
                    <a:pt x="165726" y="1291"/>
                  </a:lnTo>
                  <a:lnTo>
                    <a:pt x="177563" y="1543"/>
                  </a:lnTo>
                  <a:lnTo>
                    <a:pt x="189401" y="1839"/>
                  </a:lnTo>
                  <a:lnTo>
                    <a:pt x="201239" y="2186"/>
                  </a:lnTo>
                  <a:lnTo>
                    <a:pt x="213076" y="2593"/>
                  </a:lnTo>
                  <a:lnTo>
                    <a:pt x="224914" y="3071"/>
                  </a:lnTo>
                  <a:lnTo>
                    <a:pt x="236751" y="3632"/>
                  </a:lnTo>
                  <a:lnTo>
                    <a:pt x="248589" y="4289"/>
                  </a:lnTo>
                  <a:lnTo>
                    <a:pt x="260427" y="5058"/>
                  </a:lnTo>
                  <a:lnTo>
                    <a:pt x="272264" y="5960"/>
                  </a:lnTo>
                  <a:lnTo>
                    <a:pt x="284102" y="7015"/>
                  </a:lnTo>
                  <a:lnTo>
                    <a:pt x="295939" y="8248"/>
                  </a:lnTo>
                  <a:lnTo>
                    <a:pt x="307777" y="9689"/>
                  </a:lnTo>
                  <a:lnTo>
                    <a:pt x="319614" y="11371"/>
                  </a:lnTo>
                  <a:lnTo>
                    <a:pt x="331452" y="13331"/>
                  </a:lnTo>
                  <a:lnTo>
                    <a:pt x="343290" y="15613"/>
                  </a:lnTo>
                  <a:lnTo>
                    <a:pt x="355127" y="18264"/>
                  </a:lnTo>
                  <a:lnTo>
                    <a:pt x="366965" y="21340"/>
                  </a:lnTo>
                  <a:lnTo>
                    <a:pt x="378802" y="24899"/>
                  </a:lnTo>
                  <a:lnTo>
                    <a:pt x="390640" y="29007"/>
                  </a:lnTo>
                  <a:lnTo>
                    <a:pt x="402478" y="33736"/>
                  </a:lnTo>
                  <a:lnTo>
                    <a:pt x="414315" y="39159"/>
                  </a:lnTo>
                  <a:lnTo>
                    <a:pt x="426153" y="45356"/>
                  </a:lnTo>
                  <a:lnTo>
                    <a:pt x="437990" y="52403"/>
                  </a:lnTo>
                  <a:lnTo>
                    <a:pt x="449828" y="60378"/>
                  </a:lnTo>
                  <a:lnTo>
                    <a:pt x="461666" y="69352"/>
                  </a:lnTo>
                  <a:lnTo>
                    <a:pt x="473503" y="79382"/>
                  </a:lnTo>
                  <a:lnTo>
                    <a:pt x="485341" y="90515"/>
                  </a:lnTo>
                  <a:lnTo>
                    <a:pt x="497178" y="102772"/>
                  </a:lnTo>
                  <a:lnTo>
                    <a:pt x="509016" y="116147"/>
                  </a:lnTo>
                  <a:lnTo>
                    <a:pt x="520854" y="130603"/>
                  </a:lnTo>
                  <a:lnTo>
                    <a:pt x="532691" y="146067"/>
                  </a:lnTo>
                  <a:lnTo>
                    <a:pt x="544529" y="162424"/>
                  </a:lnTo>
                  <a:lnTo>
                    <a:pt x="556366" y="179524"/>
                  </a:lnTo>
                  <a:lnTo>
                    <a:pt x="568204" y="197184"/>
                  </a:lnTo>
                  <a:lnTo>
                    <a:pt x="580042" y="215190"/>
                  </a:lnTo>
                  <a:lnTo>
                    <a:pt x="591879" y="233313"/>
                  </a:lnTo>
                  <a:lnTo>
                    <a:pt x="603717" y="251319"/>
                  </a:lnTo>
                  <a:lnTo>
                    <a:pt x="615554" y="268978"/>
                  </a:lnTo>
                  <a:lnTo>
                    <a:pt x="627392" y="286079"/>
                  </a:lnTo>
                  <a:lnTo>
                    <a:pt x="639229" y="302436"/>
                  </a:lnTo>
                  <a:lnTo>
                    <a:pt x="651067" y="317899"/>
                  </a:lnTo>
                  <a:lnTo>
                    <a:pt x="662905" y="332356"/>
                  </a:lnTo>
                  <a:lnTo>
                    <a:pt x="674742" y="345731"/>
                  </a:lnTo>
                  <a:lnTo>
                    <a:pt x="686580" y="357988"/>
                  </a:lnTo>
                  <a:lnTo>
                    <a:pt x="698417" y="369120"/>
                  </a:lnTo>
                  <a:lnTo>
                    <a:pt x="710255" y="379151"/>
                  </a:lnTo>
                  <a:lnTo>
                    <a:pt x="722093" y="388124"/>
                  </a:lnTo>
                  <a:lnTo>
                    <a:pt x="733930" y="396100"/>
                  </a:lnTo>
                  <a:lnTo>
                    <a:pt x="745768" y="403147"/>
                  </a:lnTo>
                  <a:lnTo>
                    <a:pt x="757605" y="409343"/>
                  </a:lnTo>
                  <a:lnTo>
                    <a:pt x="769443" y="414767"/>
                  </a:lnTo>
                  <a:lnTo>
                    <a:pt x="781281" y="419495"/>
                  </a:lnTo>
                  <a:lnTo>
                    <a:pt x="793118" y="423604"/>
                  </a:lnTo>
                  <a:lnTo>
                    <a:pt x="804956" y="427163"/>
                  </a:lnTo>
                  <a:lnTo>
                    <a:pt x="816793" y="430239"/>
                  </a:lnTo>
                  <a:lnTo>
                    <a:pt x="828631" y="432890"/>
                  </a:lnTo>
                  <a:lnTo>
                    <a:pt x="840469" y="435172"/>
                  </a:lnTo>
                  <a:lnTo>
                    <a:pt x="852306" y="437132"/>
                  </a:lnTo>
                  <a:lnTo>
                    <a:pt x="864144" y="438814"/>
                  </a:lnTo>
                  <a:lnTo>
                    <a:pt x="875981" y="440255"/>
                  </a:lnTo>
                  <a:lnTo>
                    <a:pt x="887819" y="441488"/>
                  </a:lnTo>
                  <a:lnTo>
                    <a:pt x="899657" y="442543"/>
                  </a:lnTo>
                  <a:lnTo>
                    <a:pt x="911494" y="443444"/>
                  </a:lnTo>
                  <a:lnTo>
                    <a:pt x="923332" y="444214"/>
                  </a:lnTo>
                  <a:lnTo>
                    <a:pt x="935169" y="444871"/>
                  </a:lnTo>
                  <a:lnTo>
                    <a:pt x="947007" y="445431"/>
                  </a:lnTo>
                  <a:lnTo>
                    <a:pt x="958844" y="445909"/>
                  </a:lnTo>
                  <a:lnTo>
                    <a:pt x="970682" y="446317"/>
                  </a:lnTo>
                  <a:lnTo>
                    <a:pt x="982520" y="446664"/>
                  </a:lnTo>
                  <a:lnTo>
                    <a:pt x="994357" y="446960"/>
                  </a:lnTo>
                  <a:lnTo>
                    <a:pt x="1006195" y="447212"/>
                  </a:lnTo>
                  <a:lnTo>
                    <a:pt x="1018032" y="447426"/>
                  </a:lnTo>
                  <a:lnTo>
                    <a:pt x="1029870" y="447609"/>
                  </a:lnTo>
                  <a:lnTo>
                    <a:pt x="1041708" y="447765"/>
                  </a:lnTo>
                  <a:lnTo>
                    <a:pt x="1053545" y="447897"/>
                  </a:lnTo>
                  <a:lnTo>
                    <a:pt x="1065383" y="448010"/>
                  </a:lnTo>
                  <a:lnTo>
                    <a:pt x="1077220" y="448106"/>
                  </a:lnTo>
                  <a:lnTo>
                    <a:pt x="1089058" y="448188"/>
                  </a:lnTo>
                  <a:lnTo>
                    <a:pt x="1100896" y="448257"/>
                  </a:lnTo>
                  <a:lnTo>
                    <a:pt x="1112733" y="448316"/>
                  </a:lnTo>
                  <a:lnTo>
                    <a:pt x="1124571" y="448367"/>
                  </a:lnTo>
                  <a:lnTo>
                    <a:pt x="1136408" y="448409"/>
                  </a:lnTo>
                  <a:lnTo>
                    <a:pt x="1148246" y="448446"/>
                  </a:lnTo>
                  <a:lnTo>
                    <a:pt x="1160084" y="448477"/>
                  </a:lnTo>
                  <a:lnTo>
                    <a:pt x="1171921" y="448503"/>
                  </a:lnTo>
                  <a:lnTo>
                    <a:pt x="1171921" y="448704"/>
                  </a:lnTo>
                  <a:lnTo>
                    <a:pt x="1183759" y="448713"/>
                  </a:lnTo>
                  <a:lnTo>
                    <a:pt x="1195596" y="448723"/>
                  </a:lnTo>
                  <a:lnTo>
                    <a:pt x="1207434" y="448735"/>
                  </a:lnTo>
                  <a:lnTo>
                    <a:pt x="1219272" y="448749"/>
                  </a:lnTo>
                  <a:lnTo>
                    <a:pt x="1231109" y="448766"/>
                  </a:lnTo>
                  <a:lnTo>
                    <a:pt x="1242947" y="448786"/>
                  </a:lnTo>
                  <a:lnTo>
                    <a:pt x="1254784" y="448809"/>
                  </a:lnTo>
                  <a:lnTo>
                    <a:pt x="1266622" y="448836"/>
                  </a:lnTo>
                  <a:lnTo>
                    <a:pt x="1278459" y="448868"/>
                  </a:lnTo>
                  <a:lnTo>
                    <a:pt x="1290297" y="448906"/>
                  </a:lnTo>
                  <a:lnTo>
                    <a:pt x="1302135" y="448950"/>
                  </a:lnTo>
                  <a:lnTo>
                    <a:pt x="1313972" y="449002"/>
                  </a:lnTo>
                  <a:lnTo>
                    <a:pt x="1325810" y="449063"/>
                  </a:lnTo>
                  <a:lnTo>
                    <a:pt x="1337647" y="449134"/>
                  </a:lnTo>
                  <a:lnTo>
                    <a:pt x="1349485" y="449218"/>
                  </a:lnTo>
                  <a:lnTo>
                    <a:pt x="1361323" y="449317"/>
                  </a:lnTo>
                  <a:lnTo>
                    <a:pt x="1373160" y="449433"/>
                  </a:lnTo>
                  <a:lnTo>
                    <a:pt x="1384998" y="449569"/>
                  </a:lnTo>
                  <a:lnTo>
                    <a:pt x="1396835" y="449728"/>
                  </a:lnTo>
                  <a:lnTo>
                    <a:pt x="1408673" y="449915"/>
                  </a:lnTo>
                  <a:lnTo>
                    <a:pt x="1420511" y="450134"/>
                  </a:lnTo>
                  <a:lnTo>
                    <a:pt x="1432348" y="450390"/>
                  </a:lnTo>
                  <a:lnTo>
                    <a:pt x="1444186" y="450691"/>
                  </a:lnTo>
                  <a:lnTo>
                    <a:pt x="1456023" y="451042"/>
                  </a:lnTo>
                  <a:lnTo>
                    <a:pt x="1467861" y="451453"/>
                  </a:lnTo>
                  <a:lnTo>
                    <a:pt x="1479699" y="451934"/>
                  </a:lnTo>
                  <a:lnTo>
                    <a:pt x="1491536" y="452494"/>
                  </a:lnTo>
                  <a:lnTo>
                    <a:pt x="1503374" y="453148"/>
                  </a:lnTo>
                  <a:lnTo>
                    <a:pt x="1515211" y="453908"/>
                  </a:lnTo>
                  <a:lnTo>
                    <a:pt x="1527049" y="454792"/>
                  </a:lnTo>
                  <a:lnTo>
                    <a:pt x="1538887" y="455817"/>
                  </a:lnTo>
                  <a:lnTo>
                    <a:pt x="1550724" y="457004"/>
                  </a:lnTo>
                  <a:lnTo>
                    <a:pt x="1562562" y="458373"/>
                  </a:lnTo>
                  <a:lnTo>
                    <a:pt x="1574399" y="459949"/>
                  </a:lnTo>
                  <a:lnTo>
                    <a:pt x="1586237" y="461757"/>
                  </a:lnTo>
                  <a:lnTo>
                    <a:pt x="1598074" y="463823"/>
                  </a:lnTo>
                  <a:lnTo>
                    <a:pt x="1609912" y="466172"/>
                  </a:lnTo>
                  <a:lnTo>
                    <a:pt x="1621750" y="468830"/>
                  </a:lnTo>
                  <a:lnTo>
                    <a:pt x="1633587" y="471821"/>
                  </a:lnTo>
                  <a:lnTo>
                    <a:pt x="1645425" y="475165"/>
                  </a:lnTo>
                  <a:lnTo>
                    <a:pt x="1657262" y="478876"/>
                  </a:lnTo>
                  <a:lnTo>
                    <a:pt x="1669100" y="482961"/>
                  </a:lnTo>
                  <a:lnTo>
                    <a:pt x="1680938" y="487420"/>
                  </a:lnTo>
                  <a:lnTo>
                    <a:pt x="1692775" y="492239"/>
                  </a:lnTo>
                  <a:lnTo>
                    <a:pt x="1704613" y="497393"/>
                  </a:lnTo>
                  <a:lnTo>
                    <a:pt x="1716450" y="502845"/>
                  </a:lnTo>
                  <a:lnTo>
                    <a:pt x="1728288" y="508546"/>
                  </a:lnTo>
                  <a:lnTo>
                    <a:pt x="1740126" y="514432"/>
                  </a:lnTo>
                  <a:lnTo>
                    <a:pt x="1751963" y="520434"/>
                  </a:lnTo>
                  <a:lnTo>
                    <a:pt x="1763801" y="526475"/>
                  </a:lnTo>
                  <a:lnTo>
                    <a:pt x="1775638" y="532477"/>
                  </a:lnTo>
                  <a:lnTo>
                    <a:pt x="1787476" y="538364"/>
                  </a:lnTo>
                  <a:lnTo>
                    <a:pt x="1799314" y="544064"/>
                  </a:lnTo>
                  <a:lnTo>
                    <a:pt x="1811151" y="549516"/>
                  </a:lnTo>
                  <a:lnTo>
                    <a:pt x="1822989" y="554671"/>
                  </a:lnTo>
                  <a:lnTo>
                    <a:pt x="1834826" y="559489"/>
                  </a:lnTo>
                  <a:lnTo>
                    <a:pt x="1846664" y="563948"/>
                  </a:lnTo>
                  <a:lnTo>
                    <a:pt x="1858502" y="568033"/>
                  </a:lnTo>
                  <a:lnTo>
                    <a:pt x="1870339" y="571744"/>
                  </a:lnTo>
                  <a:lnTo>
                    <a:pt x="1882177" y="575088"/>
                  </a:lnTo>
                  <a:lnTo>
                    <a:pt x="1894014" y="578079"/>
                  </a:lnTo>
                  <a:lnTo>
                    <a:pt x="1905852" y="580737"/>
                  </a:lnTo>
                  <a:lnTo>
                    <a:pt x="1917689" y="583086"/>
                  </a:lnTo>
                  <a:lnTo>
                    <a:pt x="1929527" y="585152"/>
                  </a:lnTo>
                  <a:lnTo>
                    <a:pt x="1941365" y="586960"/>
                  </a:lnTo>
                  <a:lnTo>
                    <a:pt x="1953202" y="588536"/>
                  </a:lnTo>
                  <a:lnTo>
                    <a:pt x="1965040" y="589905"/>
                  </a:lnTo>
                  <a:lnTo>
                    <a:pt x="1976877" y="591092"/>
                  </a:lnTo>
                  <a:lnTo>
                    <a:pt x="1988715" y="592117"/>
                  </a:lnTo>
                  <a:lnTo>
                    <a:pt x="2000553" y="593001"/>
                  </a:lnTo>
                  <a:lnTo>
                    <a:pt x="2012390" y="593761"/>
                  </a:lnTo>
                  <a:lnTo>
                    <a:pt x="2024228" y="594415"/>
                  </a:lnTo>
                  <a:lnTo>
                    <a:pt x="2036065" y="594975"/>
                  </a:lnTo>
                  <a:lnTo>
                    <a:pt x="2047903" y="595456"/>
                  </a:lnTo>
                  <a:lnTo>
                    <a:pt x="2059741" y="595867"/>
                  </a:lnTo>
                  <a:lnTo>
                    <a:pt x="2071578" y="596218"/>
                  </a:lnTo>
                  <a:lnTo>
                    <a:pt x="2083416" y="596519"/>
                  </a:lnTo>
                  <a:lnTo>
                    <a:pt x="2095253" y="596775"/>
                  </a:lnTo>
                  <a:lnTo>
                    <a:pt x="2107091" y="596994"/>
                  </a:lnTo>
                  <a:lnTo>
                    <a:pt x="2118929" y="597181"/>
                  </a:lnTo>
                  <a:lnTo>
                    <a:pt x="2130766" y="597341"/>
                  </a:lnTo>
                  <a:lnTo>
                    <a:pt x="2142604" y="597476"/>
                  </a:lnTo>
                  <a:lnTo>
                    <a:pt x="2154441" y="597592"/>
                  </a:lnTo>
                  <a:lnTo>
                    <a:pt x="2166279" y="597691"/>
                  </a:lnTo>
                  <a:lnTo>
                    <a:pt x="2178117" y="597775"/>
                  </a:lnTo>
                  <a:lnTo>
                    <a:pt x="2189954" y="597846"/>
                  </a:lnTo>
                  <a:lnTo>
                    <a:pt x="2201792" y="597907"/>
                  </a:lnTo>
                  <a:lnTo>
                    <a:pt x="2213629" y="597959"/>
                  </a:lnTo>
                  <a:lnTo>
                    <a:pt x="2225467" y="598003"/>
                  </a:lnTo>
                  <a:lnTo>
                    <a:pt x="2237304" y="598041"/>
                  </a:lnTo>
                  <a:lnTo>
                    <a:pt x="2249142" y="598073"/>
                  </a:lnTo>
                  <a:lnTo>
                    <a:pt x="2260980" y="598100"/>
                  </a:lnTo>
                  <a:lnTo>
                    <a:pt x="2272817" y="598123"/>
                  </a:lnTo>
                  <a:lnTo>
                    <a:pt x="2284655" y="598143"/>
                  </a:lnTo>
                  <a:lnTo>
                    <a:pt x="2296492" y="598160"/>
                  </a:lnTo>
                  <a:lnTo>
                    <a:pt x="2308330" y="598174"/>
                  </a:lnTo>
                  <a:lnTo>
                    <a:pt x="2320168" y="598186"/>
                  </a:lnTo>
                  <a:lnTo>
                    <a:pt x="2332005" y="598196"/>
                  </a:lnTo>
                  <a:lnTo>
                    <a:pt x="2343843" y="598205"/>
                  </a:lnTo>
                  <a:lnTo>
                    <a:pt x="2343843" y="598155"/>
                  </a:lnTo>
                  <a:lnTo>
                    <a:pt x="2355680" y="598137"/>
                  </a:lnTo>
                  <a:lnTo>
                    <a:pt x="2367518" y="598117"/>
                  </a:lnTo>
                  <a:lnTo>
                    <a:pt x="2379356" y="598092"/>
                  </a:lnTo>
                  <a:lnTo>
                    <a:pt x="2391193" y="598064"/>
                  </a:lnTo>
                  <a:lnTo>
                    <a:pt x="2403031" y="598030"/>
                  </a:lnTo>
                  <a:lnTo>
                    <a:pt x="2414868" y="597991"/>
                  </a:lnTo>
                  <a:lnTo>
                    <a:pt x="2426706" y="597945"/>
                  </a:lnTo>
                  <a:lnTo>
                    <a:pt x="2438544" y="597890"/>
                  </a:lnTo>
                  <a:lnTo>
                    <a:pt x="2450381" y="597826"/>
                  </a:lnTo>
                  <a:lnTo>
                    <a:pt x="2462219" y="597751"/>
                  </a:lnTo>
                  <a:lnTo>
                    <a:pt x="2474056" y="597663"/>
                  </a:lnTo>
                  <a:lnTo>
                    <a:pt x="2485894" y="597559"/>
                  </a:lnTo>
                  <a:lnTo>
                    <a:pt x="2497732" y="597437"/>
                  </a:lnTo>
                  <a:lnTo>
                    <a:pt x="2509569" y="597294"/>
                  </a:lnTo>
                  <a:lnTo>
                    <a:pt x="2521407" y="597126"/>
                  </a:lnTo>
                  <a:lnTo>
                    <a:pt x="2533244" y="596929"/>
                  </a:lnTo>
                  <a:lnTo>
                    <a:pt x="2545082" y="596697"/>
                  </a:lnTo>
                  <a:lnTo>
                    <a:pt x="2556919" y="596426"/>
                  </a:lnTo>
                  <a:lnTo>
                    <a:pt x="2568757" y="596107"/>
                  </a:lnTo>
                  <a:lnTo>
                    <a:pt x="2580595" y="595734"/>
                  </a:lnTo>
                  <a:lnTo>
                    <a:pt x="2592432" y="595296"/>
                  </a:lnTo>
                  <a:lnTo>
                    <a:pt x="2604270" y="594782"/>
                  </a:lnTo>
                  <a:lnTo>
                    <a:pt x="2616107" y="594181"/>
                  </a:lnTo>
                  <a:lnTo>
                    <a:pt x="2627945" y="593478"/>
                  </a:lnTo>
                  <a:lnTo>
                    <a:pt x="2639783" y="592656"/>
                  </a:lnTo>
                  <a:lnTo>
                    <a:pt x="2651620" y="591695"/>
                  </a:lnTo>
                  <a:lnTo>
                    <a:pt x="2663458" y="590574"/>
                  </a:lnTo>
                  <a:lnTo>
                    <a:pt x="2675295" y="589267"/>
                  </a:lnTo>
                  <a:lnTo>
                    <a:pt x="2687133" y="587746"/>
                  </a:lnTo>
                  <a:lnTo>
                    <a:pt x="2698971" y="585979"/>
                  </a:lnTo>
                  <a:lnTo>
                    <a:pt x="2710808" y="583928"/>
                  </a:lnTo>
                  <a:lnTo>
                    <a:pt x="2722646" y="581555"/>
                  </a:lnTo>
                  <a:lnTo>
                    <a:pt x="2734483" y="578816"/>
                  </a:lnTo>
                  <a:lnTo>
                    <a:pt x="2746321" y="575664"/>
                  </a:lnTo>
                  <a:lnTo>
                    <a:pt x="2758159" y="572048"/>
                  </a:lnTo>
                  <a:lnTo>
                    <a:pt x="2769996" y="567918"/>
                  </a:lnTo>
                  <a:lnTo>
                    <a:pt x="2781834" y="563219"/>
                  </a:lnTo>
                  <a:lnTo>
                    <a:pt x="2793671" y="557902"/>
                  </a:lnTo>
                  <a:lnTo>
                    <a:pt x="2805509" y="551920"/>
                  </a:lnTo>
                  <a:lnTo>
                    <a:pt x="2817347" y="545233"/>
                  </a:lnTo>
                  <a:lnTo>
                    <a:pt x="2829184" y="537811"/>
                  </a:lnTo>
                  <a:lnTo>
                    <a:pt x="2841022" y="529640"/>
                  </a:lnTo>
                  <a:lnTo>
                    <a:pt x="2852859" y="520723"/>
                  </a:lnTo>
                  <a:lnTo>
                    <a:pt x="2864697" y="511086"/>
                  </a:lnTo>
                  <a:lnTo>
                    <a:pt x="2876534" y="500777"/>
                  </a:lnTo>
                  <a:lnTo>
                    <a:pt x="2888372" y="489872"/>
                  </a:lnTo>
                  <a:lnTo>
                    <a:pt x="2900210" y="478472"/>
                  </a:lnTo>
                  <a:lnTo>
                    <a:pt x="2912047" y="466699"/>
                  </a:lnTo>
                  <a:lnTo>
                    <a:pt x="2923885" y="454695"/>
                  </a:lnTo>
                  <a:lnTo>
                    <a:pt x="2935722" y="442613"/>
                  </a:lnTo>
                  <a:lnTo>
                    <a:pt x="2947560" y="430609"/>
                  </a:lnTo>
                  <a:lnTo>
                    <a:pt x="2959398" y="418836"/>
                  </a:lnTo>
                  <a:lnTo>
                    <a:pt x="2971235" y="407435"/>
                  </a:lnTo>
                  <a:lnTo>
                    <a:pt x="2983073" y="396531"/>
                  </a:lnTo>
                  <a:lnTo>
                    <a:pt x="2994910" y="386222"/>
                  </a:lnTo>
                  <a:lnTo>
                    <a:pt x="3006748" y="376584"/>
                  </a:lnTo>
                  <a:lnTo>
                    <a:pt x="3018586" y="367667"/>
                  </a:lnTo>
                  <a:lnTo>
                    <a:pt x="3030423" y="359496"/>
                  </a:lnTo>
                  <a:lnTo>
                    <a:pt x="3042261" y="352074"/>
                  </a:lnTo>
                  <a:lnTo>
                    <a:pt x="3054098" y="345387"/>
                  </a:lnTo>
                  <a:lnTo>
                    <a:pt x="3065936" y="339405"/>
                  </a:lnTo>
                  <a:lnTo>
                    <a:pt x="3077774" y="334088"/>
                  </a:lnTo>
                  <a:lnTo>
                    <a:pt x="3089611" y="329390"/>
                  </a:lnTo>
                  <a:lnTo>
                    <a:pt x="3101449" y="325259"/>
                  </a:lnTo>
                  <a:lnTo>
                    <a:pt x="3113286" y="321643"/>
                  </a:lnTo>
                  <a:lnTo>
                    <a:pt x="3125124" y="318491"/>
                  </a:lnTo>
                  <a:lnTo>
                    <a:pt x="3136962" y="315752"/>
                  </a:lnTo>
                  <a:lnTo>
                    <a:pt x="3148799" y="313379"/>
                  </a:lnTo>
                  <a:lnTo>
                    <a:pt x="3160637" y="311329"/>
                  </a:lnTo>
                  <a:lnTo>
                    <a:pt x="3172474" y="309561"/>
                  </a:lnTo>
                  <a:lnTo>
                    <a:pt x="3184312" y="308040"/>
                  </a:lnTo>
                  <a:lnTo>
                    <a:pt x="3196149" y="306733"/>
                  </a:lnTo>
                  <a:lnTo>
                    <a:pt x="3207987" y="305612"/>
                  </a:lnTo>
                  <a:lnTo>
                    <a:pt x="3219825" y="304651"/>
                  </a:lnTo>
                  <a:lnTo>
                    <a:pt x="3231662" y="303829"/>
                  </a:lnTo>
                  <a:lnTo>
                    <a:pt x="3243500" y="303126"/>
                  </a:lnTo>
                  <a:lnTo>
                    <a:pt x="3255337" y="302525"/>
                  </a:lnTo>
                  <a:lnTo>
                    <a:pt x="3267175" y="302012"/>
                  </a:lnTo>
                  <a:lnTo>
                    <a:pt x="3279013" y="301574"/>
                  </a:lnTo>
                  <a:lnTo>
                    <a:pt x="3290850" y="301200"/>
                  </a:lnTo>
                  <a:lnTo>
                    <a:pt x="3302688" y="300882"/>
                  </a:lnTo>
                  <a:lnTo>
                    <a:pt x="3314525" y="300610"/>
                  </a:lnTo>
                  <a:lnTo>
                    <a:pt x="3326363" y="300379"/>
                  </a:lnTo>
                  <a:lnTo>
                    <a:pt x="3338201" y="300181"/>
                  </a:lnTo>
                  <a:lnTo>
                    <a:pt x="3350038" y="300013"/>
                  </a:lnTo>
                  <a:lnTo>
                    <a:pt x="3361876" y="299870"/>
                  </a:lnTo>
                  <a:lnTo>
                    <a:pt x="3373713" y="299749"/>
                  </a:lnTo>
                  <a:lnTo>
                    <a:pt x="3385551" y="299645"/>
                  </a:lnTo>
                  <a:lnTo>
                    <a:pt x="3397389" y="299557"/>
                  </a:lnTo>
                  <a:lnTo>
                    <a:pt x="3409226" y="299481"/>
                  </a:lnTo>
                  <a:lnTo>
                    <a:pt x="3421064" y="299417"/>
                  </a:lnTo>
                  <a:lnTo>
                    <a:pt x="3432901" y="299363"/>
                  </a:lnTo>
                  <a:lnTo>
                    <a:pt x="3444739" y="299317"/>
                  </a:lnTo>
                  <a:lnTo>
                    <a:pt x="3456576" y="299277"/>
                  </a:lnTo>
                  <a:lnTo>
                    <a:pt x="3468414" y="299244"/>
                  </a:lnTo>
                  <a:lnTo>
                    <a:pt x="3480252" y="299215"/>
                  </a:lnTo>
                  <a:lnTo>
                    <a:pt x="3492089" y="299191"/>
                  </a:lnTo>
                  <a:lnTo>
                    <a:pt x="3503927" y="299170"/>
                  </a:lnTo>
                  <a:lnTo>
                    <a:pt x="3515764" y="299152"/>
                  </a:lnTo>
                  <a:lnTo>
                    <a:pt x="3515764" y="299102"/>
                  </a:lnTo>
                  <a:lnTo>
                    <a:pt x="3527602" y="299111"/>
                  </a:lnTo>
                  <a:lnTo>
                    <a:pt x="3539440" y="299121"/>
                  </a:lnTo>
                  <a:lnTo>
                    <a:pt x="3551277" y="299134"/>
                  </a:lnTo>
                  <a:lnTo>
                    <a:pt x="3563115" y="299148"/>
                  </a:lnTo>
                  <a:lnTo>
                    <a:pt x="3574952" y="299165"/>
                  </a:lnTo>
                  <a:lnTo>
                    <a:pt x="3586790" y="299184"/>
                  </a:lnTo>
                  <a:lnTo>
                    <a:pt x="3598628" y="299208"/>
                  </a:lnTo>
                  <a:lnTo>
                    <a:pt x="3610465" y="299235"/>
                  </a:lnTo>
                  <a:lnTo>
                    <a:pt x="3622303" y="299267"/>
                  </a:lnTo>
                  <a:lnTo>
                    <a:pt x="3634140" y="299304"/>
                  </a:lnTo>
                  <a:lnTo>
                    <a:pt x="3645978" y="299349"/>
                  </a:lnTo>
                  <a:lnTo>
                    <a:pt x="3657816" y="299400"/>
                  </a:lnTo>
                  <a:lnTo>
                    <a:pt x="3669653" y="299461"/>
                  </a:lnTo>
                  <a:lnTo>
                    <a:pt x="3681491" y="299533"/>
                  </a:lnTo>
                  <a:lnTo>
                    <a:pt x="3693328" y="299617"/>
                  </a:lnTo>
                  <a:lnTo>
                    <a:pt x="3705166" y="299715"/>
                  </a:lnTo>
                  <a:lnTo>
                    <a:pt x="3717004" y="299831"/>
                  </a:lnTo>
                  <a:lnTo>
                    <a:pt x="3728841" y="299967"/>
                  </a:lnTo>
                  <a:lnTo>
                    <a:pt x="3740679" y="300126"/>
                  </a:lnTo>
                  <a:lnTo>
                    <a:pt x="3752516" y="300313"/>
                  </a:lnTo>
                  <a:lnTo>
                    <a:pt x="3764354" y="300532"/>
                  </a:lnTo>
                  <a:lnTo>
                    <a:pt x="3776191" y="300789"/>
                  </a:lnTo>
                  <a:lnTo>
                    <a:pt x="3788029" y="301089"/>
                  </a:lnTo>
                  <a:lnTo>
                    <a:pt x="3799867" y="301441"/>
                  </a:lnTo>
                  <a:lnTo>
                    <a:pt x="3811704" y="301852"/>
                  </a:lnTo>
                  <a:lnTo>
                    <a:pt x="3823542" y="302332"/>
                  </a:lnTo>
                  <a:lnTo>
                    <a:pt x="3835379" y="302893"/>
                  </a:lnTo>
                  <a:lnTo>
                    <a:pt x="3847217" y="303546"/>
                  </a:lnTo>
                  <a:lnTo>
                    <a:pt x="3859055" y="304307"/>
                  </a:lnTo>
                  <a:lnTo>
                    <a:pt x="3870892" y="305191"/>
                  </a:lnTo>
                  <a:lnTo>
                    <a:pt x="3882730" y="306216"/>
                  </a:lnTo>
                  <a:lnTo>
                    <a:pt x="3894567" y="307402"/>
                  </a:lnTo>
                  <a:lnTo>
                    <a:pt x="3906405" y="308772"/>
                  </a:lnTo>
                  <a:lnTo>
                    <a:pt x="3918243" y="310348"/>
                  </a:lnTo>
                  <a:lnTo>
                    <a:pt x="3930080" y="312156"/>
                  </a:lnTo>
                  <a:lnTo>
                    <a:pt x="3941918" y="314221"/>
                  </a:lnTo>
                  <a:lnTo>
                    <a:pt x="3953755" y="316570"/>
                  </a:lnTo>
                  <a:lnTo>
                    <a:pt x="3965593" y="319229"/>
                  </a:lnTo>
                  <a:lnTo>
                    <a:pt x="3977431" y="322220"/>
                  </a:lnTo>
                  <a:lnTo>
                    <a:pt x="3989268" y="325563"/>
                  </a:lnTo>
                  <a:lnTo>
                    <a:pt x="4001106" y="329274"/>
                  </a:lnTo>
                  <a:lnTo>
                    <a:pt x="4012943" y="333360"/>
                  </a:lnTo>
                  <a:lnTo>
                    <a:pt x="4024781" y="337818"/>
                  </a:lnTo>
                  <a:lnTo>
                    <a:pt x="4036619" y="342637"/>
                  </a:lnTo>
                  <a:lnTo>
                    <a:pt x="4048456" y="347791"/>
                  </a:lnTo>
                  <a:lnTo>
                    <a:pt x="4060294" y="353244"/>
                  </a:lnTo>
                  <a:lnTo>
                    <a:pt x="4072131" y="358944"/>
                  </a:lnTo>
                  <a:lnTo>
                    <a:pt x="4083969" y="364830"/>
                  </a:lnTo>
                  <a:lnTo>
                    <a:pt x="4095806" y="370832"/>
                  </a:lnTo>
                  <a:lnTo>
                    <a:pt x="4107644" y="376874"/>
                  </a:lnTo>
                  <a:lnTo>
                    <a:pt x="4119482" y="382876"/>
                  </a:lnTo>
                  <a:lnTo>
                    <a:pt x="4131319" y="388762"/>
                  </a:lnTo>
                  <a:lnTo>
                    <a:pt x="4143157" y="394462"/>
                  </a:lnTo>
                  <a:lnTo>
                    <a:pt x="4154994" y="399915"/>
                  </a:lnTo>
                  <a:lnTo>
                    <a:pt x="4166832" y="405069"/>
                  </a:lnTo>
                  <a:lnTo>
                    <a:pt x="4178670" y="409888"/>
                  </a:lnTo>
                  <a:lnTo>
                    <a:pt x="4190507" y="414346"/>
                  </a:lnTo>
                  <a:lnTo>
                    <a:pt x="4202345" y="418432"/>
                  </a:lnTo>
                  <a:lnTo>
                    <a:pt x="4214182" y="422143"/>
                  </a:lnTo>
                  <a:lnTo>
                    <a:pt x="4226020" y="425486"/>
                  </a:lnTo>
                  <a:lnTo>
                    <a:pt x="4237858" y="428477"/>
                  </a:lnTo>
                  <a:lnTo>
                    <a:pt x="4249695" y="431136"/>
                  </a:lnTo>
                  <a:lnTo>
                    <a:pt x="4261533" y="433485"/>
                  </a:lnTo>
                  <a:lnTo>
                    <a:pt x="4273370" y="435550"/>
                  </a:lnTo>
                  <a:lnTo>
                    <a:pt x="4285208" y="437358"/>
                  </a:lnTo>
                  <a:lnTo>
                    <a:pt x="4297046" y="438934"/>
                  </a:lnTo>
                  <a:lnTo>
                    <a:pt x="4308883" y="440304"/>
                  </a:lnTo>
                  <a:lnTo>
                    <a:pt x="4320721" y="441490"/>
                  </a:lnTo>
                  <a:lnTo>
                    <a:pt x="4332558" y="442515"/>
                  </a:lnTo>
                  <a:lnTo>
                    <a:pt x="4344396" y="443399"/>
                  </a:lnTo>
                  <a:lnTo>
                    <a:pt x="4356234" y="444160"/>
                  </a:lnTo>
                  <a:lnTo>
                    <a:pt x="4368071" y="444813"/>
                  </a:lnTo>
                  <a:lnTo>
                    <a:pt x="4379909" y="445374"/>
                  </a:lnTo>
                  <a:lnTo>
                    <a:pt x="4391746" y="445854"/>
                  </a:lnTo>
                  <a:lnTo>
                    <a:pt x="4403584" y="446265"/>
                  </a:lnTo>
                  <a:lnTo>
                    <a:pt x="4415421" y="446617"/>
                  </a:lnTo>
                  <a:lnTo>
                    <a:pt x="4427259" y="446917"/>
                  </a:lnTo>
                  <a:lnTo>
                    <a:pt x="4439097" y="447174"/>
                  </a:lnTo>
                  <a:lnTo>
                    <a:pt x="4450934" y="447393"/>
                  </a:lnTo>
                  <a:lnTo>
                    <a:pt x="4462772" y="447580"/>
                  </a:lnTo>
                  <a:lnTo>
                    <a:pt x="4474609" y="447739"/>
                  </a:lnTo>
                  <a:lnTo>
                    <a:pt x="4486447" y="447875"/>
                  </a:lnTo>
                  <a:lnTo>
                    <a:pt x="4498285" y="447990"/>
                  </a:lnTo>
                  <a:lnTo>
                    <a:pt x="4510122" y="448089"/>
                  </a:lnTo>
                  <a:lnTo>
                    <a:pt x="4521960" y="448173"/>
                  </a:lnTo>
                  <a:lnTo>
                    <a:pt x="4533797" y="448245"/>
                  </a:lnTo>
                  <a:lnTo>
                    <a:pt x="4545635" y="448306"/>
                  </a:lnTo>
                  <a:lnTo>
                    <a:pt x="4557473" y="448357"/>
                  </a:lnTo>
                  <a:lnTo>
                    <a:pt x="4569310" y="448402"/>
                  </a:lnTo>
                  <a:lnTo>
                    <a:pt x="4581148" y="448439"/>
                  </a:lnTo>
                  <a:lnTo>
                    <a:pt x="4592985" y="448471"/>
                  </a:lnTo>
                  <a:lnTo>
                    <a:pt x="4604823" y="448498"/>
                  </a:lnTo>
                  <a:lnTo>
                    <a:pt x="4616661" y="448522"/>
                  </a:lnTo>
                  <a:lnTo>
                    <a:pt x="4628498" y="448541"/>
                  </a:lnTo>
                  <a:lnTo>
                    <a:pt x="4640336" y="448558"/>
                  </a:lnTo>
                  <a:lnTo>
                    <a:pt x="4652173" y="448572"/>
                  </a:lnTo>
                  <a:lnTo>
                    <a:pt x="4664011" y="448584"/>
                  </a:lnTo>
                  <a:lnTo>
                    <a:pt x="4675849" y="448595"/>
                  </a:lnTo>
                  <a:lnTo>
                    <a:pt x="4687686" y="448604"/>
                  </a:lnTo>
                </a:path>
              </a:pathLst>
            </a:custGeom>
            <a:ln w="40651" cap="flat">
              <a:solidFill>
                <a:srgbClr val="E78619">
                  <a:alpha val="100000"/>
                </a:srgbClr>
              </a:solidFill>
              <a:prstDash val="solid"/>
              <a:round/>
            </a:ln>
          </p:spPr>
          <p:txBody>
            <a:bodyPr/>
            <a:lstStyle/>
            <a:p/>
          </p:txBody>
        </p:sp>
        <p:sp>
          <p:nvSpPr>
            <p:cNvPr id="40" name="pl40"/>
            <p:cNvSpPr/>
            <p:nvPr/>
          </p:nvSpPr>
          <p:spPr>
            <a:xfrm>
              <a:off x="2482351" y="4340310"/>
              <a:ext cx="4687686" cy="149551"/>
            </a:xfrm>
            <a:custGeom>
              <a:avLst/>
              <a:pathLst>
                <a:path w="4687686" h="149551">
                  <a:moveTo>
                    <a:pt x="0" y="149551"/>
                  </a:moveTo>
                  <a:lnTo>
                    <a:pt x="11837" y="149542"/>
                  </a:lnTo>
                  <a:lnTo>
                    <a:pt x="23675" y="149532"/>
                  </a:lnTo>
                  <a:lnTo>
                    <a:pt x="35512" y="149520"/>
                  </a:lnTo>
                  <a:lnTo>
                    <a:pt x="47350" y="149505"/>
                  </a:lnTo>
                  <a:lnTo>
                    <a:pt x="59187" y="149489"/>
                  </a:lnTo>
                  <a:lnTo>
                    <a:pt x="71025" y="149469"/>
                  </a:lnTo>
                  <a:lnTo>
                    <a:pt x="82863" y="149446"/>
                  </a:lnTo>
                  <a:lnTo>
                    <a:pt x="94700" y="149418"/>
                  </a:lnTo>
                  <a:lnTo>
                    <a:pt x="106538" y="149386"/>
                  </a:lnTo>
                  <a:lnTo>
                    <a:pt x="118375" y="149349"/>
                  </a:lnTo>
                  <a:lnTo>
                    <a:pt x="130213" y="149305"/>
                  </a:lnTo>
                  <a:lnTo>
                    <a:pt x="142051" y="149253"/>
                  </a:lnTo>
                  <a:lnTo>
                    <a:pt x="153888" y="149192"/>
                  </a:lnTo>
                  <a:lnTo>
                    <a:pt x="165726" y="149120"/>
                  </a:lnTo>
                  <a:lnTo>
                    <a:pt x="177563" y="149036"/>
                  </a:lnTo>
                  <a:lnTo>
                    <a:pt x="189401" y="148938"/>
                  </a:lnTo>
                  <a:lnTo>
                    <a:pt x="201239" y="148822"/>
                  </a:lnTo>
                  <a:lnTo>
                    <a:pt x="213076" y="148686"/>
                  </a:lnTo>
                  <a:lnTo>
                    <a:pt x="224914" y="148527"/>
                  </a:lnTo>
                  <a:lnTo>
                    <a:pt x="236751" y="148340"/>
                  </a:lnTo>
                  <a:lnTo>
                    <a:pt x="248589" y="148121"/>
                  </a:lnTo>
                  <a:lnTo>
                    <a:pt x="260427" y="147865"/>
                  </a:lnTo>
                  <a:lnTo>
                    <a:pt x="272264" y="147564"/>
                  </a:lnTo>
                  <a:lnTo>
                    <a:pt x="284102" y="147213"/>
                  </a:lnTo>
                  <a:lnTo>
                    <a:pt x="295939" y="146801"/>
                  </a:lnTo>
                  <a:lnTo>
                    <a:pt x="307777" y="146321"/>
                  </a:lnTo>
                  <a:lnTo>
                    <a:pt x="319614" y="145761"/>
                  </a:lnTo>
                  <a:lnTo>
                    <a:pt x="331452" y="145107"/>
                  </a:lnTo>
                  <a:lnTo>
                    <a:pt x="343290" y="144347"/>
                  </a:lnTo>
                  <a:lnTo>
                    <a:pt x="355127" y="143463"/>
                  </a:lnTo>
                  <a:lnTo>
                    <a:pt x="366965" y="142438"/>
                  </a:lnTo>
                  <a:lnTo>
                    <a:pt x="378802" y="141251"/>
                  </a:lnTo>
                  <a:lnTo>
                    <a:pt x="390640" y="139882"/>
                  </a:lnTo>
                  <a:lnTo>
                    <a:pt x="402478" y="138305"/>
                  </a:lnTo>
                  <a:lnTo>
                    <a:pt x="414315" y="136498"/>
                  </a:lnTo>
                  <a:lnTo>
                    <a:pt x="426153" y="134432"/>
                  </a:lnTo>
                  <a:lnTo>
                    <a:pt x="437990" y="132083"/>
                  </a:lnTo>
                  <a:lnTo>
                    <a:pt x="449828" y="129425"/>
                  </a:lnTo>
                  <a:lnTo>
                    <a:pt x="461666" y="126434"/>
                  </a:lnTo>
                  <a:lnTo>
                    <a:pt x="473503" y="123090"/>
                  </a:lnTo>
                  <a:lnTo>
                    <a:pt x="485341" y="119379"/>
                  </a:lnTo>
                  <a:lnTo>
                    <a:pt x="497178" y="115294"/>
                  </a:lnTo>
                  <a:lnTo>
                    <a:pt x="509016" y="110835"/>
                  </a:lnTo>
                  <a:lnTo>
                    <a:pt x="520854" y="106016"/>
                  </a:lnTo>
                  <a:lnTo>
                    <a:pt x="532691" y="100862"/>
                  </a:lnTo>
                  <a:lnTo>
                    <a:pt x="544529" y="95409"/>
                  </a:lnTo>
                  <a:lnTo>
                    <a:pt x="556366" y="89709"/>
                  </a:lnTo>
                  <a:lnTo>
                    <a:pt x="568204" y="83823"/>
                  </a:lnTo>
                  <a:lnTo>
                    <a:pt x="580042" y="77821"/>
                  </a:lnTo>
                  <a:lnTo>
                    <a:pt x="591879" y="71780"/>
                  </a:lnTo>
                  <a:lnTo>
                    <a:pt x="603717" y="65778"/>
                  </a:lnTo>
                  <a:lnTo>
                    <a:pt x="615554" y="59891"/>
                  </a:lnTo>
                  <a:lnTo>
                    <a:pt x="627392" y="54191"/>
                  </a:lnTo>
                  <a:lnTo>
                    <a:pt x="639229" y="48739"/>
                  </a:lnTo>
                  <a:lnTo>
                    <a:pt x="651067" y="43584"/>
                  </a:lnTo>
                  <a:lnTo>
                    <a:pt x="662905" y="38765"/>
                  </a:lnTo>
                  <a:lnTo>
                    <a:pt x="674742" y="34307"/>
                  </a:lnTo>
                  <a:lnTo>
                    <a:pt x="686580" y="30222"/>
                  </a:lnTo>
                  <a:lnTo>
                    <a:pt x="698417" y="26511"/>
                  </a:lnTo>
                  <a:lnTo>
                    <a:pt x="710255" y="23167"/>
                  </a:lnTo>
                  <a:lnTo>
                    <a:pt x="722093" y="20176"/>
                  </a:lnTo>
                  <a:lnTo>
                    <a:pt x="733930" y="17518"/>
                  </a:lnTo>
                  <a:lnTo>
                    <a:pt x="745768" y="15168"/>
                  </a:lnTo>
                  <a:lnTo>
                    <a:pt x="757605" y="13103"/>
                  </a:lnTo>
                  <a:lnTo>
                    <a:pt x="769443" y="11295"/>
                  </a:lnTo>
                  <a:lnTo>
                    <a:pt x="781281" y="9719"/>
                  </a:lnTo>
                  <a:lnTo>
                    <a:pt x="793118" y="8349"/>
                  </a:lnTo>
                  <a:lnTo>
                    <a:pt x="804956" y="7163"/>
                  </a:lnTo>
                  <a:lnTo>
                    <a:pt x="816793" y="6138"/>
                  </a:lnTo>
                  <a:lnTo>
                    <a:pt x="828631" y="5254"/>
                  </a:lnTo>
                  <a:lnTo>
                    <a:pt x="840469" y="4493"/>
                  </a:lnTo>
                  <a:lnTo>
                    <a:pt x="852306" y="3840"/>
                  </a:lnTo>
                  <a:lnTo>
                    <a:pt x="864144" y="3279"/>
                  </a:lnTo>
                  <a:lnTo>
                    <a:pt x="875981" y="2799"/>
                  </a:lnTo>
                  <a:lnTo>
                    <a:pt x="887819" y="2388"/>
                  </a:lnTo>
                  <a:lnTo>
                    <a:pt x="899657" y="2036"/>
                  </a:lnTo>
                  <a:lnTo>
                    <a:pt x="911494" y="1736"/>
                  </a:lnTo>
                  <a:lnTo>
                    <a:pt x="923332" y="1479"/>
                  </a:lnTo>
                  <a:lnTo>
                    <a:pt x="935169" y="1260"/>
                  </a:lnTo>
                  <a:lnTo>
                    <a:pt x="947007" y="1074"/>
                  </a:lnTo>
                  <a:lnTo>
                    <a:pt x="958844" y="914"/>
                  </a:lnTo>
                  <a:lnTo>
                    <a:pt x="970682" y="778"/>
                  </a:lnTo>
                  <a:lnTo>
                    <a:pt x="982520" y="663"/>
                  </a:lnTo>
                  <a:lnTo>
                    <a:pt x="994357" y="564"/>
                  </a:lnTo>
                  <a:lnTo>
                    <a:pt x="1006195" y="480"/>
                  </a:lnTo>
                  <a:lnTo>
                    <a:pt x="1018032" y="409"/>
                  </a:lnTo>
                  <a:lnTo>
                    <a:pt x="1029870" y="348"/>
                  </a:lnTo>
                  <a:lnTo>
                    <a:pt x="1041708" y="296"/>
                  </a:lnTo>
                  <a:lnTo>
                    <a:pt x="1053545" y="252"/>
                  </a:lnTo>
                  <a:lnTo>
                    <a:pt x="1065383" y="214"/>
                  </a:lnTo>
                  <a:lnTo>
                    <a:pt x="1077220" y="182"/>
                  </a:lnTo>
                  <a:lnTo>
                    <a:pt x="1089058" y="155"/>
                  </a:lnTo>
                  <a:lnTo>
                    <a:pt x="1100896" y="132"/>
                  </a:lnTo>
                  <a:lnTo>
                    <a:pt x="1112733" y="112"/>
                  </a:lnTo>
                  <a:lnTo>
                    <a:pt x="1124571" y="95"/>
                  </a:lnTo>
                  <a:lnTo>
                    <a:pt x="1136408" y="81"/>
                  </a:lnTo>
                  <a:lnTo>
                    <a:pt x="1148246" y="69"/>
                  </a:lnTo>
                  <a:lnTo>
                    <a:pt x="1160084" y="58"/>
                  </a:lnTo>
                  <a:lnTo>
                    <a:pt x="1171921" y="5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50"/>
                  </a:lnTo>
                  <a:lnTo>
                    <a:pt x="2355680" y="58"/>
                  </a:lnTo>
                  <a:lnTo>
                    <a:pt x="2367518" y="69"/>
                  </a:lnTo>
                  <a:lnTo>
                    <a:pt x="2379356" y="81"/>
                  </a:lnTo>
                  <a:lnTo>
                    <a:pt x="2391193" y="95"/>
                  </a:lnTo>
                  <a:lnTo>
                    <a:pt x="2403031" y="112"/>
                  </a:lnTo>
                  <a:lnTo>
                    <a:pt x="2414868" y="132"/>
                  </a:lnTo>
                  <a:lnTo>
                    <a:pt x="2426706" y="155"/>
                  </a:lnTo>
                  <a:lnTo>
                    <a:pt x="2438544" y="182"/>
                  </a:lnTo>
                  <a:lnTo>
                    <a:pt x="2450381" y="214"/>
                  </a:lnTo>
                  <a:lnTo>
                    <a:pt x="2462219" y="252"/>
                  </a:lnTo>
                  <a:lnTo>
                    <a:pt x="2474056" y="296"/>
                  </a:lnTo>
                  <a:lnTo>
                    <a:pt x="2485894" y="348"/>
                  </a:lnTo>
                  <a:lnTo>
                    <a:pt x="2497732" y="409"/>
                  </a:lnTo>
                  <a:lnTo>
                    <a:pt x="2509569" y="480"/>
                  </a:lnTo>
                  <a:lnTo>
                    <a:pt x="2521407" y="564"/>
                  </a:lnTo>
                  <a:lnTo>
                    <a:pt x="2533244" y="663"/>
                  </a:lnTo>
                  <a:lnTo>
                    <a:pt x="2545082" y="778"/>
                  </a:lnTo>
                  <a:lnTo>
                    <a:pt x="2556919" y="914"/>
                  </a:lnTo>
                  <a:lnTo>
                    <a:pt x="2568757" y="1074"/>
                  </a:lnTo>
                  <a:lnTo>
                    <a:pt x="2580595" y="1260"/>
                  </a:lnTo>
                  <a:lnTo>
                    <a:pt x="2592432" y="1479"/>
                  </a:lnTo>
                  <a:lnTo>
                    <a:pt x="2604270" y="1736"/>
                  </a:lnTo>
                  <a:lnTo>
                    <a:pt x="2616107" y="2036"/>
                  </a:lnTo>
                  <a:lnTo>
                    <a:pt x="2627945" y="2388"/>
                  </a:lnTo>
                  <a:lnTo>
                    <a:pt x="2639783" y="2799"/>
                  </a:lnTo>
                  <a:lnTo>
                    <a:pt x="2651620" y="3279"/>
                  </a:lnTo>
                  <a:lnTo>
                    <a:pt x="2663458" y="3840"/>
                  </a:lnTo>
                  <a:lnTo>
                    <a:pt x="2675295" y="4493"/>
                  </a:lnTo>
                  <a:lnTo>
                    <a:pt x="2687133" y="5254"/>
                  </a:lnTo>
                  <a:lnTo>
                    <a:pt x="2698971" y="6138"/>
                  </a:lnTo>
                  <a:lnTo>
                    <a:pt x="2710808" y="7163"/>
                  </a:lnTo>
                  <a:lnTo>
                    <a:pt x="2722646" y="8349"/>
                  </a:lnTo>
                  <a:lnTo>
                    <a:pt x="2734483" y="9719"/>
                  </a:lnTo>
                  <a:lnTo>
                    <a:pt x="2746321" y="11295"/>
                  </a:lnTo>
                  <a:lnTo>
                    <a:pt x="2758159" y="13103"/>
                  </a:lnTo>
                  <a:lnTo>
                    <a:pt x="2769996" y="15168"/>
                  </a:lnTo>
                  <a:lnTo>
                    <a:pt x="2781834" y="17518"/>
                  </a:lnTo>
                  <a:lnTo>
                    <a:pt x="2793671" y="20176"/>
                  </a:lnTo>
                  <a:lnTo>
                    <a:pt x="2805509" y="23167"/>
                  </a:lnTo>
                  <a:lnTo>
                    <a:pt x="2817347" y="26511"/>
                  </a:lnTo>
                  <a:lnTo>
                    <a:pt x="2829184" y="30222"/>
                  </a:lnTo>
                  <a:lnTo>
                    <a:pt x="2841022" y="34307"/>
                  </a:lnTo>
                  <a:lnTo>
                    <a:pt x="2852859" y="38765"/>
                  </a:lnTo>
                  <a:lnTo>
                    <a:pt x="2864697" y="43584"/>
                  </a:lnTo>
                  <a:lnTo>
                    <a:pt x="2876534" y="48739"/>
                  </a:lnTo>
                  <a:lnTo>
                    <a:pt x="2888372" y="54191"/>
                  </a:lnTo>
                  <a:lnTo>
                    <a:pt x="2900210" y="59891"/>
                  </a:lnTo>
                  <a:lnTo>
                    <a:pt x="2912047" y="65778"/>
                  </a:lnTo>
                  <a:lnTo>
                    <a:pt x="2923885" y="71780"/>
                  </a:lnTo>
                  <a:lnTo>
                    <a:pt x="2935722" y="77821"/>
                  </a:lnTo>
                  <a:lnTo>
                    <a:pt x="2947560" y="83823"/>
                  </a:lnTo>
                  <a:lnTo>
                    <a:pt x="2959398" y="89709"/>
                  </a:lnTo>
                  <a:lnTo>
                    <a:pt x="2971235" y="95409"/>
                  </a:lnTo>
                  <a:lnTo>
                    <a:pt x="2983073" y="100862"/>
                  </a:lnTo>
                  <a:lnTo>
                    <a:pt x="2994910" y="106016"/>
                  </a:lnTo>
                  <a:lnTo>
                    <a:pt x="3006748" y="110835"/>
                  </a:lnTo>
                  <a:lnTo>
                    <a:pt x="3018586" y="115294"/>
                  </a:lnTo>
                  <a:lnTo>
                    <a:pt x="3030423" y="119379"/>
                  </a:lnTo>
                  <a:lnTo>
                    <a:pt x="3042261" y="123090"/>
                  </a:lnTo>
                  <a:lnTo>
                    <a:pt x="3054098" y="126434"/>
                  </a:lnTo>
                  <a:lnTo>
                    <a:pt x="3065936" y="129425"/>
                  </a:lnTo>
                  <a:lnTo>
                    <a:pt x="3077774" y="132083"/>
                  </a:lnTo>
                  <a:lnTo>
                    <a:pt x="3089611" y="134432"/>
                  </a:lnTo>
                  <a:lnTo>
                    <a:pt x="3101449" y="136498"/>
                  </a:lnTo>
                  <a:lnTo>
                    <a:pt x="3113286" y="138305"/>
                  </a:lnTo>
                  <a:lnTo>
                    <a:pt x="3125124" y="139882"/>
                  </a:lnTo>
                  <a:lnTo>
                    <a:pt x="3136962" y="141251"/>
                  </a:lnTo>
                  <a:lnTo>
                    <a:pt x="3148799" y="142438"/>
                  </a:lnTo>
                  <a:lnTo>
                    <a:pt x="3160637" y="143463"/>
                  </a:lnTo>
                  <a:lnTo>
                    <a:pt x="3172474" y="144347"/>
                  </a:lnTo>
                  <a:lnTo>
                    <a:pt x="3184312" y="145107"/>
                  </a:lnTo>
                  <a:lnTo>
                    <a:pt x="3196149" y="145761"/>
                  </a:lnTo>
                  <a:lnTo>
                    <a:pt x="3207987" y="146321"/>
                  </a:lnTo>
                  <a:lnTo>
                    <a:pt x="3219825" y="146801"/>
                  </a:lnTo>
                  <a:lnTo>
                    <a:pt x="3231662" y="147213"/>
                  </a:lnTo>
                  <a:lnTo>
                    <a:pt x="3243500" y="147564"/>
                  </a:lnTo>
                  <a:lnTo>
                    <a:pt x="3255337" y="147865"/>
                  </a:lnTo>
                  <a:lnTo>
                    <a:pt x="3267175" y="148121"/>
                  </a:lnTo>
                  <a:lnTo>
                    <a:pt x="3279013" y="148340"/>
                  </a:lnTo>
                  <a:lnTo>
                    <a:pt x="3290850" y="148527"/>
                  </a:lnTo>
                  <a:lnTo>
                    <a:pt x="3302688" y="148686"/>
                  </a:lnTo>
                  <a:lnTo>
                    <a:pt x="3314525" y="148822"/>
                  </a:lnTo>
                  <a:lnTo>
                    <a:pt x="3326363" y="148938"/>
                  </a:lnTo>
                  <a:lnTo>
                    <a:pt x="3338201" y="149036"/>
                  </a:lnTo>
                  <a:lnTo>
                    <a:pt x="3350038" y="149120"/>
                  </a:lnTo>
                  <a:lnTo>
                    <a:pt x="3361876" y="149192"/>
                  </a:lnTo>
                  <a:lnTo>
                    <a:pt x="3373713" y="149253"/>
                  </a:lnTo>
                  <a:lnTo>
                    <a:pt x="3385551" y="149305"/>
                  </a:lnTo>
                  <a:lnTo>
                    <a:pt x="3397389" y="149349"/>
                  </a:lnTo>
                  <a:lnTo>
                    <a:pt x="3409226" y="149386"/>
                  </a:lnTo>
                  <a:lnTo>
                    <a:pt x="3421064" y="149418"/>
                  </a:lnTo>
                  <a:lnTo>
                    <a:pt x="3432901" y="149446"/>
                  </a:lnTo>
                  <a:lnTo>
                    <a:pt x="3444739" y="149469"/>
                  </a:lnTo>
                  <a:lnTo>
                    <a:pt x="3456576" y="149489"/>
                  </a:lnTo>
                  <a:lnTo>
                    <a:pt x="3468414" y="149505"/>
                  </a:lnTo>
                  <a:lnTo>
                    <a:pt x="3480252" y="149520"/>
                  </a:lnTo>
                  <a:lnTo>
                    <a:pt x="3492089" y="149532"/>
                  </a:lnTo>
                  <a:lnTo>
                    <a:pt x="3503927" y="149542"/>
                  </a:lnTo>
                  <a:lnTo>
                    <a:pt x="3515764" y="149551"/>
                  </a:lnTo>
                  <a:lnTo>
                    <a:pt x="3515764" y="149551"/>
                  </a:lnTo>
                  <a:lnTo>
                    <a:pt x="3527602" y="149542"/>
                  </a:lnTo>
                  <a:lnTo>
                    <a:pt x="3539440" y="149532"/>
                  </a:lnTo>
                  <a:lnTo>
                    <a:pt x="3551277" y="149520"/>
                  </a:lnTo>
                  <a:lnTo>
                    <a:pt x="3563115" y="149505"/>
                  </a:lnTo>
                  <a:lnTo>
                    <a:pt x="3574952" y="149489"/>
                  </a:lnTo>
                  <a:lnTo>
                    <a:pt x="3586790" y="149469"/>
                  </a:lnTo>
                  <a:lnTo>
                    <a:pt x="3598628" y="149446"/>
                  </a:lnTo>
                  <a:lnTo>
                    <a:pt x="3610465" y="149418"/>
                  </a:lnTo>
                  <a:lnTo>
                    <a:pt x="3622303" y="149386"/>
                  </a:lnTo>
                  <a:lnTo>
                    <a:pt x="3634140" y="149349"/>
                  </a:lnTo>
                  <a:lnTo>
                    <a:pt x="3645978" y="149305"/>
                  </a:lnTo>
                  <a:lnTo>
                    <a:pt x="3657816" y="149253"/>
                  </a:lnTo>
                  <a:lnTo>
                    <a:pt x="3669653" y="149192"/>
                  </a:lnTo>
                  <a:lnTo>
                    <a:pt x="3681491" y="149120"/>
                  </a:lnTo>
                  <a:lnTo>
                    <a:pt x="3693328" y="149036"/>
                  </a:lnTo>
                  <a:lnTo>
                    <a:pt x="3705166" y="148938"/>
                  </a:lnTo>
                  <a:lnTo>
                    <a:pt x="3717004" y="148822"/>
                  </a:lnTo>
                  <a:lnTo>
                    <a:pt x="3728841" y="148686"/>
                  </a:lnTo>
                  <a:lnTo>
                    <a:pt x="3740679" y="148527"/>
                  </a:lnTo>
                  <a:lnTo>
                    <a:pt x="3752516" y="148340"/>
                  </a:lnTo>
                  <a:lnTo>
                    <a:pt x="3764354" y="148121"/>
                  </a:lnTo>
                  <a:lnTo>
                    <a:pt x="3776191" y="147865"/>
                  </a:lnTo>
                  <a:lnTo>
                    <a:pt x="3788029" y="147564"/>
                  </a:lnTo>
                  <a:lnTo>
                    <a:pt x="3799867" y="147213"/>
                  </a:lnTo>
                  <a:lnTo>
                    <a:pt x="3811704" y="146801"/>
                  </a:lnTo>
                  <a:lnTo>
                    <a:pt x="3823542" y="146321"/>
                  </a:lnTo>
                  <a:lnTo>
                    <a:pt x="3835379" y="145761"/>
                  </a:lnTo>
                  <a:lnTo>
                    <a:pt x="3847217" y="145107"/>
                  </a:lnTo>
                  <a:lnTo>
                    <a:pt x="3859055" y="144347"/>
                  </a:lnTo>
                  <a:lnTo>
                    <a:pt x="3870892" y="143463"/>
                  </a:lnTo>
                  <a:lnTo>
                    <a:pt x="3882730" y="142438"/>
                  </a:lnTo>
                  <a:lnTo>
                    <a:pt x="3894567" y="141251"/>
                  </a:lnTo>
                  <a:lnTo>
                    <a:pt x="3906405" y="139882"/>
                  </a:lnTo>
                  <a:lnTo>
                    <a:pt x="3918243" y="138305"/>
                  </a:lnTo>
                  <a:lnTo>
                    <a:pt x="3930080" y="136498"/>
                  </a:lnTo>
                  <a:lnTo>
                    <a:pt x="3941918" y="134432"/>
                  </a:lnTo>
                  <a:lnTo>
                    <a:pt x="3953755" y="132083"/>
                  </a:lnTo>
                  <a:lnTo>
                    <a:pt x="3965593" y="129425"/>
                  </a:lnTo>
                  <a:lnTo>
                    <a:pt x="3977431" y="126434"/>
                  </a:lnTo>
                  <a:lnTo>
                    <a:pt x="3989268" y="123090"/>
                  </a:lnTo>
                  <a:lnTo>
                    <a:pt x="4001106" y="119379"/>
                  </a:lnTo>
                  <a:lnTo>
                    <a:pt x="4012943" y="115294"/>
                  </a:lnTo>
                  <a:lnTo>
                    <a:pt x="4024781" y="110835"/>
                  </a:lnTo>
                  <a:lnTo>
                    <a:pt x="4036619" y="106016"/>
                  </a:lnTo>
                  <a:lnTo>
                    <a:pt x="4048456" y="100862"/>
                  </a:lnTo>
                  <a:lnTo>
                    <a:pt x="4060294" y="95409"/>
                  </a:lnTo>
                  <a:lnTo>
                    <a:pt x="4072131" y="89709"/>
                  </a:lnTo>
                  <a:lnTo>
                    <a:pt x="4083969" y="83823"/>
                  </a:lnTo>
                  <a:lnTo>
                    <a:pt x="4095806" y="77821"/>
                  </a:lnTo>
                  <a:lnTo>
                    <a:pt x="4107644" y="71780"/>
                  </a:lnTo>
                  <a:lnTo>
                    <a:pt x="4119482" y="65778"/>
                  </a:lnTo>
                  <a:lnTo>
                    <a:pt x="4131319" y="59891"/>
                  </a:lnTo>
                  <a:lnTo>
                    <a:pt x="4143157" y="54191"/>
                  </a:lnTo>
                  <a:lnTo>
                    <a:pt x="4154994" y="48739"/>
                  </a:lnTo>
                  <a:lnTo>
                    <a:pt x="4166832" y="43584"/>
                  </a:lnTo>
                  <a:lnTo>
                    <a:pt x="4178670" y="38765"/>
                  </a:lnTo>
                  <a:lnTo>
                    <a:pt x="4190507" y="34307"/>
                  </a:lnTo>
                  <a:lnTo>
                    <a:pt x="4202345" y="30222"/>
                  </a:lnTo>
                  <a:lnTo>
                    <a:pt x="4214182" y="26511"/>
                  </a:lnTo>
                  <a:lnTo>
                    <a:pt x="4226020" y="23167"/>
                  </a:lnTo>
                  <a:lnTo>
                    <a:pt x="4237858" y="20176"/>
                  </a:lnTo>
                  <a:lnTo>
                    <a:pt x="4249695" y="17518"/>
                  </a:lnTo>
                  <a:lnTo>
                    <a:pt x="4261533" y="15168"/>
                  </a:lnTo>
                  <a:lnTo>
                    <a:pt x="4273370" y="13103"/>
                  </a:lnTo>
                  <a:lnTo>
                    <a:pt x="4285208" y="11295"/>
                  </a:lnTo>
                  <a:lnTo>
                    <a:pt x="4297046" y="9719"/>
                  </a:lnTo>
                  <a:lnTo>
                    <a:pt x="4308883" y="8349"/>
                  </a:lnTo>
                  <a:lnTo>
                    <a:pt x="4320721" y="7163"/>
                  </a:lnTo>
                  <a:lnTo>
                    <a:pt x="4332558" y="6138"/>
                  </a:lnTo>
                  <a:lnTo>
                    <a:pt x="4344396" y="5254"/>
                  </a:lnTo>
                  <a:lnTo>
                    <a:pt x="4356234" y="4493"/>
                  </a:lnTo>
                  <a:lnTo>
                    <a:pt x="4368071" y="3840"/>
                  </a:lnTo>
                  <a:lnTo>
                    <a:pt x="4379909" y="3279"/>
                  </a:lnTo>
                  <a:lnTo>
                    <a:pt x="4391746" y="2799"/>
                  </a:lnTo>
                  <a:lnTo>
                    <a:pt x="4403584" y="2388"/>
                  </a:lnTo>
                  <a:lnTo>
                    <a:pt x="4415421" y="2036"/>
                  </a:lnTo>
                  <a:lnTo>
                    <a:pt x="4427259" y="1736"/>
                  </a:lnTo>
                  <a:lnTo>
                    <a:pt x="4439097" y="1479"/>
                  </a:lnTo>
                  <a:lnTo>
                    <a:pt x="4450934" y="1260"/>
                  </a:lnTo>
                  <a:lnTo>
                    <a:pt x="4462772" y="1074"/>
                  </a:lnTo>
                  <a:lnTo>
                    <a:pt x="4474609" y="914"/>
                  </a:lnTo>
                  <a:lnTo>
                    <a:pt x="4486447" y="778"/>
                  </a:lnTo>
                  <a:lnTo>
                    <a:pt x="4498285" y="663"/>
                  </a:lnTo>
                  <a:lnTo>
                    <a:pt x="4510122" y="564"/>
                  </a:lnTo>
                  <a:lnTo>
                    <a:pt x="4521960" y="480"/>
                  </a:lnTo>
                  <a:lnTo>
                    <a:pt x="4533797" y="409"/>
                  </a:lnTo>
                  <a:lnTo>
                    <a:pt x="4545635" y="348"/>
                  </a:lnTo>
                  <a:lnTo>
                    <a:pt x="4557473" y="296"/>
                  </a:lnTo>
                  <a:lnTo>
                    <a:pt x="4569310" y="252"/>
                  </a:lnTo>
                  <a:lnTo>
                    <a:pt x="4581148" y="214"/>
                  </a:lnTo>
                  <a:lnTo>
                    <a:pt x="4592985" y="182"/>
                  </a:lnTo>
                  <a:lnTo>
                    <a:pt x="4604823" y="155"/>
                  </a:lnTo>
                  <a:lnTo>
                    <a:pt x="4616661" y="132"/>
                  </a:lnTo>
                  <a:lnTo>
                    <a:pt x="4628498" y="112"/>
                  </a:lnTo>
                  <a:lnTo>
                    <a:pt x="4640336" y="95"/>
                  </a:lnTo>
                  <a:lnTo>
                    <a:pt x="4652173" y="81"/>
                  </a:lnTo>
                  <a:lnTo>
                    <a:pt x="4664011" y="69"/>
                  </a:lnTo>
                  <a:lnTo>
                    <a:pt x="4675849" y="58"/>
                  </a:lnTo>
                  <a:lnTo>
                    <a:pt x="4687686" y="50"/>
                  </a:lnTo>
                </a:path>
              </a:pathLst>
            </a:custGeom>
            <a:ln w="40651" cap="flat">
              <a:solidFill>
                <a:srgbClr val="DB8E00">
                  <a:alpha val="100000"/>
                </a:srgbClr>
              </a:solidFill>
              <a:prstDash val="solid"/>
              <a:round/>
            </a:ln>
          </p:spPr>
          <p:txBody>
            <a:bodyPr/>
            <a:lstStyle/>
            <a:p/>
          </p:txBody>
        </p:sp>
        <p:sp>
          <p:nvSpPr>
            <p:cNvPr id="41" name="pl41"/>
            <p:cNvSpPr/>
            <p:nvPr/>
          </p:nvSpPr>
          <p:spPr>
            <a:xfrm>
              <a:off x="2482351" y="3592453"/>
              <a:ext cx="4687686" cy="598155"/>
            </a:xfrm>
            <a:custGeom>
              <a:avLst/>
              <a:pathLst>
                <a:path w="4687686" h="598155">
                  <a:moveTo>
                    <a:pt x="0" y="299152"/>
                  </a:moveTo>
                  <a:lnTo>
                    <a:pt x="11837" y="299170"/>
                  </a:lnTo>
                  <a:lnTo>
                    <a:pt x="23675" y="299191"/>
                  </a:lnTo>
                  <a:lnTo>
                    <a:pt x="35512" y="299215"/>
                  </a:lnTo>
                  <a:lnTo>
                    <a:pt x="47350" y="299244"/>
                  </a:lnTo>
                  <a:lnTo>
                    <a:pt x="59187" y="299277"/>
                  </a:lnTo>
                  <a:lnTo>
                    <a:pt x="71025" y="299317"/>
                  </a:lnTo>
                  <a:lnTo>
                    <a:pt x="82863" y="299363"/>
                  </a:lnTo>
                  <a:lnTo>
                    <a:pt x="94700" y="299417"/>
                  </a:lnTo>
                  <a:lnTo>
                    <a:pt x="106538" y="299481"/>
                  </a:lnTo>
                  <a:lnTo>
                    <a:pt x="118375" y="299557"/>
                  </a:lnTo>
                  <a:lnTo>
                    <a:pt x="130213" y="299645"/>
                  </a:lnTo>
                  <a:lnTo>
                    <a:pt x="142051" y="299749"/>
                  </a:lnTo>
                  <a:lnTo>
                    <a:pt x="153888" y="299870"/>
                  </a:lnTo>
                  <a:lnTo>
                    <a:pt x="165726" y="300013"/>
                  </a:lnTo>
                  <a:lnTo>
                    <a:pt x="177563" y="300181"/>
                  </a:lnTo>
                  <a:lnTo>
                    <a:pt x="189401" y="300379"/>
                  </a:lnTo>
                  <a:lnTo>
                    <a:pt x="201239" y="300610"/>
                  </a:lnTo>
                  <a:lnTo>
                    <a:pt x="213076" y="300882"/>
                  </a:lnTo>
                  <a:lnTo>
                    <a:pt x="224914" y="301200"/>
                  </a:lnTo>
                  <a:lnTo>
                    <a:pt x="236751" y="301574"/>
                  </a:lnTo>
                  <a:lnTo>
                    <a:pt x="248589" y="302012"/>
                  </a:lnTo>
                  <a:lnTo>
                    <a:pt x="260427" y="302525"/>
                  </a:lnTo>
                  <a:lnTo>
                    <a:pt x="272264" y="303126"/>
                  </a:lnTo>
                  <a:lnTo>
                    <a:pt x="284102" y="303829"/>
                  </a:lnTo>
                  <a:lnTo>
                    <a:pt x="295939" y="304651"/>
                  </a:lnTo>
                  <a:lnTo>
                    <a:pt x="307777" y="305612"/>
                  </a:lnTo>
                  <a:lnTo>
                    <a:pt x="319614" y="306733"/>
                  </a:lnTo>
                  <a:lnTo>
                    <a:pt x="331452" y="308040"/>
                  </a:lnTo>
                  <a:lnTo>
                    <a:pt x="343290" y="309561"/>
                  </a:lnTo>
                  <a:lnTo>
                    <a:pt x="355127" y="311329"/>
                  </a:lnTo>
                  <a:lnTo>
                    <a:pt x="366965" y="313379"/>
                  </a:lnTo>
                  <a:lnTo>
                    <a:pt x="378802" y="315752"/>
                  </a:lnTo>
                  <a:lnTo>
                    <a:pt x="390640" y="318491"/>
                  </a:lnTo>
                  <a:lnTo>
                    <a:pt x="402478" y="321643"/>
                  </a:lnTo>
                  <a:lnTo>
                    <a:pt x="414315" y="325259"/>
                  </a:lnTo>
                  <a:lnTo>
                    <a:pt x="426153" y="329390"/>
                  </a:lnTo>
                  <a:lnTo>
                    <a:pt x="437990" y="334088"/>
                  </a:lnTo>
                  <a:lnTo>
                    <a:pt x="449828" y="339405"/>
                  </a:lnTo>
                  <a:lnTo>
                    <a:pt x="461666" y="345387"/>
                  </a:lnTo>
                  <a:lnTo>
                    <a:pt x="473503" y="352074"/>
                  </a:lnTo>
                  <a:lnTo>
                    <a:pt x="485341" y="359496"/>
                  </a:lnTo>
                  <a:lnTo>
                    <a:pt x="497178" y="367667"/>
                  </a:lnTo>
                  <a:lnTo>
                    <a:pt x="509016" y="376584"/>
                  </a:lnTo>
                  <a:lnTo>
                    <a:pt x="520854" y="386222"/>
                  </a:lnTo>
                  <a:lnTo>
                    <a:pt x="532691" y="396531"/>
                  </a:lnTo>
                  <a:lnTo>
                    <a:pt x="544529" y="407435"/>
                  </a:lnTo>
                  <a:lnTo>
                    <a:pt x="556366" y="418836"/>
                  </a:lnTo>
                  <a:lnTo>
                    <a:pt x="568204" y="430609"/>
                  </a:lnTo>
                  <a:lnTo>
                    <a:pt x="580042" y="442613"/>
                  </a:lnTo>
                  <a:lnTo>
                    <a:pt x="591879" y="454695"/>
                  </a:lnTo>
                  <a:lnTo>
                    <a:pt x="603717" y="466699"/>
                  </a:lnTo>
                  <a:lnTo>
                    <a:pt x="615554" y="478472"/>
                  </a:lnTo>
                  <a:lnTo>
                    <a:pt x="627392" y="489872"/>
                  </a:lnTo>
                  <a:lnTo>
                    <a:pt x="639229" y="500777"/>
                  </a:lnTo>
                  <a:lnTo>
                    <a:pt x="651067" y="511086"/>
                  </a:lnTo>
                  <a:lnTo>
                    <a:pt x="662905" y="520723"/>
                  </a:lnTo>
                  <a:lnTo>
                    <a:pt x="674742" y="529640"/>
                  </a:lnTo>
                  <a:lnTo>
                    <a:pt x="686580" y="537811"/>
                  </a:lnTo>
                  <a:lnTo>
                    <a:pt x="698417" y="545233"/>
                  </a:lnTo>
                  <a:lnTo>
                    <a:pt x="710255" y="551920"/>
                  </a:lnTo>
                  <a:lnTo>
                    <a:pt x="722093" y="557902"/>
                  </a:lnTo>
                  <a:lnTo>
                    <a:pt x="733930" y="563219"/>
                  </a:lnTo>
                  <a:lnTo>
                    <a:pt x="745768" y="567918"/>
                  </a:lnTo>
                  <a:lnTo>
                    <a:pt x="757605" y="572048"/>
                  </a:lnTo>
                  <a:lnTo>
                    <a:pt x="769443" y="575664"/>
                  </a:lnTo>
                  <a:lnTo>
                    <a:pt x="781281" y="578816"/>
                  </a:lnTo>
                  <a:lnTo>
                    <a:pt x="793118" y="581555"/>
                  </a:lnTo>
                  <a:lnTo>
                    <a:pt x="804956" y="583928"/>
                  </a:lnTo>
                  <a:lnTo>
                    <a:pt x="816793" y="585979"/>
                  </a:lnTo>
                  <a:lnTo>
                    <a:pt x="828631" y="587746"/>
                  </a:lnTo>
                  <a:lnTo>
                    <a:pt x="840469" y="589267"/>
                  </a:lnTo>
                  <a:lnTo>
                    <a:pt x="852306" y="590574"/>
                  </a:lnTo>
                  <a:lnTo>
                    <a:pt x="864144" y="591695"/>
                  </a:lnTo>
                  <a:lnTo>
                    <a:pt x="875981" y="592656"/>
                  </a:lnTo>
                  <a:lnTo>
                    <a:pt x="887819" y="593478"/>
                  </a:lnTo>
                  <a:lnTo>
                    <a:pt x="899657" y="594181"/>
                  </a:lnTo>
                  <a:lnTo>
                    <a:pt x="911494" y="594782"/>
                  </a:lnTo>
                  <a:lnTo>
                    <a:pt x="923332" y="595296"/>
                  </a:lnTo>
                  <a:lnTo>
                    <a:pt x="935169" y="595734"/>
                  </a:lnTo>
                  <a:lnTo>
                    <a:pt x="947007" y="596107"/>
                  </a:lnTo>
                  <a:lnTo>
                    <a:pt x="958844" y="596426"/>
                  </a:lnTo>
                  <a:lnTo>
                    <a:pt x="970682" y="596697"/>
                  </a:lnTo>
                  <a:lnTo>
                    <a:pt x="982520" y="596929"/>
                  </a:lnTo>
                  <a:lnTo>
                    <a:pt x="994357" y="597126"/>
                  </a:lnTo>
                  <a:lnTo>
                    <a:pt x="1006195" y="597294"/>
                  </a:lnTo>
                  <a:lnTo>
                    <a:pt x="1018032" y="597437"/>
                  </a:lnTo>
                  <a:lnTo>
                    <a:pt x="1029870" y="597559"/>
                  </a:lnTo>
                  <a:lnTo>
                    <a:pt x="1041708" y="597663"/>
                  </a:lnTo>
                  <a:lnTo>
                    <a:pt x="1053545" y="597751"/>
                  </a:lnTo>
                  <a:lnTo>
                    <a:pt x="1065383" y="597826"/>
                  </a:lnTo>
                  <a:lnTo>
                    <a:pt x="1077220" y="597890"/>
                  </a:lnTo>
                  <a:lnTo>
                    <a:pt x="1089058" y="597945"/>
                  </a:lnTo>
                  <a:lnTo>
                    <a:pt x="1100896" y="597991"/>
                  </a:lnTo>
                  <a:lnTo>
                    <a:pt x="1112733" y="598030"/>
                  </a:lnTo>
                  <a:lnTo>
                    <a:pt x="1124571" y="598064"/>
                  </a:lnTo>
                  <a:lnTo>
                    <a:pt x="1136408" y="598092"/>
                  </a:lnTo>
                  <a:lnTo>
                    <a:pt x="1148246" y="598117"/>
                  </a:lnTo>
                  <a:lnTo>
                    <a:pt x="1160084" y="598137"/>
                  </a:lnTo>
                  <a:lnTo>
                    <a:pt x="1171921" y="598155"/>
                  </a:lnTo>
                  <a:lnTo>
                    <a:pt x="1171921" y="598055"/>
                  </a:lnTo>
                  <a:lnTo>
                    <a:pt x="1183759" y="598019"/>
                  </a:lnTo>
                  <a:lnTo>
                    <a:pt x="1195596" y="597978"/>
                  </a:lnTo>
                  <a:lnTo>
                    <a:pt x="1207434" y="597930"/>
                  </a:lnTo>
                  <a:lnTo>
                    <a:pt x="1219272" y="597872"/>
                  </a:lnTo>
                  <a:lnTo>
                    <a:pt x="1231109" y="597805"/>
                  </a:lnTo>
                  <a:lnTo>
                    <a:pt x="1242947" y="597726"/>
                  </a:lnTo>
                  <a:lnTo>
                    <a:pt x="1254784" y="597634"/>
                  </a:lnTo>
                  <a:lnTo>
                    <a:pt x="1266622" y="597525"/>
                  </a:lnTo>
                  <a:lnTo>
                    <a:pt x="1278459" y="597397"/>
                  </a:lnTo>
                  <a:lnTo>
                    <a:pt x="1290297" y="597247"/>
                  </a:lnTo>
                  <a:lnTo>
                    <a:pt x="1302135" y="597070"/>
                  </a:lnTo>
                  <a:lnTo>
                    <a:pt x="1313972" y="596863"/>
                  </a:lnTo>
                  <a:lnTo>
                    <a:pt x="1325810" y="596619"/>
                  </a:lnTo>
                  <a:lnTo>
                    <a:pt x="1337647" y="596333"/>
                  </a:lnTo>
                  <a:lnTo>
                    <a:pt x="1349485" y="595997"/>
                  </a:lnTo>
                  <a:lnTo>
                    <a:pt x="1361323" y="595602"/>
                  </a:lnTo>
                  <a:lnTo>
                    <a:pt x="1373160" y="595139"/>
                  </a:lnTo>
                  <a:lnTo>
                    <a:pt x="1384998" y="594596"/>
                  </a:lnTo>
                  <a:lnTo>
                    <a:pt x="1396835" y="593959"/>
                  </a:lnTo>
                  <a:lnTo>
                    <a:pt x="1408673" y="593212"/>
                  </a:lnTo>
                  <a:lnTo>
                    <a:pt x="1420511" y="592336"/>
                  </a:lnTo>
                  <a:lnTo>
                    <a:pt x="1432348" y="591309"/>
                  </a:lnTo>
                  <a:lnTo>
                    <a:pt x="1444186" y="590108"/>
                  </a:lnTo>
                  <a:lnTo>
                    <a:pt x="1456023" y="588701"/>
                  </a:lnTo>
                  <a:lnTo>
                    <a:pt x="1467861" y="587057"/>
                  </a:lnTo>
                  <a:lnTo>
                    <a:pt x="1479699" y="585136"/>
                  </a:lnTo>
                  <a:lnTo>
                    <a:pt x="1491536" y="582893"/>
                  </a:lnTo>
                  <a:lnTo>
                    <a:pt x="1503374" y="580280"/>
                  </a:lnTo>
                  <a:lnTo>
                    <a:pt x="1515211" y="577237"/>
                  </a:lnTo>
                  <a:lnTo>
                    <a:pt x="1527049" y="573702"/>
                  </a:lnTo>
                  <a:lnTo>
                    <a:pt x="1538887" y="569601"/>
                  </a:lnTo>
                  <a:lnTo>
                    <a:pt x="1550724" y="564855"/>
                  </a:lnTo>
                  <a:lnTo>
                    <a:pt x="1562562" y="559377"/>
                  </a:lnTo>
                  <a:lnTo>
                    <a:pt x="1574399" y="553073"/>
                  </a:lnTo>
                  <a:lnTo>
                    <a:pt x="1586237" y="545841"/>
                  </a:lnTo>
                  <a:lnTo>
                    <a:pt x="1598074" y="537580"/>
                  </a:lnTo>
                  <a:lnTo>
                    <a:pt x="1609912" y="528183"/>
                  </a:lnTo>
                  <a:lnTo>
                    <a:pt x="1621750" y="517549"/>
                  </a:lnTo>
                  <a:lnTo>
                    <a:pt x="1633587" y="505585"/>
                  </a:lnTo>
                  <a:lnTo>
                    <a:pt x="1645425" y="492211"/>
                  </a:lnTo>
                  <a:lnTo>
                    <a:pt x="1657262" y="477367"/>
                  </a:lnTo>
                  <a:lnTo>
                    <a:pt x="1669100" y="461025"/>
                  </a:lnTo>
                  <a:lnTo>
                    <a:pt x="1680938" y="443191"/>
                  </a:lnTo>
                  <a:lnTo>
                    <a:pt x="1692775" y="423916"/>
                  </a:lnTo>
                  <a:lnTo>
                    <a:pt x="1704613" y="403298"/>
                  </a:lnTo>
                  <a:lnTo>
                    <a:pt x="1716450" y="381489"/>
                  </a:lnTo>
                  <a:lnTo>
                    <a:pt x="1728288" y="358688"/>
                  </a:lnTo>
                  <a:lnTo>
                    <a:pt x="1740126" y="335143"/>
                  </a:lnTo>
                  <a:lnTo>
                    <a:pt x="1751963" y="311135"/>
                  </a:lnTo>
                  <a:lnTo>
                    <a:pt x="1763801" y="286970"/>
                  </a:lnTo>
                  <a:lnTo>
                    <a:pt x="1775638" y="262962"/>
                  </a:lnTo>
                  <a:lnTo>
                    <a:pt x="1787476" y="239416"/>
                  </a:lnTo>
                  <a:lnTo>
                    <a:pt x="1799314" y="216615"/>
                  </a:lnTo>
                  <a:lnTo>
                    <a:pt x="1811151" y="194806"/>
                  </a:lnTo>
                  <a:lnTo>
                    <a:pt x="1822989" y="174188"/>
                  </a:lnTo>
                  <a:lnTo>
                    <a:pt x="1834826" y="154913"/>
                  </a:lnTo>
                  <a:lnTo>
                    <a:pt x="1846664" y="137079"/>
                  </a:lnTo>
                  <a:lnTo>
                    <a:pt x="1858502" y="120737"/>
                  </a:lnTo>
                  <a:lnTo>
                    <a:pt x="1870339" y="105894"/>
                  </a:lnTo>
                  <a:lnTo>
                    <a:pt x="1882177" y="92519"/>
                  </a:lnTo>
                  <a:lnTo>
                    <a:pt x="1894014" y="80555"/>
                  </a:lnTo>
                  <a:lnTo>
                    <a:pt x="1905852" y="69921"/>
                  </a:lnTo>
                  <a:lnTo>
                    <a:pt x="1917689" y="60524"/>
                  </a:lnTo>
                  <a:lnTo>
                    <a:pt x="1929527" y="52263"/>
                  </a:lnTo>
                  <a:lnTo>
                    <a:pt x="1941365" y="45032"/>
                  </a:lnTo>
                  <a:lnTo>
                    <a:pt x="1953202" y="38727"/>
                  </a:lnTo>
                  <a:lnTo>
                    <a:pt x="1965040" y="33249"/>
                  </a:lnTo>
                  <a:lnTo>
                    <a:pt x="1976877" y="28503"/>
                  </a:lnTo>
                  <a:lnTo>
                    <a:pt x="1988715" y="24403"/>
                  </a:lnTo>
                  <a:lnTo>
                    <a:pt x="2000553" y="20867"/>
                  </a:lnTo>
                  <a:lnTo>
                    <a:pt x="2012390" y="17825"/>
                  </a:lnTo>
                  <a:lnTo>
                    <a:pt x="2024228" y="15211"/>
                  </a:lnTo>
                  <a:lnTo>
                    <a:pt x="2036065" y="12969"/>
                  </a:lnTo>
                  <a:lnTo>
                    <a:pt x="2047903" y="11048"/>
                  </a:lnTo>
                  <a:lnTo>
                    <a:pt x="2059741" y="9403"/>
                  </a:lnTo>
                  <a:lnTo>
                    <a:pt x="2071578" y="7997"/>
                  </a:lnTo>
                  <a:lnTo>
                    <a:pt x="2083416" y="6795"/>
                  </a:lnTo>
                  <a:lnTo>
                    <a:pt x="2095253" y="5769"/>
                  </a:lnTo>
                  <a:lnTo>
                    <a:pt x="2107091" y="4893"/>
                  </a:lnTo>
                  <a:lnTo>
                    <a:pt x="2118929" y="4145"/>
                  </a:lnTo>
                  <a:lnTo>
                    <a:pt x="2130766" y="3508"/>
                  </a:lnTo>
                  <a:lnTo>
                    <a:pt x="2142604" y="2965"/>
                  </a:lnTo>
                  <a:lnTo>
                    <a:pt x="2154441" y="2502"/>
                  </a:lnTo>
                  <a:lnTo>
                    <a:pt x="2166279" y="2108"/>
                  </a:lnTo>
                  <a:lnTo>
                    <a:pt x="2178117" y="1772"/>
                  </a:lnTo>
                  <a:lnTo>
                    <a:pt x="2189954" y="1485"/>
                  </a:lnTo>
                  <a:lnTo>
                    <a:pt x="2201792" y="1242"/>
                  </a:lnTo>
                  <a:lnTo>
                    <a:pt x="2213629" y="1034"/>
                  </a:lnTo>
                  <a:lnTo>
                    <a:pt x="2225467" y="858"/>
                  </a:lnTo>
                  <a:lnTo>
                    <a:pt x="2237304" y="707"/>
                  </a:lnTo>
                  <a:lnTo>
                    <a:pt x="2249142" y="579"/>
                  </a:lnTo>
                  <a:lnTo>
                    <a:pt x="2260980" y="471"/>
                  </a:lnTo>
                  <a:lnTo>
                    <a:pt x="2272817" y="378"/>
                  </a:lnTo>
                  <a:lnTo>
                    <a:pt x="2284655" y="299"/>
                  </a:lnTo>
                  <a:lnTo>
                    <a:pt x="2296492" y="232"/>
                  </a:lnTo>
                  <a:lnTo>
                    <a:pt x="2308330" y="175"/>
                  </a:lnTo>
                  <a:lnTo>
                    <a:pt x="2320168" y="126"/>
                  </a:lnTo>
                  <a:lnTo>
                    <a:pt x="2332005" y="85"/>
                  </a:lnTo>
                  <a:lnTo>
                    <a:pt x="2343843" y="50"/>
                  </a:lnTo>
                  <a:lnTo>
                    <a:pt x="2343843" y="0"/>
                  </a:lnTo>
                  <a:lnTo>
                    <a:pt x="2355680" y="26"/>
                  </a:lnTo>
                  <a:lnTo>
                    <a:pt x="2367518" y="57"/>
                  </a:lnTo>
                  <a:lnTo>
                    <a:pt x="2379356" y="93"/>
                  </a:lnTo>
                  <a:lnTo>
                    <a:pt x="2391193" y="136"/>
                  </a:lnTo>
                  <a:lnTo>
                    <a:pt x="2403031" y="187"/>
                  </a:lnTo>
                  <a:lnTo>
                    <a:pt x="2414868" y="246"/>
                  </a:lnTo>
                  <a:lnTo>
                    <a:pt x="2426706" y="315"/>
                  </a:lnTo>
                  <a:lnTo>
                    <a:pt x="2438544" y="397"/>
                  </a:lnTo>
                  <a:lnTo>
                    <a:pt x="2450381" y="493"/>
                  </a:lnTo>
                  <a:lnTo>
                    <a:pt x="2462219" y="606"/>
                  </a:lnTo>
                  <a:lnTo>
                    <a:pt x="2474056" y="738"/>
                  </a:lnTo>
                  <a:lnTo>
                    <a:pt x="2485894" y="894"/>
                  </a:lnTo>
                  <a:lnTo>
                    <a:pt x="2497732" y="1076"/>
                  </a:lnTo>
                  <a:lnTo>
                    <a:pt x="2509569" y="1291"/>
                  </a:lnTo>
                  <a:lnTo>
                    <a:pt x="2521407" y="1543"/>
                  </a:lnTo>
                  <a:lnTo>
                    <a:pt x="2533244" y="1839"/>
                  </a:lnTo>
                  <a:lnTo>
                    <a:pt x="2545082" y="2186"/>
                  </a:lnTo>
                  <a:lnTo>
                    <a:pt x="2556919" y="2593"/>
                  </a:lnTo>
                  <a:lnTo>
                    <a:pt x="2568757" y="3071"/>
                  </a:lnTo>
                  <a:lnTo>
                    <a:pt x="2580595" y="3632"/>
                  </a:lnTo>
                  <a:lnTo>
                    <a:pt x="2592432" y="4289"/>
                  </a:lnTo>
                  <a:lnTo>
                    <a:pt x="2604270" y="5058"/>
                  </a:lnTo>
                  <a:lnTo>
                    <a:pt x="2616107" y="5960"/>
                  </a:lnTo>
                  <a:lnTo>
                    <a:pt x="2627945" y="7015"/>
                  </a:lnTo>
                  <a:lnTo>
                    <a:pt x="2639783" y="8248"/>
                  </a:lnTo>
                  <a:lnTo>
                    <a:pt x="2651620" y="9689"/>
                  </a:lnTo>
                  <a:lnTo>
                    <a:pt x="2663458" y="11371"/>
                  </a:lnTo>
                  <a:lnTo>
                    <a:pt x="2675295" y="13331"/>
                  </a:lnTo>
                  <a:lnTo>
                    <a:pt x="2687133" y="15613"/>
                  </a:lnTo>
                  <a:lnTo>
                    <a:pt x="2698971" y="18264"/>
                  </a:lnTo>
                  <a:lnTo>
                    <a:pt x="2710808" y="21340"/>
                  </a:lnTo>
                  <a:lnTo>
                    <a:pt x="2722646" y="24899"/>
                  </a:lnTo>
                  <a:lnTo>
                    <a:pt x="2734483" y="29007"/>
                  </a:lnTo>
                  <a:lnTo>
                    <a:pt x="2746321" y="33736"/>
                  </a:lnTo>
                  <a:lnTo>
                    <a:pt x="2758159" y="39159"/>
                  </a:lnTo>
                  <a:lnTo>
                    <a:pt x="2769996" y="45356"/>
                  </a:lnTo>
                  <a:lnTo>
                    <a:pt x="2781834" y="52403"/>
                  </a:lnTo>
                  <a:lnTo>
                    <a:pt x="2793671" y="60378"/>
                  </a:lnTo>
                  <a:lnTo>
                    <a:pt x="2805509" y="69352"/>
                  </a:lnTo>
                  <a:lnTo>
                    <a:pt x="2817347" y="79382"/>
                  </a:lnTo>
                  <a:lnTo>
                    <a:pt x="2829184" y="90515"/>
                  </a:lnTo>
                  <a:lnTo>
                    <a:pt x="2841022" y="102772"/>
                  </a:lnTo>
                  <a:lnTo>
                    <a:pt x="2852859" y="116147"/>
                  </a:lnTo>
                  <a:lnTo>
                    <a:pt x="2864697" y="130603"/>
                  </a:lnTo>
                  <a:lnTo>
                    <a:pt x="2876534" y="146067"/>
                  </a:lnTo>
                  <a:lnTo>
                    <a:pt x="2888372" y="162424"/>
                  </a:lnTo>
                  <a:lnTo>
                    <a:pt x="2900210" y="179524"/>
                  </a:lnTo>
                  <a:lnTo>
                    <a:pt x="2912047" y="197184"/>
                  </a:lnTo>
                  <a:lnTo>
                    <a:pt x="2923885" y="215190"/>
                  </a:lnTo>
                  <a:lnTo>
                    <a:pt x="2935722" y="233313"/>
                  </a:lnTo>
                  <a:lnTo>
                    <a:pt x="2947560" y="251319"/>
                  </a:lnTo>
                  <a:lnTo>
                    <a:pt x="2959398" y="268978"/>
                  </a:lnTo>
                  <a:lnTo>
                    <a:pt x="2971235" y="286079"/>
                  </a:lnTo>
                  <a:lnTo>
                    <a:pt x="2983073" y="302436"/>
                  </a:lnTo>
                  <a:lnTo>
                    <a:pt x="2994910" y="317899"/>
                  </a:lnTo>
                  <a:lnTo>
                    <a:pt x="3006748" y="332356"/>
                  </a:lnTo>
                  <a:lnTo>
                    <a:pt x="3018586" y="345731"/>
                  </a:lnTo>
                  <a:lnTo>
                    <a:pt x="3030423" y="357988"/>
                  </a:lnTo>
                  <a:lnTo>
                    <a:pt x="3042261" y="369120"/>
                  </a:lnTo>
                  <a:lnTo>
                    <a:pt x="3054098" y="379151"/>
                  </a:lnTo>
                  <a:lnTo>
                    <a:pt x="3065936" y="388124"/>
                  </a:lnTo>
                  <a:lnTo>
                    <a:pt x="3077774" y="396100"/>
                  </a:lnTo>
                  <a:lnTo>
                    <a:pt x="3089611" y="403147"/>
                  </a:lnTo>
                  <a:lnTo>
                    <a:pt x="3101449" y="409343"/>
                  </a:lnTo>
                  <a:lnTo>
                    <a:pt x="3113286" y="414767"/>
                  </a:lnTo>
                  <a:lnTo>
                    <a:pt x="3125124" y="419495"/>
                  </a:lnTo>
                  <a:lnTo>
                    <a:pt x="3136962" y="423604"/>
                  </a:lnTo>
                  <a:lnTo>
                    <a:pt x="3148799" y="427163"/>
                  </a:lnTo>
                  <a:lnTo>
                    <a:pt x="3160637" y="430239"/>
                  </a:lnTo>
                  <a:lnTo>
                    <a:pt x="3172474" y="432890"/>
                  </a:lnTo>
                  <a:lnTo>
                    <a:pt x="3184312" y="435172"/>
                  </a:lnTo>
                  <a:lnTo>
                    <a:pt x="3196149" y="437132"/>
                  </a:lnTo>
                  <a:lnTo>
                    <a:pt x="3207987" y="438814"/>
                  </a:lnTo>
                  <a:lnTo>
                    <a:pt x="3219825" y="440255"/>
                  </a:lnTo>
                  <a:lnTo>
                    <a:pt x="3231662" y="441488"/>
                  </a:lnTo>
                  <a:lnTo>
                    <a:pt x="3243500" y="442543"/>
                  </a:lnTo>
                  <a:lnTo>
                    <a:pt x="3255337" y="443444"/>
                  </a:lnTo>
                  <a:lnTo>
                    <a:pt x="3267175" y="444214"/>
                  </a:lnTo>
                  <a:lnTo>
                    <a:pt x="3279013" y="444871"/>
                  </a:lnTo>
                  <a:lnTo>
                    <a:pt x="3290850" y="445431"/>
                  </a:lnTo>
                  <a:lnTo>
                    <a:pt x="3302688" y="445909"/>
                  </a:lnTo>
                  <a:lnTo>
                    <a:pt x="3314525" y="446317"/>
                  </a:lnTo>
                  <a:lnTo>
                    <a:pt x="3326363" y="446664"/>
                  </a:lnTo>
                  <a:lnTo>
                    <a:pt x="3338201" y="446960"/>
                  </a:lnTo>
                  <a:lnTo>
                    <a:pt x="3350038" y="447212"/>
                  </a:lnTo>
                  <a:lnTo>
                    <a:pt x="3361876" y="447426"/>
                  </a:lnTo>
                  <a:lnTo>
                    <a:pt x="3373713" y="447609"/>
                  </a:lnTo>
                  <a:lnTo>
                    <a:pt x="3385551" y="447765"/>
                  </a:lnTo>
                  <a:lnTo>
                    <a:pt x="3397389" y="447897"/>
                  </a:lnTo>
                  <a:lnTo>
                    <a:pt x="3409226" y="448010"/>
                  </a:lnTo>
                  <a:lnTo>
                    <a:pt x="3421064" y="448106"/>
                  </a:lnTo>
                  <a:lnTo>
                    <a:pt x="3432901" y="448188"/>
                  </a:lnTo>
                  <a:lnTo>
                    <a:pt x="3444739" y="448257"/>
                  </a:lnTo>
                  <a:lnTo>
                    <a:pt x="3456576" y="448316"/>
                  </a:lnTo>
                  <a:lnTo>
                    <a:pt x="3468414" y="448367"/>
                  </a:lnTo>
                  <a:lnTo>
                    <a:pt x="3480252" y="448409"/>
                  </a:lnTo>
                  <a:lnTo>
                    <a:pt x="3492089" y="448446"/>
                  </a:lnTo>
                  <a:lnTo>
                    <a:pt x="3503927" y="448477"/>
                  </a:lnTo>
                  <a:lnTo>
                    <a:pt x="3515764" y="448503"/>
                  </a:lnTo>
                  <a:lnTo>
                    <a:pt x="3515764" y="448654"/>
                  </a:lnTo>
                  <a:lnTo>
                    <a:pt x="3527602" y="448654"/>
                  </a:lnTo>
                  <a:lnTo>
                    <a:pt x="3539440" y="448654"/>
                  </a:lnTo>
                  <a:lnTo>
                    <a:pt x="3551277" y="448654"/>
                  </a:lnTo>
                  <a:lnTo>
                    <a:pt x="3563115" y="448654"/>
                  </a:lnTo>
                  <a:lnTo>
                    <a:pt x="3574952" y="448654"/>
                  </a:lnTo>
                  <a:lnTo>
                    <a:pt x="3586790" y="448654"/>
                  </a:lnTo>
                  <a:lnTo>
                    <a:pt x="3598628" y="448654"/>
                  </a:lnTo>
                  <a:lnTo>
                    <a:pt x="3610465" y="448654"/>
                  </a:lnTo>
                  <a:lnTo>
                    <a:pt x="3622303" y="448654"/>
                  </a:lnTo>
                  <a:lnTo>
                    <a:pt x="3634140" y="448654"/>
                  </a:lnTo>
                  <a:lnTo>
                    <a:pt x="3645978" y="448654"/>
                  </a:lnTo>
                  <a:lnTo>
                    <a:pt x="3657816" y="448654"/>
                  </a:lnTo>
                  <a:lnTo>
                    <a:pt x="3669653" y="448654"/>
                  </a:lnTo>
                  <a:lnTo>
                    <a:pt x="3681491" y="448654"/>
                  </a:lnTo>
                  <a:lnTo>
                    <a:pt x="3693328" y="448654"/>
                  </a:lnTo>
                  <a:lnTo>
                    <a:pt x="3705166" y="448654"/>
                  </a:lnTo>
                  <a:lnTo>
                    <a:pt x="3717004" y="448654"/>
                  </a:lnTo>
                  <a:lnTo>
                    <a:pt x="3728841" y="448654"/>
                  </a:lnTo>
                  <a:lnTo>
                    <a:pt x="3740679" y="448654"/>
                  </a:lnTo>
                  <a:lnTo>
                    <a:pt x="3752516" y="448654"/>
                  </a:lnTo>
                  <a:lnTo>
                    <a:pt x="3764354" y="448654"/>
                  </a:lnTo>
                  <a:lnTo>
                    <a:pt x="3776191" y="448654"/>
                  </a:lnTo>
                  <a:lnTo>
                    <a:pt x="3788029" y="448654"/>
                  </a:lnTo>
                  <a:lnTo>
                    <a:pt x="3799867" y="448654"/>
                  </a:lnTo>
                  <a:lnTo>
                    <a:pt x="3811704" y="448654"/>
                  </a:lnTo>
                  <a:lnTo>
                    <a:pt x="3823542" y="448654"/>
                  </a:lnTo>
                  <a:lnTo>
                    <a:pt x="3835379" y="448654"/>
                  </a:lnTo>
                  <a:lnTo>
                    <a:pt x="3847217" y="448654"/>
                  </a:lnTo>
                  <a:lnTo>
                    <a:pt x="3859055" y="448654"/>
                  </a:lnTo>
                  <a:lnTo>
                    <a:pt x="3870892" y="448654"/>
                  </a:lnTo>
                  <a:lnTo>
                    <a:pt x="3882730" y="448654"/>
                  </a:lnTo>
                  <a:lnTo>
                    <a:pt x="3894567" y="448654"/>
                  </a:lnTo>
                  <a:lnTo>
                    <a:pt x="3906405" y="448654"/>
                  </a:lnTo>
                  <a:lnTo>
                    <a:pt x="3918243" y="448654"/>
                  </a:lnTo>
                  <a:lnTo>
                    <a:pt x="3930080" y="448654"/>
                  </a:lnTo>
                  <a:lnTo>
                    <a:pt x="3941918" y="448654"/>
                  </a:lnTo>
                  <a:lnTo>
                    <a:pt x="3953755" y="448654"/>
                  </a:lnTo>
                  <a:lnTo>
                    <a:pt x="3965593" y="448654"/>
                  </a:lnTo>
                  <a:lnTo>
                    <a:pt x="3977431" y="448654"/>
                  </a:lnTo>
                  <a:lnTo>
                    <a:pt x="3989268" y="448654"/>
                  </a:lnTo>
                  <a:lnTo>
                    <a:pt x="4001106" y="448654"/>
                  </a:lnTo>
                  <a:lnTo>
                    <a:pt x="4012943" y="448654"/>
                  </a:lnTo>
                  <a:lnTo>
                    <a:pt x="4024781" y="448654"/>
                  </a:lnTo>
                  <a:lnTo>
                    <a:pt x="4036619" y="448654"/>
                  </a:lnTo>
                  <a:lnTo>
                    <a:pt x="4048456" y="448654"/>
                  </a:lnTo>
                  <a:lnTo>
                    <a:pt x="4060294" y="448654"/>
                  </a:lnTo>
                  <a:lnTo>
                    <a:pt x="4072131" y="448654"/>
                  </a:lnTo>
                  <a:lnTo>
                    <a:pt x="4083969" y="448654"/>
                  </a:lnTo>
                  <a:lnTo>
                    <a:pt x="4095806" y="448654"/>
                  </a:lnTo>
                  <a:lnTo>
                    <a:pt x="4107644" y="448654"/>
                  </a:lnTo>
                  <a:lnTo>
                    <a:pt x="4119482" y="448654"/>
                  </a:lnTo>
                  <a:lnTo>
                    <a:pt x="4131319" y="448654"/>
                  </a:lnTo>
                  <a:lnTo>
                    <a:pt x="4143157" y="448654"/>
                  </a:lnTo>
                  <a:lnTo>
                    <a:pt x="4154994" y="448654"/>
                  </a:lnTo>
                  <a:lnTo>
                    <a:pt x="4166832" y="448654"/>
                  </a:lnTo>
                  <a:lnTo>
                    <a:pt x="4178670" y="448654"/>
                  </a:lnTo>
                  <a:lnTo>
                    <a:pt x="4190507" y="448654"/>
                  </a:lnTo>
                  <a:lnTo>
                    <a:pt x="4202345" y="448654"/>
                  </a:lnTo>
                  <a:lnTo>
                    <a:pt x="4214182" y="448654"/>
                  </a:lnTo>
                  <a:lnTo>
                    <a:pt x="4226020" y="448654"/>
                  </a:lnTo>
                  <a:lnTo>
                    <a:pt x="4237858" y="448654"/>
                  </a:lnTo>
                  <a:lnTo>
                    <a:pt x="4249695" y="448654"/>
                  </a:lnTo>
                  <a:lnTo>
                    <a:pt x="4261533" y="448654"/>
                  </a:lnTo>
                  <a:lnTo>
                    <a:pt x="4273370" y="448654"/>
                  </a:lnTo>
                  <a:lnTo>
                    <a:pt x="4285208" y="448654"/>
                  </a:lnTo>
                  <a:lnTo>
                    <a:pt x="4297046" y="448654"/>
                  </a:lnTo>
                  <a:lnTo>
                    <a:pt x="4308883" y="448654"/>
                  </a:lnTo>
                  <a:lnTo>
                    <a:pt x="4320721" y="448654"/>
                  </a:lnTo>
                  <a:lnTo>
                    <a:pt x="4332558" y="448654"/>
                  </a:lnTo>
                  <a:lnTo>
                    <a:pt x="4344396" y="448654"/>
                  </a:lnTo>
                  <a:lnTo>
                    <a:pt x="4356234" y="448654"/>
                  </a:lnTo>
                  <a:lnTo>
                    <a:pt x="4368071" y="448654"/>
                  </a:lnTo>
                  <a:lnTo>
                    <a:pt x="4379909" y="448654"/>
                  </a:lnTo>
                  <a:lnTo>
                    <a:pt x="4391746" y="448654"/>
                  </a:lnTo>
                  <a:lnTo>
                    <a:pt x="4403584" y="448654"/>
                  </a:lnTo>
                  <a:lnTo>
                    <a:pt x="4415421" y="448654"/>
                  </a:lnTo>
                  <a:lnTo>
                    <a:pt x="4427259" y="448654"/>
                  </a:lnTo>
                  <a:lnTo>
                    <a:pt x="4439097" y="448654"/>
                  </a:lnTo>
                  <a:lnTo>
                    <a:pt x="4450934" y="448654"/>
                  </a:lnTo>
                  <a:lnTo>
                    <a:pt x="4462772" y="448654"/>
                  </a:lnTo>
                  <a:lnTo>
                    <a:pt x="4474609" y="448654"/>
                  </a:lnTo>
                  <a:lnTo>
                    <a:pt x="4486447" y="448654"/>
                  </a:lnTo>
                  <a:lnTo>
                    <a:pt x="4498285" y="448654"/>
                  </a:lnTo>
                  <a:lnTo>
                    <a:pt x="4510122" y="448654"/>
                  </a:lnTo>
                  <a:lnTo>
                    <a:pt x="4521960" y="448654"/>
                  </a:lnTo>
                  <a:lnTo>
                    <a:pt x="4533797" y="448654"/>
                  </a:lnTo>
                  <a:lnTo>
                    <a:pt x="4545635" y="448654"/>
                  </a:lnTo>
                  <a:lnTo>
                    <a:pt x="4557473" y="448654"/>
                  </a:lnTo>
                  <a:lnTo>
                    <a:pt x="4569310" y="448654"/>
                  </a:lnTo>
                  <a:lnTo>
                    <a:pt x="4581148" y="448654"/>
                  </a:lnTo>
                  <a:lnTo>
                    <a:pt x="4592985" y="448654"/>
                  </a:lnTo>
                  <a:lnTo>
                    <a:pt x="4604823" y="448654"/>
                  </a:lnTo>
                  <a:lnTo>
                    <a:pt x="4616661" y="448654"/>
                  </a:lnTo>
                  <a:lnTo>
                    <a:pt x="4628498" y="448654"/>
                  </a:lnTo>
                  <a:lnTo>
                    <a:pt x="4640336" y="448654"/>
                  </a:lnTo>
                  <a:lnTo>
                    <a:pt x="4652173" y="448654"/>
                  </a:lnTo>
                  <a:lnTo>
                    <a:pt x="4664011" y="448654"/>
                  </a:lnTo>
                  <a:lnTo>
                    <a:pt x="4675849" y="448654"/>
                  </a:lnTo>
                  <a:lnTo>
                    <a:pt x="4687686" y="448654"/>
                  </a:lnTo>
                </a:path>
              </a:pathLst>
            </a:custGeom>
            <a:ln w="40651" cap="flat">
              <a:solidFill>
                <a:srgbClr val="CE9500">
                  <a:alpha val="100000"/>
                </a:srgbClr>
              </a:solidFill>
              <a:prstDash val="solid"/>
              <a:round/>
            </a:ln>
          </p:spPr>
          <p:txBody>
            <a:bodyPr/>
            <a:lstStyle/>
            <a:p/>
          </p:txBody>
        </p:sp>
        <p:sp>
          <p:nvSpPr>
            <p:cNvPr id="42" name="pl42"/>
            <p:cNvSpPr/>
            <p:nvPr/>
          </p:nvSpPr>
          <p:spPr>
            <a:xfrm>
              <a:off x="2482351" y="1348329"/>
              <a:ext cx="4687686" cy="448704"/>
            </a:xfrm>
            <a:custGeom>
              <a:avLst/>
              <a:pathLst>
                <a:path w="4687686" h="448704">
                  <a:moveTo>
                    <a:pt x="0" y="299203"/>
                  </a:moveTo>
                  <a:lnTo>
                    <a:pt x="11837" y="299211"/>
                  </a:lnTo>
                  <a:lnTo>
                    <a:pt x="23675" y="299222"/>
                  </a:lnTo>
                  <a:lnTo>
                    <a:pt x="35512" y="299234"/>
                  </a:lnTo>
                  <a:lnTo>
                    <a:pt x="47350" y="299248"/>
                  </a:lnTo>
                  <a:lnTo>
                    <a:pt x="59187" y="299265"/>
                  </a:lnTo>
                  <a:lnTo>
                    <a:pt x="71025" y="299285"/>
                  </a:lnTo>
                  <a:lnTo>
                    <a:pt x="82863" y="299308"/>
                  </a:lnTo>
                  <a:lnTo>
                    <a:pt x="94700" y="299335"/>
                  </a:lnTo>
                  <a:lnTo>
                    <a:pt x="106538" y="299367"/>
                  </a:lnTo>
                  <a:lnTo>
                    <a:pt x="118375" y="299405"/>
                  </a:lnTo>
                  <a:lnTo>
                    <a:pt x="130213" y="299449"/>
                  </a:lnTo>
                  <a:lnTo>
                    <a:pt x="142051" y="299501"/>
                  </a:lnTo>
                  <a:lnTo>
                    <a:pt x="153888" y="299562"/>
                  </a:lnTo>
                  <a:lnTo>
                    <a:pt x="165726" y="299633"/>
                  </a:lnTo>
                  <a:lnTo>
                    <a:pt x="177563" y="299717"/>
                  </a:lnTo>
                  <a:lnTo>
                    <a:pt x="189401" y="299816"/>
                  </a:lnTo>
                  <a:lnTo>
                    <a:pt x="201239" y="299931"/>
                  </a:lnTo>
                  <a:lnTo>
                    <a:pt x="213076" y="300067"/>
                  </a:lnTo>
                  <a:lnTo>
                    <a:pt x="224914" y="300227"/>
                  </a:lnTo>
                  <a:lnTo>
                    <a:pt x="236751" y="300413"/>
                  </a:lnTo>
                  <a:lnTo>
                    <a:pt x="248589" y="300632"/>
                  </a:lnTo>
                  <a:lnTo>
                    <a:pt x="260427" y="300889"/>
                  </a:lnTo>
                  <a:lnTo>
                    <a:pt x="272264" y="301189"/>
                  </a:lnTo>
                  <a:lnTo>
                    <a:pt x="284102" y="301541"/>
                  </a:lnTo>
                  <a:lnTo>
                    <a:pt x="295939" y="301952"/>
                  </a:lnTo>
                  <a:lnTo>
                    <a:pt x="307777" y="302432"/>
                  </a:lnTo>
                  <a:lnTo>
                    <a:pt x="319614" y="302993"/>
                  </a:lnTo>
                  <a:lnTo>
                    <a:pt x="331452" y="303646"/>
                  </a:lnTo>
                  <a:lnTo>
                    <a:pt x="343290" y="304407"/>
                  </a:lnTo>
                  <a:lnTo>
                    <a:pt x="355127" y="305291"/>
                  </a:lnTo>
                  <a:lnTo>
                    <a:pt x="366965" y="306316"/>
                  </a:lnTo>
                  <a:lnTo>
                    <a:pt x="378802" y="307502"/>
                  </a:lnTo>
                  <a:lnTo>
                    <a:pt x="390640" y="308872"/>
                  </a:lnTo>
                  <a:lnTo>
                    <a:pt x="402478" y="310448"/>
                  </a:lnTo>
                  <a:lnTo>
                    <a:pt x="414315" y="312256"/>
                  </a:lnTo>
                  <a:lnTo>
                    <a:pt x="426153" y="314321"/>
                  </a:lnTo>
                  <a:lnTo>
                    <a:pt x="437990" y="316671"/>
                  </a:lnTo>
                  <a:lnTo>
                    <a:pt x="449828" y="319329"/>
                  </a:lnTo>
                  <a:lnTo>
                    <a:pt x="461666" y="322320"/>
                  </a:lnTo>
                  <a:lnTo>
                    <a:pt x="473503" y="325664"/>
                  </a:lnTo>
                  <a:lnTo>
                    <a:pt x="485341" y="329375"/>
                  </a:lnTo>
                  <a:lnTo>
                    <a:pt x="497178" y="333460"/>
                  </a:lnTo>
                  <a:lnTo>
                    <a:pt x="509016" y="337918"/>
                  </a:lnTo>
                  <a:lnTo>
                    <a:pt x="520854" y="342737"/>
                  </a:lnTo>
                  <a:lnTo>
                    <a:pt x="532691" y="347892"/>
                  </a:lnTo>
                  <a:lnTo>
                    <a:pt x="544529" y="353344"/>
                  </a:lnTo>
                  <a:lnTo>
                    <a:pt x="556366" y="359044"/>
                  </a:lnTo>
                  <a:lnTo>
                    <a:pt x="568204" y="364931"/>
                  </a:lnTo>
                  <a:lnTo>
                    <a:pt x="580042" y="370933"/>
                  </a:lnTo>
                  <a:lnTo>
                    <a:pt x="591879" y="376974"/>
                  </a:lnTo>
                  <a:lnTo>
                    <a:pt x="603717" y="382976"/>
                  </a:lnTo>
                  <a:lnTo>
                    <a:pt x="615554" y="388862"/>
                  </a:lnTo>
                  <a:lnTo>
                    <a:pt x="627392" y="394562"/>
                  </a:lnTo>
                  <a:lnTo>
                    <a:pt x="639229" y="400015"/>
                  </a:lnTo>
                  <a:lnTo>
                    <a:pt x="651067" y="405169"/>
                  </a:lnTo>
                  <a:lnTo>
                    <a:pt x="662905" y="409988"/>
                  </a:lnTo>
                  <a:lnTo>
                    <a:pt x="674742" y="414447"/>
                  </a:lnTo>
                  <a:lnTo>
                    <a:pt x="686580" y="418532"/>
                  </a:lnTo>
                  <a:lnTo>
                    <a:pt x="698417" y="422243"/>
                  </a:lnTo>
                  <a:lnTo>
                    <a:pt x="710255" y="425587"/>
                  </a:lnTo>
                  <a:lnTo>
                    <a:pt x="722093" y="428578"/>
                  </a:lnTo>
                  <a:lnTo>
                    <a:pt x="733930" y="431236"/>
                  </a:lnTo>
                  <a:lnTo>
                    <a:pt x="745768" y="433585"/>
                  </a:lnTo>
                  <a:lnTo>
                    <a:pt x="757605" y="435651"/>
                  </a:lnTo>
                  <a:lnTo>
                    <a:pt x="769443" y="437458"/>
                  </a:lnTo>
                  <a:lnTo>
                    <a:pt x="781281" y="439035"/>
                  </a:lnTo>
                  <a:lnTo>
                    <a:pt x="793118" y="440404"/>
                  </a:lnTo>
                  <a:lnTo>
                    <a:pt x="804956" y="441591"/>
                  </a:lnTo>
                  <a:lnTo>
                    <a:pt x="816793" y="442616"/>
                  </a:lnTo>
                  <a:lnTo>
                    <a:pt x="828631" y="443500"/>
                  </a:lnTo>
                  <a:lnTo>
                    <a:pt x="840469" y="444260"/>
                  </a:lnTo>
                  <a:lnTo>
                    <a:pt x="852306" y="444914"/>
                  </a:lnTo>
                  <a:lnTo>
                    <a:pt x="864144" y="445474"/>
                  </a:lnTo>
                  <a:lnTo>
                    <a:pt x="875981" y="445954"/>
                  </a:lnTo>
                  <a:lnTo>
                    <a:pt x="887819" y="446366"/>
                  </a:lnTo>
                  <a:lnTo>
                    <a:pt x="899657" y="446717"/>
                  </a:lnTo>
                  <a:lnTo>
                    <a:pt x="911494" y="447018"/>
                  </a:lnTo>
                  <a:lnTo>
                    <a:pt x="923332" y="447274"/>
                  </a:lnTo>
                  <a:lnTo>
                    <a:pt x="935169" y="447493"/>
                  </a:lnTo>
                  <a:lnTo>
                    <a:pt x="947007" y="447680"/>
                  </a:lnTo>
                  <a:lnTo>
                    <a:pt x="958844" y="447839"/>
                  </a:lnTo>
                  <a:lnTo>
                    <a:pt x="970682" y="447975"/>
                  </a:lnTo>
                  <a:lnTo>
                    <a:pt x="982520" y="448091"/>
                  </a:lnTo>
                  <a:lnTo>
                    <a:pt x="994357" y="448189"/>
                  </a:lnTo>
                  <a:lnTo>
                    <a:pt x="1006195" y="448273"/>
                  </a:lnTo>
                  <a:lnTo>
                    <a:pt x="1018032" y="448345"/>
                  </a:lnTo>
                  <a:lnTo>
                    <a:pt x="1029870" y="448406"/>
                  </a:lnTo>
                  <a:lnTo>
                    <a:pt x="1041708" y="448458"/>
                  </a:lnTo>
                  <a:lnTo>
                    <a:pt x="1053545" y="448502"/>
                  </a:lnTo>
                  <a:lnTo>
                    <a:pt x="1065383" y="448539"/>
                  </a:lnTo>
                  <a:lnTo>
                    <a:pt x="1077220" y="448571"/>
                  </a:lnTo>
                  <a:lnTo>
                    <a:pt x="1089058" y="448599"/>
                  </a:lnTo>
                  <a:lnTo>
                    <a:pt x="1100896" y="448622"/>
                  </a:lnTo>
                  <a:lnTo>
                    <a:pt x="1112733" y="448642"/>
                  </a:lnTo>
                  <a:lnTo>
                    <a:pt x="1124571" y="448658"/>
                  </a:lnTo>
                  <a:lnTo>
                    <a:pt x="1136408" y="448673"/>
                  </a:lnTo>
                  <a:lnTo>
                    <a:pt x="1148246" y="448685"/>
                  </a:lnTo>
                  <a:lnTo>
                    <a:pt x="1160084" y="448695"/>
                  </a:lnTo>
                  <a:lnTo>
                    <a:pt x="1171921" y="448704"/>
                  </a:lnTo>
                  <a:lnTo>
                    <a:pt x="1171921" y="448654"/>
                  </a:lnTo>
                  <a:lnTo>
                    <a:pt x="1183759" y="448636"/>
                  </a:lnTo>
                  <a:lnTo>
                    <a:pt x="1195596" y="448615"/>
                  </a:lnTo>
                  <a:lnTo>
                    <a:pt x="1207434" y="448591"/>
                  </a:lnTo>
                  <a:lnTo>
                    <a:pt x="1219272" y="448563"/>
                  </a:lnTo>
                  <a:lnTo>
                    <a:pt x="1231109" y="448529"/>
                  </a:lnTo>
                  <a:lnTo>
                    <a:pt x="1242947" y="448490"/>
                  </a:lnTo>
                  <a:lnTo>
                    <a:pt x="1254784" y="448443"/>
                  </a:lnTo>
                  <a:lnTo>
                    <a:pt x="1266622" y="448389"/>
                  </a:lnTo>
                  <a:lnTo>
                    <a:pt x="1278459" y="448325"/>
                  </a:lnTo>
                  <a:lnTo>
                    <a:pt x="1290297" y="448250"/>
                  </a:lnTo>
                  <a:lnTo>
                    <a:pt x="1302135" y="448161"/>
                  </a:lnTo>
                  <a:lnTo>
                    <a:pt x="1313972" y="448058"/>
                  </a:lnTo>
                  <a:lnTo>
                    <a:pt x="1325810" y="447936"/>
                  </a:lnTo>
                  <a:lnTo>
                    <a:pt x="1337647" y="447793"/>
                  </a:lnTo>
                  <a:lnTo>
                    <a:pt x="1349485" y="447625"/>
                  </a:lnTo>
                  <a:lnTo>
                    <a:pt x="1361323" y="447428"/>
                  </a:lnTo>
                  <a:lnTo>
                    <a:pt x="1373160" y="447196"/>
                  </a:lnTo>
                  <a:lnTo>
                    <a:pt x="1384998" y="446925"/>
                  </a:lnTo>
                  <a:lnTo>
                    <a:pt x="1396835" y="446606"/>
                  </a:lnTo>
                  <a:lnTo>
                    <a:pt x="1408673" y="446232"/>
                  </a:lnTo>
                  <a:lnTo>
                    <a:pt x="1420511" y="445794"/>
                  </a:lnTo>
                  <a:lnTo>
                    <a:pt x="1432348" y="445281"/>
                  </a:lnTo>
                  <a:lnTo>
                    <a:pt x="1444186" y="444680"/>
                  </a:lnTo>
                  <a:lnTo>
                    <a:pt x="1456023" y="443977"/>
                  </a:lnTo>
                  <a:lnTo>
                    <a:pt x="1467861" y="443155"/>
                  </a:lnTo>
                  <a:lnTo>
                    <a:pt x="1479699" y="442194"/>
                  </a:lnTo>
                  <a:lnTo>
                    <a:pt x="1491536" y="441073"/>
                  </a:lnTo>
                  <a:lnTo>
                    <a:pt x="1503374" y="439766"/>
                  </a:lnTo>
                  <a:lnTo>
                    <a:pt x="1515211" y="438245"/>
                  </a:lnTo>
                  <a:lnTo>
                    <a:pt x="1527049" y="436477"/>
                  </a:lnTo>
                  <a:lnTo>
                    <a:pt x="1538887" y="434427"/>
                  </a:lnTo>
                  <a:lnTo>
                    <a:pt x="1550724" y="432054"/>
                  </a:lnTo>
                  <a:lnTo>
                    <a:pt x="1562562" y="429315"/>
                  </a:lnTo>
                  <a:lnTo>
                    <a:pt x="1574399" y="426163"/>
                  </a:lnTo>
                  <a:lnTo>
                    <a:pt x="1586237" y="422547"/>
                  </a:lnTo>
                  <a:lnTo>
                    <a:pt x="1598074" y="418416"/>
                  </a:lnTo>
                  <a:lnTo>
                    <a:pt x="1609912" y="413718"/>
                  </a:lnTo>
                  <a:lnTo>
                    <a:pt x="1621750" y="408401"/>
                  </a:lnTo>
                  <a:lnTo>
                    <a:pt x="1633587" y="402419"/>
                  </a:lnTo>
                  <a:lnTo>
                    <a:pt x="1645425" y="395732"/>
                  </a:lnTo>
                  <a:lnTo>
                    <a:pt x="1657262" y="388310"/>
                  </a:lnTo>
                  <a:lnTo>
                    <a:pt x="1669100" y="380139"/>
                  </a:lnTo>
                  <a:lnTo>
                    <a:pt x="1680938" y="371222"/>
                  </a:lnTo>
                  <a:lnTo>
                    <a:pt x="1692775" y="361584"/>
                  </a:lnTo>
                  <a:lnTo>
                    <a:pt x="1704613" y="351276"/>
                  </a:lnTo>
                  <a:lnTo>
                    <a:pt x="1716450" y="340371"/>
                  </a:lnTo>
                  <a:lnTo>
                    <a:pt x="1728288" y="328970"/>
                  </a:lnTo>
                  <a:lnTo>
                    <a:pt x="1740126" y="317198"/>
                  </a:lnTo>
                  <a:lnTo>
                    <a:pt x="1751963" y="305194"/>
                  </a:lnTo>
                  <a:lnTo>
                    <a:pt x="1763801" y="293111"/>
                  </a:lnTo>
                  <a:lnTo>
                    <a:pt x="1775638" y="281107"/>
                  </a:lnTo>
                  <a:lnTo>
                    <a:pt x="1787476" y="269335"/>
                  </a:lnTo>
                  <a:lnTo>
                    <a:pt x="1799314" y="257934"/>
                  </a:lnTo>
                  <a:lnTo>
                    <a:pt x="1811151" y="247029"/>
                  </a:lnTo>
                  <a:lnTo>
                    <a:pt x="1822989" y="236721"/>
                  </a:lnTo>
                  <a:lnTo>
                    <a:pt x="1834826" y="227083"/>
                  </a:lnTo>
                  <a:lnTo>
                    <a:pt x="1846664" y="218166"/>
                  </a:lnTo>
                  <a:lnTo>
                    <a:pt x="1858502" y="209995"/>
                  </a:lnTo>
                  <a:lnTo>
                    <a:pt x="1870339" y="202573"/>
                  </a:lnTo>
                  <a:lnTo>
                    <a:pt x="1882177" y="195886"/>
                  </a:lnTo>
                  <a:lnTo>
                    <a:pt x="1894014" y="189904"/>
                  </a:lnTo>
                  <a:lnTo>
                    <a:pt x="1905852" y="184587"/>
                  </a:lnTo>
                  <a:lnTo>
                    <a:pt x="1917689" y="179889"/>
                  </a:lnTo>
                  <a:lnTo>
                    <a:pt x="1929527" y="175758"/>
                  </a:lnTo>
                  <a:lnTo>
                    <a:pt x="1941365" y="172142"/>
                  </a:lnTo>
                  <a:lnTo>
                    <a:pt x="1953202" y="168990"/>
                  </a:lnTo>
                  <a:lnTo>
                    <a:pt x="1965040" y="166251"/>
                  </a:lnTo>
                  <a:lnTo>
                    <a:pt x="1976877" y="163878"/>
                  </a:lnTo>
                  <a:lnTo>
                    <a:pt x="1988715" y="161828"/>
                  </a:lnTo>
                  <a:lnTo>
                    <a:pt x="2000553" y="160060"/>
                  </a:lnTo>
                  <a:lnTo>
                    <a:pt x="2012390" y="158539"/>
                  </a:lnTo>
                  <a:lnTo>
                    <a:pt x="2024228" y="157232"/>
                  </a:lnTo>
                  <a:lnTo>
                    <a:pt x="2036065" y="156111"/>
                  </a:lnTo>
                  <a:lnTo>
                    <a:pt x="2047903" y="155150"/>
                  </a:lnTo>
                  <a:lnTo>
                    <a:pt x="2059741" y="154328"/>
                  </a:lnTo>
                  <a:lnTo>
                    <a:pt x="2071578" y="153625"/>
                  </a:lnTo>
                  <a:lnTo>
                    <a:pt x="2083416" y="153024"/>
                  </a:lnTo>
                  <a:lnTo>
                    <a:pt x="2095253" y="152511"/>
                  </a:lnTo>
                  <a:lnTo>
                    <a:pt x="2107091" y="152073"/>
                  </a:lnTo>
                  <a:lnTo>
                    <a:pt x="2118929" y="151699"/>
                  </a:lnTo>
                  <a:lnTo>
                    <a:pt x="2130766" y="151380"/>
                  </a:lnTo>
                  <a:lnTo>
                    <a:pt x="2142604" y="151109"/>
                  </a:lnTo>
                  <a:lnTo>
                    <a:pt x="2154441" y="150877"/>
                  </a:lnTo>
                  <a:lnTo>
                    <a:pt x="2166279" y="150680"/>
                  </a:lnTo>
                  <a:lnTo>
                    <a:pt x="2178117" y="150512"/>
                  </a:lnTo>
                  <a:lnTo>
                    <a:pt x="2189954" y="150369"/>
                  </a:lnTo>
                  <a:lnTo>
                    <a:pt x="2201792" y="150247"/>
                  </a:lnTo>
                  <a:lnTo>
                    <a:pt x="2213629" y="150144"/>
                  </a:lnTo>
                  <a:lnTo>
                    <a:pt x="2225467" y="150055"/>
                  </a:lnTo>
                  <a:lnTo>
                    <a:pt x="2237304" y="149980"/>
                  </a:lnTo>
                  <a:lnTo>
                    <a:pt x="2249142" y="149916"/>
                  </a:lnTo>
                  <a:lnTo>
                    <a:pt x="2260980" y="149862"/>
                  </a:lnTo>
                  <a:lnTo>
                    <a:pt x="2272817" y="149815"/>
                  </a:lnTo>
                  <a:lnTo>
                    <a:pt x="2284655" y="149776"/>
                  </a:lnTo>
                  <a:lnTo>
                    <a:pt x="2296492" y="149742"/>
                  </a:lnTo>
                  <a:lnTo>
                    <a:pt x="2308330" y="149714"/>
                  </a:lnTo>
                  <a:lnTo>
                    <a:pt x="2320168" y="149690"/>
                  </a:lnTo>
                  <a:lnTo>
                    <a:pt x="2332005" y="149669"/>
                  </a:lnTo>
                  <a:lnTo>
                    <a:pt x="2343843" y="149651"/>
                  </a:lnTo>
                  <a:lnTo>
                    <a:pt x="2343843" y="149551"/>
                  </a:lnTo>
                  <a:lnTo>
                    <a:pt x="2355680" y="149551"/>
                  </a:lnTo>
                  <a:lnTo>
                    <a:pt x="2367518" y="149551"/>
                  </a:lnTo>
                  <a:lnTo>
                    <a:pt x="2379356" y="149551"/>
                  </a:lnTo>
                  <a:lnTo>
                    <a:pt x="2391193" y="149551"/>
                  </a:lnTo>
                  <a:lnTo>
                    <a:pt x="2403031" y="149551"/>
                  </a:lnTo>
                  <a:lnTo>
                    <a:pt x="2414868" y="149551"/>
                  </a:lnTo>
                  <a:lnTo>
                    <a:pt x="2426706" y="149551"/>
                  </a:lnTo>
                  <a:lnTo>
                    <a:pt x="2438544" y="149551"/>
                  </a:lnTo>
                  <a:lnTo>
                    <a:pt x="2450381" y="149551"/>
                  </a:lnTo>
                  <a:lnTo>
                    <a:pt x="2462219" y="149551"/>
                  </a:lnTo>
                  <a:lnTo>
                    <a:pt x="2474056" y="149551"/>
                  </a:lnTo>
                  <a:lnTo>
                    <a:pt x="2485894" y="149551"/>
                  </a:lnTo>
                  <a:lnTo>
                    <a:pt x="2497732" y="149551"/>
                  </a:lnTo>
                  <a:lnTo>
                    <a:pt x="2509569" y="149551"/>
                  </a:lnTo>
                  <a:lnTo>
                    <a:pt x="2521407" y="149551"/>
                  </a:lnTo>
                  <a:lnTo>
                    <a:pt x="2533244" y="149551"/>
                  </a:lnTo>
                  <a:lnTo>
                    <a:pt x="2545082" y="149551"/>
                  </a:lnTo>
                  <a:lnTo>
                    <a:pt x="2556919" y="149551"/>
                  </a:lnTo>
                  <a:lnTo>
                    <a:pt x="2568757" y="149551"/>
                  </a:lnTo>
                  <a:lnTo>
                    <a:pt x="2580595" y="149551"/>
                  </a:lnTo>
                  <a:lnTo>
                    <a:pt x="2592432" y="149551"/>
                  </a:lnTo>
                  <a:lnTo>
                    <a:pt x="2604270" y="149551"/>
                  </a:lnTo>
                  <a:lnTo>
                    <a:pt x="2616107" y="149551"/>
                  </a:lnTo>
                  <a:lnTo>
                    <a:pt x="2627945" y="149551"/>
                  </a:lnTo>
                  <a:lnTo>
                    <a:pt x="2639783" y="149551"/>
                  </a:lnTo>
                  <a:lnTo>
                    <a:pt x="2651620" y="149551"/>
                  </a:lnTo>
                  <a:lnTo>
                    <a:pt x="2663458" y="149551"/>
                  </a:lnTo>
                  <a:lnTo>
                    <a:pt x="2675295" y="149551"/>
                  </a:lnTo>
                  <a:lnTo>
                    <a:pt x="2687133" y="149551"/>
                  </a:lnTo>
                  <a:lnTo>
                    <a:pt x="2698971" y="149551"/>
                  </a:lnTo>
                  <a:lnTo>
                    <a:pt x="2710808" y="149551"/>
                  </a:lnTo>
                  <a:lnTo>
                    <a:pt x="2722646" y="149551"/>
                  </a:lnTo>
                  <a:lnTo>
                    <a:pt x="2734483" y="149551"/>
                  </a:lnTo>
                  <a:lnTo>
                    <a:pt x="2746321" y="149551"/>
                  </a:lnTo>
                  <a:lnTo>
                    <a:pt x="2758159" y="149551"/>
                  </a:lnTo>
                  <a:lnTo>
                    <a:pt x="2769996" y="149551"/>
                  </a:lnTo>
                  <a:lnTo>
                    <a:pt x="2781834" y="149551"/>
                  </a:lnTo>
                  <a:lnTo>
                    <a:pt x="2793671" y="149551"/>
                  </a:lnTo>
                  <a:lnTo>
                    <a:pt x="2805509" y="149551"/>
                  </a:lnTo>
                  <a:lnTo>
                    <a:pt x="2817347" y="149551"/>
                  </a:lnTo>
                  <a:lnTo>
                    <a:pt x="2829184" y="149551"/>
                  </a:lnTo>
                  <a:lnTo>
                    <a:pt x="2841022" y="149551"/>
                  </a:lnTo>
                  <a:lnTo>
                    <a:pt x="2852859" y="149551"/>
                  </a:lnTo>
                  <a:lnTo>
                    <a:pt x="2864697" y="149551"/>
                  </a:lnTo>
                  <a:lnTo>
                    <a:pt x="2876534" y="149551"/>
                  </a:lnTo>
                  <a:lnTo>
                    <a:pt x="2888372" y="149551"/>
                  </a:lnTo>
                  <a:lnTo>
                    <a:pt x="2900210" y="149551"/>
                  </a:lnTo>
                  <a:lnTo>
                    <a:pt x="2912047" y="149551"/>
                  </a:lnTo>
                  <a:lnTo>
                    <a:pt x="2923885" y="149551"/>
                  </a:lnTo>
                  <a:lnTo>
                    <a:pt x="2935722" y="149551"/>
                  </a:lnTo>
                  <a:lnTo>
                    <a:pt x="2947560" y="149551"/>
                  </a:lnTo>
                  <a:lnTo>
                    <a:pt x="2959398" y="149551"/>
                  </a:lnTo>
                  <a:lnTo>
                    <a:pt x="2971235" y="149551"/>
                  </a:lnTo>
                  <a:lnTo>
                    <a:pt x="2983073" y="149551"/>
                  </a:lnTo>
                  <a:lnTo>
                    <a:pt x="2994910" y="149551"/>
                  </a:lnTo>
                  <a:lnTo>
                    <a:pt x="3006748" y="149551"/>
                  </a:lnTo>
                  <a:lnTo>
                    <a:pt x="3018586" y="149551"/>
                  </a:lnTo>
                  <a:lnTo>
                    <a:pt x="3030423" y="149551"/>
                  </a:lnTo>
                  <a:lnTo>
                    <a:pt x="3042261" y="149551"/>
                  </a:lnTo>
                  <a:lnTo>
                    <a:pt x="3054098" y="149551"/>
                  </a:lnTo>
                  <a:lnTo>
                    <a:pt x="3065936" y="149551"/>
                  </a:lnTo>
                  <a:lnTo>
                    <a:pt x="3077774" y="149551"/>
                  </a:lnTo>
                  <a:lnTo>
                    <a:pt x="3089611" y="149551"/>
                  </a:lnTo>
                  <a:lnTo>
                    <a:pt x="3101449" y="149551"/>
                  </a:lnTo>
                  <a:lnTo>
                    <a:pt x="3113286" y="149551"/>
                  </a:lnTo>
                  <a:lnTo>
                    <a:pt x="3125124" y="149551"/>
                  </a:lnTo>
                  <a:lnTo>
                    <a:pt x="3136962" y="149551"/>
                  </a:lnTo>
                  <a:lnTo>
                    <a:pt x="3148799" y="149551"/>
                  </a:lnTo>
                  <a:lnTo>
                    <a:pt x="3160637" y="149551"/>
                  </a:lnTo>
                  <a:lnTo>
                    <a:pt x="3172474" y="149551"/>
                  </a:lnTo>
                  <a:lnTo>
                    <a:pt x="3184312" y="149551"/>
                  </a:lnTo>
                  <a:lnTo>
                    <a:pt x="3196149" y="149551"/>
                  </a:lnTo>
                  <a:lnTo>
                    <a:pt x="3207987" y="149551"/>
                  </a:lnTo>
                  <a:lnTo>
                    <a:pt x="3219825" y="149551"/>
                  </a:lnTo>
                  <a:lnTo>
                    <a:pt x="3231662" y="149551"/>
                  </a:lnTo>
                  <a:lnTo>
                    <a:pt x="3243500" y="149551"/>
                  </a:lnTo>
                  <a:lnTo>
                    <a:pt x="3255337" y="149551"/>
                  </a:lnTo>
                  <a:lnTo>
                    <a:pt x="3267175" y="149551"/>
                  </a:lnTo>
                  <a:lnTo>
                    <a:pt x="3279013" y="149551"/>
                  </a:lnTo>
                  <a:lnTo>
                    <a:pt x="3290850" y="149551"/>
                  </a:lnTo>
                  <a:lnTo>
                    <a:pt x="3302688" y="149551"/>
                  </a:lnTo>
                  <a:lnTo>
                    <a:pt x="3314525" y="149551"/>
                  </a:lnTo>
                  <a:lnTo>
                    <a:pt x="3326363" y="149551"/>
                  </a:lnTo>
                  <a:lnTo>
                    <a:pt x="3338201" y="149551"/>
                  </a:lnTo>
                  <a:lnTo>
                    <a:pt x="3350038" y="149551"/>
                  </a:lnTo>
                  <a:lnTo>
                    <a:pt x="3361876" y="149551"/>
                  </a:lnTo>
                  <a:lnTo>
                    <a:pt x="3373713" y="149551"/>
                  </a:lnTo>
                  <a:lnTo>
                    <a:pt x="3385551" y="149551"/>
                  </a:lnTo>
                  <a:lnTo>
                    <a:pt x="3397389" y="149551"/>
                  </a:lnTo>
                  <a:lnTo>
                    <a:pt x="3409226" y="149551"/>
                  </a:lnTo>
                  <a:lnTo>
                    <a:pt x="3421064" y="149551"/>
                  </a:lnTo>
                  <a:lnTo>
                    <a:pt x="3432901" y="149551"/>
                  </a:lnTo>
                  <a:lnTo>
                    <a:pt x="3444739" y="149551"/>
                  </a:lnTo>
                  <a:lnTo>
                    <a:pt x="3456576" y="149551"/>
                  </a:lnTo>
                  <a:lnTo>
                    <a:pt x="3468414" y="149551"/>
                  </a:lnTo>
                  <a:lnTo>
                    <a:pt x="3480252" y="149551"/>
                  </a:lnTo>
                  <a:lnTo>
                    <a:pt x="3492089" y="149551"/>
                  </a:lnTo>
                  <a:lnTo>
                    <a:pt x="3503927" y="149551"/>
                  </a:lnTo>
                  <a:lnTo>
                    <a:pt x="3515764" y="149551"/>
                  </a:lnTo>
                  <a:lnTo>
                    <a:pt x="3515764" y="149501"/>
                  </a:lnTo>
                  <a:lnTo>
                    <a:pt x="3527602" y="149492"/>
                  </a:lnTo>
                  <a:lnTo>
                    <a:pt x="3539440" y="149482"/>
                  </a:lnTo>
                  <a:lnTo>
                    <a:pt x="3551277" y="149469"/>
                  </a:lnTo>
                  <a:lnTo>
                    <a:pt x="3563115" y="149455"/>
                  </a:lnTo>
                  <a:lnTo>
                    <a:pt x="3574952" y="149438"/>
                  </a:lnTo>
                  <a:lnTo>
                    <a:pt x="3586790" y="149419"/>
                  </a:lnTo>
                  <a:lnTo>
                    <a:pt x="3598628" y="149396"/>
                  </a:lnTo>
                  <a:lnTo>
                    <a:pt x="3610465" y="149368"/>
                  </a:lnTo>
                  <a:lnTo>
                    <a:pt x="3622303" y="149336"/>
                  </a:lnTo>
                  <a:lnTo>
                    <a:pt x="3634140" y="149299"/>
                  </a:lnTo>
                  <a:lnTo>
                    <a:pt x="3645978" y="149255"/>
                  </a:lnTo>
                  <a:lnTo>
                    <a:pt x="3657816" y="149203"/>
                  </a:lnTo>
                  <a:lnTo>
                    <a:pt x="3669653" y="149142"/>
                  </a:lnTo>
                  <a:lnTo>
                    <a:pt x="3681491" y="149070"/>
                  </a:lnTo>
                  <a:lnTo>
                    <a:pt x="3693328" y="148986"/>
                  </a:lnTo>
                  <a:lnTo>
                    <a:pt x="3705166" y="148888"/>
                  </a:lnTo>
                  <a:lnTo>
                    <a:pt x="3717004" y="148772"/>
                  </a:lnTo>
                  <a:lnTo>
                    <a:pt x="3728841" y="148636"/>
                  </a:lnTo>
                  <a:lnTo>
                    <a:pt x="3740679" y="148477"/>
                  </a:lnTo>
                  <a:lnTo>
                    <a:pt x="3752516" y="148290"/>
                  </a:lnTo>
                  <a:lnTo>
                    <a:pt x="3764354" y="148071"/>
                  </a:lnTo>
                  <a:lnTo>
                    <a:pt x="3776191" y="147814"/>
                  </a:lnTo>
                  <a:lnTo>
                    <a:pt x="3788029" y="147514"/>
                  </a:lnTo>
                  <a:lnTo>
                    <a:pt x="3799867" y="147162"/>
                  </a:lnTo>
                  <a:lnTo>
                    <a:pt x="3811704" y="146751"/>
                  </a:lnTo>
                  <a:lnTo>
                    <a:pt x="3823542" y="146271"/>
                  </a:lnTo>
                  <a:lnTo>
                    <a:pt x="3835379" y="145710"/>
                  </a:lnTo>
                  <a:lnTo>
                    <a:pt x="3847217" y="145057"/>
                  </a:lnTo>
                  <a:lnTo>
                    <a:pt x="3859055" y="144296"/>
                  </a:lnTo>
                  <a:lnTo>
                    <a:pt x="3870892" y="143413"/>
                  </a:lnTo>
                  <a:lnTo>
                    <a:pt x="3882730" y="142387"/>
                  </a:lnTo>
                  <a:lnTo>
                    <a:pt x="3894567" y="141201"/>
                  </a:lnTo>
                  <a:lnTo>
                    <a:pt x="3906405" y="139831"/>
                  </a:lnTo>
                  <a:lnTo>
                    <a:pt x="3918243" y="138255"/>
                  </a:lnTo>
                  <a:lnTo>
                    <a:pt x="3930080" y="136447"/>
                  </a:lnTo>
                  <a:lnTo>
                    <a:pt x="3941918" y="134382"/>
                  </a:lnTo>
                  <a:lnTo>
                    <a:pt x="3953755" y="132033"/>
                  </a:lnTo>
                  <a:lnTo>
                    <a:pt x="3965593" y="129374"/>
                  </a:lnTo>
                  <a:lnTo>
                    <a:pt x="3977431" y="126383"/>
                  </a:lnTo>
                  <a:lnTo>
                    <a:pt x="3989268" y="123040"/>
                  </a:lnTo>
                  <a:lnTo>
                    <a:pt x="4001106" y="119329"/>
                  </a:lnTo>
                  <a:lnTo>
                    <a:pt x="4012943" y="115243"/>
                  </a:lnTo>
                  <a:lnTo>
                    <a:pt x="4024781" y="110785"/>
                  </a:lnTo>
                  <a:lnTo>
                    <a:pt x="4036619" y="105966"/>
                  </a:lnTo>
                  <a:lnTo>
                    <a:pt x="4048456" y="100812"/>
                  </a:lnTo>
                  <a:lnTo>
                    <a:pt x="4060294" y="95359"/>
                  </a:lnTo>
                  <a:lnTo>
                    <a:pt x="4072131" y="89659"/>
                  </a:lnTo>
                  <a:lnTo>
                    <a:pt x="4083969" y="83773"/>
                  </a:lnTo>
                  <a:lnTo>
                    <a:pt x="4095806" y="77771"/>
                  </a:lnTo>
                  <a:lnTo>
                    <a:pt x="4107644" y="71730"/>
                  </a:lnTo>
                  <a:lnTo>
                    <a:pt x="4119482" y="65728"/>
                  </a:lnTo>
                  <a:lnTo>
                    <a:pt x="4131319" y="59841"/>
                  </a:lnTo>
                  <a:lnTo>
                    <a:pt x="4143157" y="54141"/>
                  </a:lnTo>
                  <a:lnTo>
                    <a:pt x="4154994" y="48689"/>
                  </a:lnTo>
                  <a:lnTo>
                    <a:pt x="4166832" y="43534"/>
                  </a:lnTo>
                  <a:lnTo>
                    <a:pt x="4178670" y="38715"/>
                  </a:lnTo>
                  <a:lnTo>
                    <a:pt x="4190507" y="34257"/>
                  </a:lnTo>
                  <a:lnTo>
                    <a:pt x="4202345" y="30171"/>
                  </a:lnTo>
                  <a:lnTo>
                    <a:pt x="4214182" y="26460"/>
                  </a:lnTo>
                  <a:lnTo>
                    <a:pt x="4226020" y="23117"/>
                  </a:lnTo>
                  <a:lnTo>
                    <a:pt x="4237858" y="20126"/>
                  </a:lnTo>
                  <a:lnTo>
                    <a:pt x="4249695" y="17467"/>
                  </a:lnTo>
                  <a:lnTo>
                    <a:pt x="4261533" y="15118"/>
                  </a:lnTo>
                  <a:lnTo>
                    <a:pt x="4273370" y="13053"/>
                  </a:lnTo>
                  <a:lnTo>
                    <a:pt x="4285208" y="11245"/>
                  </a:lnTo>
                  <a:lnTo>
                    <a:pt x="4297046" y="9669"/>
                  </a:lnTo>
                  <a:lnTo>
                    <a:pt x="4308883" y="8299"/>
                  </a:lnTo>
                  <a:lnTo>
                    <a:pt x="4320721" y="7113"/>
                  </a:lnTo>
                  <a:lnTo>
                    <a:pt x="4332558" y="6088"/>
                  </a:lnTo>
                  <a:lnTo>
                    <a:pt x="4344396" y="5204"/>
                  </a:lnTo>
                  <a:lnTo>
                    <a:pt x="4356234" y="4443"/>
                  </a:lnTo>
                  <a:lnTo>
                    <a:pt x="4368071" y="3790"/>
                  </a:lnTo>
                  <a:lnTo>
                    <a:pt x="4379909" y="3229"/>
                  </a:lnTo>
                  <a:lnTo>
                    <a:pt x="4391746" y="2749"/>
                  </a:lnTo>
                  <a:lnTo>
                    <a:pt x="4403584" y="2338"/>
                  </a:lnTo>
                  <a:lnTo>
                    <a:pt x="4415421" y="1986"/>
                  </a:lnTo>
                  <a:lnTo>
                    <a:pt x="4427259" y="1686"/>
                  </a:lnTo>
                  <a:lnTo>
                    <a:pt x="4439097" y="1429"/>
                  </a:lnTo>
                  <a:lnTo>
                    <a:pt x="4450934" y="1210"/>
                  </a:lnTo>
                  <a:lnTo>
                    <a:pt x="4462772" y="1023"/>
                  </a:lnTo>
                  <a:lnTo>
                    <a:pt x="4474609" y="864"/>
                  </a:lnTo>
                  <a:lnTo>
                    <a:pt x="4486447" y="728"/>
                  </a:lnTo>
                  <a:lnTo>
                    <a:pt x="4498285" y="613"/>
                  </a:lnTo>
                  <a:lnTo>
                    <a:pt x="4510122" y="514"/>
                  </a:lnTo>
                  <a:lnTo>
                    <a:pt x="4521960" y="430"/>
                  </a:lnTo>
                  <a:lnTo>
                    <a:pt x="4533797" y="358"/>
                  </a:lnTo>
                  <a:lnTo>
                    <a:pt x="4545635" y="298"/>
                  </a:lnTo>
                  <a:lnTo>
                    <a:pt x="4557473" y="246"/>
                  </a:lnTo>
                  <a:lnTo>
                    <a:pt x="4569310" y="202"/>
                  </a:lnTo>
                  <a:lnTo>
                    <a:pt x="4581148" y="164"/>
                  </a:lnTo>
                  <a:lnTo>
                    <a:pt x="4592985" y="132"/>
                  </a:lnTo>
                  <a:lnTo>
                    <a:pt x="4604823" y="105"/>
                  </a:lnTo>
                  <a:lnTo>
                    <a:pt x="4616661" y="82"/>
                  </a:lnTo>
                  <a:lnTo>
                    <a:pt x="4628498" y="62"/>
                  </a:lnTo>
                  <a:lnTo>
                    <a:pt x="4640336" y="45"/>
                  </a:lnTo>
                  <a:lnTo>
                    <a:pt x="4652173" y="31"/>
                  </a:lnTo>
                  <a:lnTo>
                    <a:pt x="4664011" y="19"/>
                  </a:lnTo>
                  <a:lnTo>
                    <a:pt x="4675849" y="8"/>
                  </a:lnTo>
                  <a:lnTo>
                    <a:pt x="4687686" y="0"/>
                  </a:lnTo>
                </a:path>
              </a:pathLst>
            </a:custGeom>
            <a:ln w="40651" cap="flat">
              <a:solidFill>
                <a:srgbClr val="BF9C00">
                  <a:alpha val="100000"/>
                </a:srgbClr>
              </a:solidFill>
              <a:prstDash val="solid"/>
              <a:round/>
            </a:ln>
          </p:spPr>
          <p:txBody>
            <a:bodyPr/>
            <a:lstStyle/>
            <a:p/>
          </p:txBody>
        </p:sp>
        <p:sp>
          <p:nvSpPr>
            <p:cNvPr id="43" name="pl43"/>
            <p:cNvSpPr/>
            <p:nvPr/>
          </p:nvSpPr>
          <p:spPr>
            <a:xfrm>
              <a:off x="2482351" y="899474"/>
              <a:ext cx="4687686" cy="1046910"/>
            </a:xfrm>
            <a:custGeom>
              <a:avLst/>
              <a:pathLst>
                <a:path w="4687686" h="1046910">
                  <a:moveTo>
                    <a:pt x="0" y="0"/>
                  </a:moveTo>
                  <a:lnTo>
                    <a:pt x="11837" y="0"/>
                  </a:lnTo>
                  <a:lnTo>
                    <a:pt x="23675" y="0"/>
                  </a:lnTo>
                  <a:lnTo>
                    <a:pt x="35512" y="0"/>
                  </a:lnTo>
                  <a:lnTo>
                    <a:pt x="47350" y="0"/>
                  </a:lnTo>
                  <a:lnTo>
                    <a:pt x="59187" y="0"/>
                  </a:lnTo>
                  <a:lnTo>
                    <a:pt x="71025" y="0"/>
                  </a:lnTo>
                  <a:lnTo>
                    <a:pt x="82863" y="0"/>
                  </a:lnTo>
                  <a:lnTo>
                    <a:pt x="94700" y="0"/>
                  </a:lnTo>
                  <a:lnTo>
                    <a:pt x="106538" y="0"/>
                  </a:lnTo>
                  <a:lnTo>
                    <a:pt x="118375" y="0"/>
                  </a:lnTo>
                  <a:lnTo>
                    <a:pt x="130213" y="0"/>
                  </a:lnTo>
                  <a:lnTo>
                    <a:pt x="142051" y="0"/>
                  </a:lnTo>
                  <a:lnTo>
                    <a:pt x="153888" y="0"/>
                  </a:lnTo>
                  <a:lnTo>
                    <a:pt x="165726" y="0"/>
                  </a:lnTo>
                  <a:lnTo>
                    <a:pt x="177563" y="0"/>
                  </a:lnTo>
                  <a:lnTo>
                    <a:pt x="189401" y="0"/>
                  </a:lnTo>
                  <a:lnTo>
                    <a:pt x="201239" y="0"/>
                  </a:lnTo>
                  <a:lnTo>
                    <a:pt x="213076" y="0"/>
                  </a:lnTo>
                  <a:lnTo>
                    <a:pt x="224914" y="0"/>
                  </a:lnTo>
                  <a:lnTo>
                    <a:pt x="236751" y="0"/>
                  </a:lnTo>
                  <a:lnTo>
                    <a:pt x="248589" y="0"/>
                  </a:lnTo>
                  <a:lnTo>
                    <a:pt x="260427" y="0"/>
                  </a:lnTo>
                  <a:lnTo>
                    <a:pt x="272264" y="0"/>
                  </a:lnTo>
                  <a:lnTo>
                    <a:pt x="284102" y="0"/>
                  </a:lnTo>
                  <a:lnTo>
                    <a:pt x="295939" y="0"/>
                  </a:lnTo>
                  <a:lnTo>
                    <a:pt x="307777" y="0"/>
                  </a:lnTo>
                  <a:lnTo>
                    <a:pt x="319614" y="0"/>
                  </a:lnTo>
                  <a:lnTo>
                    <a:pt x="331452" y="0"/>
                  </a:lnTo>
                  <a:lnTo>
                    <a:pt x="343290" y="0"/>
                  </a:lnTo>
                  <a:lnTo>
                    <a:pt x="355127" y="0"/>
                  </a:lnTo>
                  <a:lnTo>
                    <a:pt x="366965" y="0"/>
                  </a:lnTo>
                  <a:lnTo>
                    <a:pt x="378802" y="0"/>
                  </a:lnTo>
                  <a:lnTo>
                    <a:pt x="390640" y="0"/>
                  </a:lnTo>
                  <a:lnTo>
                    <a:pt x="402478" y="0"/>
                  </a:lnTo>
                  <a:lnTo>
                    <a:pt x="414315" y="0"/>
                  </a:lnTo>
                  <a:lnTo>
                    <a:pt x="426153" y="0"/>
                  </a:lnTo>
                  <a:lnTo>
                    <a:pt x="437990" y="0"/>
                  </a:lnTo>
                  <a:lnTo>
                    <a:pt x="449828" y="0"/>
                  </a:lnTo>
                  <a:lnTo>
                    <a:pt x="461666" y="0"/>
                  </a:lnTo>
                  <a:lnTo>
                    <a:pt x="473503" y="0"/>
                  </a:lnTo>
                  <a:lnTo>
                    <a:pt x="485341" y="0"/>
                  </a:lnTo>
                  <a:lnTo>
                    <a:pt x="497178" y="0"/>
                  </a:lnTo>
                  <a:lnTo>
                    <a:pt x="509016" y="0"/>
                  </a:lnTo>
                  <a:lnTo>
                    <a:pt x="520854" y="0"/>
                  </a:lnTo>
                  <a:lnTo>
                    <a:pt x="532691" y="0"/>
                  </a:lnTo>
                  <a:lnTo>
                    <a:pt x="544529" y="0"/>
                  </a:lnTo>
                  <a:lnTo>
                    <a:pt x="556366" y="0"/>
                  </a:lnTo>
                  <a:lnTo>
                    <a:pt x="568204" y="0"/>
                  </a:lnTo>
                  <a:lnTo>
                    <a:pt x="580042" y="0"/>
                  </a:lnTo>
                  <a:lnTo>
                    <a:pt x="591879" y="0"/>
                  </a:lnTo>
                  <a:lnTo>
                    <a:pt x="603717" y="0"/>
                  </a:lnTo>
                  <a:lnTo>
                    <a:pt x="615554" y="0"/>
                  </a:lnTo>
                  <a:lnTo>
                    <a:pt x="627392" y="0"/>
                  </a:lnTo>
                  <a:lnTo>
                    <a:pt x="639229" y="0"/>
                  </a:lnTo>
                  <a:lnTo>
                    <a:pt x="651067" y="0"/>
                  </a:lnTo>
                  <a:lnTo>
                    <a:pt x="662905" y="0"/>
                  </a:lnTo>
                  <a:lnTo>
                    <a:pt x="674742" y="0"/>
                  </a:lnTo>
                  <a:lnTo>
                    <a:pt x="686580" y="0"/>
                  </a:lnTo>
                  <a:lnTo>
                    <a:pt x="698417" y="0"/>
                  </a:lnTo>
                  <a:lnTo>
                    <a:pt x="710255" y="0"/>
                  </a:lnTo>
                  <a:lnTo>
                    <a:pt x="722093" y="0"/>
                  </a:lnTo>
                  <a:lnTo>
                    <a:pt x="733930" y="0"/>
                  </a:lnTo>
                  <a:lnTo>
                    <a:pt x="745768" y="0"/>
                  </a:lnTo>
                  <a:lnTo>
                    <a:pt x="757605" y="0"/>
                  </a:lnTo>
                  <a:lnTo>
                    <a:pt x="769443" y="0"/>
                  </a:lnTo>
                  <a:lnTo>
                    <a:pt x="781281" y="0"/>
                  </a:lnTo>
                  <a:lnTo>
                    <a:pt x="793118" y="0"/>
                  </a:lnTo>
                  <a:lnTo>
                    <a:pt x="804956" y="0"/>
                  </a:lnTo>
                  <a:lnTo>
                    <a:pt x="816793" y="0"/>
                  </a:lnTo>
                  <a:lnTo>
                    <a:pt x="828631" y="0"/>
                  </a:lnTo>
                  <a:lnTo>
                    <a:pt x="840469" y="0"/>
                  </a:lnTo>
                  <a:lnTo>
                    <a:pt x="852306" y="0"/>
                  </a:lnTo>
                  <a:lnTo>
                    <a:pt x="864144" y="0"/>
                  </a:lnTo>
                  <a:lnTo>
                    <a:pt x="875981" y="0"/>
                  </a:lnTo>
                  <a:lnTo>
                    <a:pt x="887819" y="0"/>
                  </a:lnTo>
                  <a:lnTo>
                    <a:pt x="899657" y="0"/>
                  </a:lnTo>
                  <a:lnTo>
                    <a:pt x="911494" y="0"/>
                  </a:lnTo>
                  <a:lnTo>
                    <a:pt x="923332" y="0"/>
                  </a:lnTo>
                  <a:lnTo>
                    <a:pt x="935169" y="0"/>
                  </a:lnTo>
                  <a:lnTo>
                    <a:pt x="947007" y="0"/>
                  </a:lnTo>
                  <a:lnTo>
                    <a:pt x="958844" y="0"/>
                  </a:lnTo>
                  <a:lnTo>
                    <a:pt x="970682" y="0"/>
                  </a:lnTo>
                  <a:lnTo>
                    <a:pt x="982520" y="0"/>
                  </a:lnTo>
                  <a:lnTo>
                    <a:pt x="994357" y="0"/>
                  </a:lnTo>
                  <a:lnTo>
                    <a:pt x="1006195" y="0"/>
                  </a:lnTo>
                  <a:lnTo>
                    <a:pt x="1018032" y="0"/>
                  </a:lnTo>
                  <a:lnTo>
                    <a:pt x="1029870" y="0"/>
                  </a:lnTo>
                  <a:lnTo>
                    <a:pt x="1041708" y="0"/>
                  </a:lnTo>
                  <a:lnTo>
                    <a:pt x="1053545" y="0"/>
                  </a:lnTo>
                  <a:lnTo>
                    <a:pt x="1065383" y="0"/>
                  </a:lnTo>
                  <a:lnTo>
                    <a:pt x="1077220" y="0"/>
                  </a:lnTo>
                  <a:lnTo>
                    <a:pt x="1089058" y="0"/>
                  </a:lnTo>
                  <a:lnTo>
                    <a:pt x="1100896" y="0"/>
                  </a:lnTo>
                  <a:lnTo>
                    <a:pt x="1112733" y="0"/>
                  </a:lnTo>
                  <a:lnTo>
                    <a:pt x="1124571" y="0"/>
                  </a:lnTo>
                  <a:lnTo>
                    <a:pt x="1136408" y="0"/>
                  </a:lnTo>
                  <a:lnTo>
                    <a:pt x="1148246" y="0"/>
                  </a:lnTo>
                  <a:lnTo>
                    <a:pt x="1160084" y="0"/>
                  </a:lnTo>
                  <a:lnTo>
                    <a:pt x="1171921" y="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50"/>
                  </a:lnTo>
                  <a:lnTo>
                    <a:pt x="2355680" y="58"/>
                  </a:lnTo>
                  <a:lnTo>
                    <a:pt x="2367518" y="69"/>
                  </a:lnTo>
                  <a:lnTo>
                    <a:pt x="2379356" y="81"/>
                  </a:lnTo>
                  <a:lnTo>
                    <a:pt x="2391193" y="95"/>
                  </a:lnTo>
                  <a:lnTo>
                    <a:pt x="2403031" y="112"/>
                  </a:lnTo>
                  <a:lnTo>
                    <a:pt x="2414868" y="132"/>
                  </a:lnTo>
                  <a:lnTo>
                    <a:pt x="2426706" y="155"/>
                  </a:lnTo>
                  <a:lnTo>
                    <a:pt x="2438544" y="182"/>
                  </a:lnTo>
                  <a:lnTo>
                    <a:pt x="2450381" y="214"/>
                  </a:lnTo>
                  <a:lnTo>
                    <a:pt x="2462219" y="252"/>
                  </a:lnTo>
                  <a:lnTo>
                    <a:pt x="2474056" y="296"/>
                  </a:lnTo>
                  <a:lnTo>
                    <a:pt x="2485894" y="348"/>
                  </a:lnTo>
                  <a:lnTo>
                    <a:pt x="2497732" y="409"/>
                  </a:lnTo>
                  <a:lnTo>
                    <a:pt x="2509569" y="480"/>
                  </a:lnTo>
                  <a:lnTo>
                    <a:pt x="2521407" y="564"/>
                  </a:lnTo>
                  <a:lnTo>
                    <a:pt x="2533244" y="663"/>
                  </a:lnTo>
                  <a:lnTo>
                    <a:pt x="2545082" y="778"/>
                  </a:lnTo>
                  <a:lnTo>
                    <a:pt x="2556919" y="914"/>
                  </a:lnTo>
                  <a:lnTo>
                    <a:pt x="2568757" y="1074"/>
                  </a:lnTo>
                  <a:lnTo>
                    <a:pt x="2580595" y="1260"/>
                  </a:lnTo>
                  <a:lnTo>
                    <a:pt x="2592432" y="1479"/>
                  </a:lnTo>
                  <a:lnTo>
                    <a:pt x="2604270" y="1736"/>
                  </a:lnTo>
                  <a:lnTo>
                    <a:pt x="2616107" y="2036"/>
                  </a:lnTo>
                  <a:lnTo>
                    <a:pt x="2627945" y="2388"/>
                  </a:lnTo>
                  <a:lnTo>
                    <a:pt x="2639783" y="2799"/>
                  </a:lnTo>
                  <a:lnTo>
                    <a:pt x="2651620" y="3279"/>
                  </a:lnTo>
                  <a:lnTo>
                    <a:pt x="2663458" y="3840"/>
                  </a:lnTo>
                  <a:lnTo>
                    <a:pt x="2675295" y="4493"/>
                  </a:lnTo>
                  <a:lnTo>
                    <a:pt x="2687133" y="5254"/>
                  </a:lnTo>
                  <a:lnTo>
                    <a:pt x="2698971" y="6138"/>
                  </a:lnTo>
                  <a:lnTo>
                    <a:pt x="2710808" y="7163"/>
                  </a:lnTo>
                  <a:lnTo>
                    <a:pt x="2722646" y="8349"/>
                  </a:lnTo>
                  <a:lnTo>
                    <a:pt x="2734483" y="9719"/>
                  </a:lnTo>
                  <a:lnTo>
                    <a:pt x="2746321" y="11295"/>
                  </a:lnTo>
                  <a:lnTo>
                    <a:pt x="2758159" y="13103"/>
                  </a:lnTo>
                  <a:lnTo>
                    <a:pt x="2769996" y="15168"/>
                  </a:lnTo>
                  <a:lnTo>
                    <a:pt x="2781834" y="17518"/>
                  </a:lnTo>
                  <a:lnTo>
                    <a:pt x="2793671" y="20176"/>
                  </a:lnTo>
                  <a:lnTo>
                    <a:pt x="2805509" y="23167"/>
                  </a:lnTo>
                  <a:lnTo>
                    <a:pt x="2817347" y="26511"/>
                  </a:lnTo>
                  <a:lnTo>
                    <a:pt x="2829184" y="30222"/>
                  </a:lnTo>
                  <a:lnTo>
                    <a:pt x="2841022" y="34307"/>
                  </a:lnTo>
                  <a:lnTo>
                    <a:pt x="2852859" y="38765"/>
                  </a:lnTo>
                  <a:lnTo>
                    <a:pt x="2864697" y="43584"/>
                  </a:lnTo>
                  <a:lnTo>
                    <a:pt x="2876534" y="48739"/>
                  </a:lnTo>
                  <a:lnTo>
                    <a:pt x="2888372" y="54191"/>
                  </a:lnTo>
                  <a:lnTo>
                    <a:pt x="2900210" y="59891"/>
                  </a:lnTo>
                  <a:lnTo>
                    <a:pt x="2912047" y="65778"/>
                  </a:lnTo>
                  <a:lnTo>
                    <a:pt x="2923885" y="71780"/>
                  </a:lnTo>
                  <a:lnTo>
                    <a:pt x="2935722" y="77821"/>
                  </a:lnTo>
                  <a:lnTo>
                    <a:pt x="2947560" y="83823"/>
                  </a:lnTo>
                  <a:lnTo>
                    <a:pt x="2959398" y="89709"/>
                  </a:lnTo>
                  <a:lnTo>
                    <a:pt x="2971235" y="95409"/>
                  </a:lnTo>
                  <a:lnTo>
                    <a:pt x="2983073" y="100862"/>
                  </a:lnTo>
                  <a:lnTo>
                    <a:pt x="2994910" y="106016"/>
                  </a:lnTo>
                  <a:lnTo>
                    <a:pt x="3006748" y="110835"/>
                  </a:lnTo>
                  <a:lnTo>
                    <a:pt x="3018586" y="115294"/>
                  </a:lnTo>
                  <a:lnTo>
                    <a:pt x="3030423" y="119379"/>
                  </a:lnTo>
                  <a:lnTo>
                    <a:pt x="3042261" y="123090"/>
                  </a:lnTo>
                  <a:lnTo>
                    <a:pt x="3054098" y="126434"/>
                  </a:lnTo>
                  <a:lnTo>
                    <a:pt x="3065936" y="129425"/>
                  </a:lnTo>
                  <a:lnTo>
                    <a:pt x="3077774" y="132083"/>
                  </a:lnTo>
                  <a:lnTo>
                    <a:pt x="3089611" y="134432"/>
                  </a:lnTo>
                  <a:lnTo>
                    <a:pt x="3101449" y="136498"/>
                  </a:lnTo>
                  <a:lnTo>
                    <a:pt x="3113286" y="138305"/>
                  </a:lnTo>
                  <a:lnTo>
                    <a:pt x="3125124" y="139882"/>
                  </a:lnTo>
                  <a:lnTo>
                    <a:pt x="3136962" y="141251"/>
                  </a:lnTo>
                  <a:lnTo>
                    <a:pt x="3148799" y="142438"/>
                  </a:lnTo>
                  <a:lnTo>
                    <a:pt x="3160637" y="143463"/>
                  </a:lnTo>
                  <a:lnTo>
                    <a:pt x="3172474" y="144347"/>
                  </a:lnTo>
                  <a:lnTo>
                    <a:pt x="3184312" y="145107"/>
                  </a:lnTo>
                  <a:lnTo>
                    <a:pt x="3196149" y="145761"/>
                  </a:lnTo>
                  <a:lnTo>
                    <a:pt x="3207987" y="146321"/>
                  </a:lnTo>
                  <a:lnTo>
                    <a:pt x="3219825" y="146801"/>
                  </a:lnTo>
                  <a:lnTo>
                    <a:pt x="3231662" y="147213"/>
                  </a:lnTo>
                  <a:lnTo>
                    <a:pt x="3243500" y="147564"/>
                  </a:lnTo>
                  <a:lnTo>
                    <a:pt x="3255337" y="147865"/>
                  </a:lnTo>
                  <a:lnTo>
                    <a:pt x="3267175" y="148121"/>
                  </a:lnTo>
                  <a:lnTo>
                    <a:pt x="3279013" y="148340"/>
                  </a:lnTo>
                  <a:lnTo>
                    <a:pt x="3290850" y="148527"/>
                  </a:lnTo>
                  <a:lnTo>
                    <a:pt x="3302688" y="148686"/>
                  </a:lnTo>
                  <a:lnTo>
                    <a:pt x="3314525" y="148822"/>
                  </a:lnTo>
                  <a:lnTo>
                    <a:pt x="3326363" y="148938"/>
                  </a:lnTo>
                  <a:lnTo>
                    <a:pt x="3338201" y="149036"/>
                  </a:lnTo>
                  <a:lnTo>
                    <a:pt x="3350038" y="149120"/>
                  </a:lnTo>
                  <a:lnTo>
                    <a:pt x="3361876" y="149192"/>
                  </a:lnTo>
                  <a:lnTo>
                    <a:pt x="3373713" y="149253"/>
                  </a:lnTo>
                  <a:lnTo>
                    <a:pt x="3385551" y="149305"/>
                  </a:lnTo>
                  <a:lnTo>
                    <a:pt x="3397389" y="149349"/>
                  </a:lnTo>
                  <a:lnTo>
                    <a:pt x="3409226" y="149386"/>
                  </a:lnTo>
                  <a:lnTo>
                    <a:pt x="3421064" y="149418"/>
                  </a:lnTo>
                  <a:lnTo>
                    <a:pt x="3432901" y="149446"/>
                  </a:lnTo>
                  <a:lnTo>
                    <a:pt x="3444739" y="149469"/>
                  </a:lnTo>
                  <a:lnTo>
                    <a:pt x="3456576" y="149489"/>
                  </a:lnTo>
                  <a:lnTo>
                    <a:pt x="3468414" y="149505"/>
                  </a:lnTo>
                  <a:lnTo>
                    <a:pt x="3480252" y="149520"/>
                  </a:lnTo>
                  <a:lnTo>
                    <a:pt x="3492089" y="149532"/>
                  </a:lnTo>
                  <a:lnTo>
                    <a:pt x="3503927" y="149542"/>
                  </a:lnTo>
                  <a:lnTo>
                    <a:pt x="3515764" y="149551"/>
                  </a:lnTo>
                  <a:lnTo>
                    <a:pt x="3515764" y="149902"/>
                  </a:lnTo>
                  <a:lnTo>
                    <a:pt x="3527602" y="149955"/>
                  </a:lnTo>
                  <a:lnTo>
                    <a:pt x="3539440" y="150017"/>
                  </a:lnTo>
                  <a:lnTo>
                    <a:pt x="3551277" y="150090"/>
                  </a:lnTo>
                  <a:lnTo>
                    <a:pt x="3563115" y="150175"/>
                  </a:lnTo>
                  <a:lnTo>
                    <a:pt x="3574952" y="150276"/>
                  </a:lnTo>
                  <a:lnTo>
                    <a:pt x="3586790" y="150394"/>
                  </a:lnTo>
                  <a:lnTo>
                    <a:pt x="3598628" y="150533"/>
                  </a:lnTo>
                  <a:lnTo>
                    <a:pt x="3610465" y="150697"/>
                  </a:lnTo>
                  <a:lnTo>
                    <a:pt x="3622303" y="150889"/>
                  </a:lnTo>
                  <a:lnTo>
                    <a:pt x="3634140" y="151114"/>
                  </a:lnTo>
                  <a:lnTo>
                    <a:pt x="3645978" y="151379"/>
                  </a:lnTo>
                  <a:lnTo>
                    <a:pt x="3657816" y="151690"/>
                  </a:lnTo>
                  <a:lnTo>
                    <a:pt x="3669653" y="152056"/>
                  </a:lnTo>
                  <a:lnTo>
                    <a:pt x="3681491" y="152485"/>
                  </a:lnTo>
                  <a:lnTo>
                    <a:pt x="3693328" y="152989"/>
                  </a:lnTo>
                  <a:lnTo>
                    <a:pt x="3705166" y="153581"/>
                  </a:lnTo>
                  <a:lnTo>
                    <a:pt x="3717004" y="154275"/>
                  </a:lnTo>
                  <a:lnTo>
                    <a:pt x="3728841" y="155090"/>
                  </a:lnTo>
                  <a:lnTo>
                    <a:pt x="3740679" y="156046"/>
                  </a:lnTo>
                  <a:lnTo>
                    <a:pt x="3752516" y="157167"/>
                  </a:lnTo>
                  <a:lnTo>
                    <a:pt x="3764354" y="158480"/>
                  </a:lnTo>
                  <a:lnTo>
                    <a:pt x="3776191" y="160020"/>
                  </a:lnTo>
                  <a:lnTo>
                    <a:pt x="3788029" y="161823"/>
                  </a:lnTo>
                  <a:lnTo>
                    <a:pt x="3799867" y="163932"/>
                  </a:lnTo>
                  <a:lnTo>
                    <a:pt x="3811704" y="166399"/>
                  </a:lnTo>
                  <a:lnTo>
                    <a:pt x="3823542" y="169281"/>
                  </a:lnTo>
                  <a:lnTo>
                    <a:pt x="3835379" y="172644"/>
                  </a:lnTo>
                  <a:lnTo>
                    <a:pt x="3847217" y="176565"/>
                  </a:lnTo>
                  <a:lnTo>
                    <a:pt x="3859055" y="181128"/>
                  </a:lnTo>
                  <a:lnTo>
                    <a:pt x="3870892" y="186431"/>
                  </a:lnTo>
                  <a:lnTo>
                    <a:pt x="3882730" y="192582"/>
                  </a:lnTo>
                  <a:lnTo>
                    <a:pt x="3894567" y="199701"/>
                  </a:lnTo>
                  <a:lnTo>
                    <a:pt x="3906405" y="207918"/>
                  </a:lnTo>
                  <a:lnTo>
                    <a:pt x="3918243" y="217375"/>
                  </a:lnTo>
                  <a:lnTo>
                    <a:pt x="3930080" y="228222"/>
                  </a:lnTo>
                  <a:lnTo>
                    <a:pt x="3941918" y="240614"/>
                  </a:lnTo>
                  <a:lnTo>
                    <a:pt x="3953755" y="254709"/>
                  </a:lnTo>
                  <a:lnTo>
                    <a:pt x="3965593" y="270660"/>
                  </a:lnTo>
                  <a:lnTo>
                    <a:pt x="3977431" y="288606"/>
                  </a:lnTo>
                  <a:lnTo>
                    <a:pt x="3989268" y="308668"/>
                  </a:lnTo>
                  <a:lnTo>
                    <a:pt x="4001106" y="330933"/>
                  </a:lnTo>
                  <a:lnTo>
                    <a:pt x="4012943" y="355446"/>
                  </a:lnTo>
                  <a:lnTo>
                    <a:pt x="4024781" y="382197"/>
                  </a:lnTo>
                  <a:lnTo>
                    <a:pt x="4036619" y="411110"/>
                  </a:lnTo>
                  <a:lnTo>
                    <a:pt x="4048456" y="442036"/>
                  </a:lnTo>
                  <a:lnTo>
                    <a:pt x="4060294" y="474751"/>
                  </a:lnTo>
                  <a:lnTo>
                    <a:pt x="4072131" y="508952"/>
                  </a:lnTo>
                  <a:lnTo>
                    <a:pt x="4083969" y="544270"/>
                  </a:lnTo>
                  <a:lnTo>
                    <a:pt x="4095806" y="580282"/>
                  </a:lnTo>
                  <a:lnTo>
                    <a:pt x="4107644" y="616529"/>
                  </a:lnTo>
                  <a:lnTo>
                    <a:pt x="4119482" y="652542"/>
                  </a:lnTo>
                  <a:lnTo>
                    <a:pt x="4131319" y="687860"/>
                  </a:lnTo>
                  <a:lnTo>
                    <a:pt x="4143157" y="722061"/>
                  </a:lnTo>
                  <a:lnTo>
                    <a:pt x="4154994" y="754775"/>
                  </a:lnTo>
                  <a:lnTo>
                    <a:pt x="4166832" y="785702"/>
                  </a:lnTo>
                  <a:lnTo>
                    <a:pt x="4178670" y="814615"/>
                  </a:lnTo>
                  <a:lnTo>
                    <a:pt x="4190507" y="841365"/>
                  </a:lnTo>
                  <a:lnTo>
                    <a:pt x="4202345" y="865878"/>
                  </a:lnTo>
                  <a:lnTo>
                    <a:pt x="4214182" y="888144"/>
                  </a:lnTo>
                  <a:lnTo>
                    <a:pt x="4226020" y="908205"/>
                  </a:lnTo>
                  <a:lnTo>
                    <a:pt x="4237858" y="926152"/>
                  </a:lnTo>
                  <a:lnTo>
                    <a:pt x="4249695" y="942102"/>
                  </a:lnTo>
                  <a:lnTo>
                    <a:pt x="4261533" y="956197"/>
                  </a:lnTo>
                  <a:lnTo>
                    <a:pt x="4273370" y="968590"/>
                  </a:lnTo>
                  <a:lnTo>
                    <a:pt x="4285208" y="979437"/>
                  </a:lnTo>
                  <a:lnTo>
                    <a:pt x="4297046" y="988894"/>
                  </a:lnTo>
                  <a:lnTo>
                    <a:pt x="4308883" y="997111"/>
                  </a:lnTo>
                  <a:lnTo>
                    <a:pt x="4320721" y="1004229"/>
                  </a:lnTo>
                  <a:lnTo>
                    <a:pt x="4332558" y="1010380"/>
                  </a:lnTo>
                  <a:lnTo>
                    <a:pt x="4344396" y="1015683"/>
                  </a:lnTo>
                  <a:lnTo>
                    <a:pt x="4356234" y="1020247"/>
                  </a:lnTo>
                  <a:lnTo>
                    <a:pt x="4368071" y="1024168"/>
                  </a:lnTo>
                  <a:lnTo>
                    <a:pt x="4379909" y="1027531"/>
                  </a:lnTo>
                  <a:lnTo>
                    <a:pt x="4391746" y="1030413"/>
                  </a:lnTo>
                  <a:lnTo>
                    <a:pt x="4403584" y="1032880"/>
                  </a:lnTo>
                  <a:lnTo>
                    <a:pt x="4415421" y="1034989"/>
                  </a:lnTo>
                  <a:lnTo>
                    <a:pt x="4427259" y="1036792"/>
                  </a:lnTo>
                  <a:lnTo>
                    <a:pt x="4439097" y="1038331"/>
                  </a:lnTo>
                  <a:lnTo>
                    <a:pt x="4450934" y="1039645"/>
                  </a:lnTo>
                  <a:lnTo>
                    <a:pt x="4462772" y="1040766"/>
                  </a:lnTo>
                  <a:lnTo>
                    <a:pt x="4474609" y="1041722"/>
                  </a:lnTo>
                  <a:lnTo>
                    <a:pt x="4486447" y="1042537"/>
                  </a:lnTo>
                  <a:lnTo>
                    <a:pt x="4498285" y="1043231"/>
                  </a:lnTo>
                  <a:lnTo>
                    <a:pt x="4510122" y="1043823"/>
                  </a:lnTo>
                  <a:lnTo>
                    <a:pt x="4521960" y="1044327"/>
                  </a:lnTo>
                  <a:lnTo>
                    <a:pt x="4533797" y="1044756"/>
                  </a:lnTo>
                  <a:lnTo>
                    <a:pt x="4545635" y="1045121"/>
                  </a:lnTo>
                  <a:lnTo>
                    <a:pt x="4557473" y="1045433"/>
                  </a:lnTo>
                  <a:lnTo>
                    <a:pt x="4569310" y="1045697"/>
                  </a:lnTo>
                  <a:lnTo>
                    <a:pt x="4581148" y="1045923"/>
                  </a:lnTo>
                  <a:lnTo>
                    <a:pt x="4592985" y="1046115"/>
                  </a:lnTo>
                  <a:lnTo>
                    <a:pt x="4604823" y="1046278"/>
                  </a:lnTo>
                  <a:lnTo>
                    <a:pt x="4616661" y="1046417"/>
                  </a:lnTo>
                  <a:lnTo>
                    <a:pt x="4628498" y="1046536"/>
                  </a:lnTo>
                  <a:lnTo>
                    <a:pt x="4640336" y="1046636"/>
                  </a:lnTo>
                  <a:lnTo>
                    <a:pt x="4652173" y="1046722"/>
                  </a:lnTo>
                  <a:lnTo>
                    <a:pt x="4664011" y="1046795"/>
                  </a:lnTo>
                  <a:lnTo>
                    <a:pt x="4675849" y="1046857"/>
                  </a:lnTo>
                  <a:lnTo>
                    <a:pt x="4687686" y="1046910"/>
                  </a:lnTo>
                </a:path>
              </a:pathLst>
            </a:custGeom>
            <a:ln w="40651" cap="flat">
              <a:solidFill>
                <a:srgbClr val="AEA200">
                  <a:alpha val="100000"/>
                </a:srgbClr>
              </a:solidFill>
              <a:prstDash val="solid"/>
              <a:round/>
            </a:ln>
          </p:spPr>
          <p:txBody>
            <a:bodyPr/>
            <a:lstStyle/>
            <a:p/>
          </p:txBody>
        </p:sp>
        <p:sp>
          <p:nvSpPr>
            <p:cNvPr id="44" name="pl44"/>
            <p:cNvSpPr/>
            <p:nvPr/>
          </p:nvSpPr>
          <p:spPr>
            <a:xfrm>
              <a:off x="2482351" y="3143498"/>
              <a:ext cx="4687686" cy="299102"/>
            </a:xfrm>
            <a:custGeom>
              <a:avLst/>
              <a:pathLst>
                <a:path w="4687686" h="299102">
                  <a:moveTo>
                    <a:pt x="0" y="299102"/>
                  </a:moveTo>
                  <a:lnTo>
                    <a:pt x="11837" y="299085"/>
                  </a:lnTo>
                  <a:lnTo>
                    <a:pt x="23675" y="299064"/>
                  </a:lnTo>
                  <a:lnTo>
                    <a:pt x="35512" y="299040"/>
                  </a:lnTo>
                  <a:lnTo>
                    <a:pt x="47350" y="299011"/>
                  </a:lnTo>
                  <a:lnTo>
                    <a:pt x="59187" y="298978"/>
                  </a:lnTo>
                  <a:lnTo>
                    <a:pt x="71025" y="298938"/>
                  </a:lnTo>
                  <a:lnTo>
                    <a:pt x="82863" y="298892"/>
                  </a:lnTo>
                  <a:lnTo>
                    <a:pt x="94700" y="298837"/>
                  </a:lnTo>
                  <a:lnTo>
                    <a:pt x="106538" y="298773"/>
                  </a:lnTo>
                  <a:lnTo>
                    <a:pt x="118375" y="298698"/>
                  </a:lnTo>
                  <a:lnTo>
                    <a:pt x="130213" y="298610"/>
                  </a:lnTo>
                  <a:lnTo>
                    <a:pt x="142051" y="298506"/>
                  </a:lnTo>
                  <a:lnTo>
                    <a:pt x="153888" y="298384"/>
                  </a:lnTo>
                  <a:lnTo>
                    <a:pt x="165726" y="298241"/>
                  </a:lnTo>
                  <a:lnTo>
                    <a:pt x="177563" y="298073"/>
                  </a:lnTo>
                  <a:lnTo>
                    <a:pt x="189401" y="297876"/>
                  </a:lnTo>
                  <a:lnTo>
                    <a:pt x="201239" y="297645"/>
                  </a:lnTo>
                  <a:lnTo>
                    <a:pt x="213076" y="297373"/>
                  </a:lnTo>
                  <a:lnTo>
                    <a:pt x="224914" y="297054"/>
                  </a:lnTo>
                  <a:lnTo>
                    <a:pt x="236751" y="296681"/>
                  </a:lnTo>
                  <a:lnTo>
                    <a:pt x="248589" y="296243"/>
                  </a:lnTo>
                  <a:lnTo>
                    <a:pt x="260427" y="295730"/>
                  </a:lnTo>
                  <a:lnTo>
                    <a:pt x="272264" y="295129"/>
                  </a:lnTo>
                  <a:lnTo>
                    <a:pt x="284102" y="294426"/>
                  </a:lnTo>
                  <a:lnTo>
                    <a:pt x="295939" y="293603"/>
                  </a:lnTo>
                  <a:lnTo>
                    <a:pt x="307777" y="292643"/>
                  </a:lnTo>
                  <a:lnTo>
                    <a:pt x="319614" y="291522"/>
                  </a:lnTo>
                  <a:lnTo>
                    <a:pt x="331452" y="290215"/>
                  </a:lnTo>
                  <a:lnTo>
                    <a:pt x="343290" y="288694"/>
                  </a:lnTo>
                  <a:lnTo>
                    <a:pt x="355127" y="286926"/>
                  </a:lnTo>
                  <a:lnTo>
                    <a:pt x="366965" y="284876"/>
                  </a:lnTo>
                  <a:lnTo>
                    <a:pt x="378802" y="282503"/>
                  </a:lnTo>
                  <a:lnTo>
                    <a:pt x="390640" y="279764"/>
                  </a:lnTo>
                  <a:lnTo>
                    <a:pt x="402478" y="276611"/>
                  </a:lnTo>
                  <a:lnTo>
                    <a:pt x="414315" y="272996"/>
                  </a:lnTo>
                  <a:lnTo>
                    <a:pt x="426153" y="268865"/>
                  </a:lnTo>
                  <a:lnTo>
                    <a:pt x="437990" y="264167"/>
                  </a:lnTo>
                  <a:lnTo>
                    <a:pt x="449828" y="258850"/>
                  </a:lnTo>
                  <a:lnTo>
                    <a:pt x="461666" y="252868"/>
                  </a:lnTo>
                  <a:lnTo>
                    <a:pt x="473503" y="246180"/>
                  </a:lnTo>
                  <a:lnTo>
                    <a:pt x="485341" y="238759"/>
                  </a:lnTo>
                  <a:lnTo>
                    <a:pt x="497178" y="230588"/>
                  </a:lnTo>
                  <a:lnTo>
                    <a:pt x="509016" y="221671"/>
                  </a:lnTo>
                  <a:lnTo>
                    <a:pt x="520854" y="212033"/>
                  </a:lnTo>
                  <a:lnTo>
                    <a:pt x="532691" y="201724"/>
                  </a:lnTo>
                  <a:lnTo>
                    <a:pt x="544529" y="190819"/>
                  </a:lnTo>
                  <a:lnTo>
                    <a:pt x="556366" y="179419"/>
                  </a:lnTo>
                  <a:lnTo>
                    <a:pt x="568204" y="167646"/>
                  </a:lnTo>
                  <a:lnTo>
                    <a:pt x="580042" y="155642"/>
                  </a:lnTo>
                  <a:lnTo>
                    <a:pt x="591879" y="143560"/>
                  </a:lnTo>
                  <a:lnTo>
                    <a:pt x="603717" y="131556"/>
                  </a:lnTo>
                  <a:lnTo>
                    <a:pt x="615554" y="119783"/>
                  </a:lnTo>
                  <a:lnTo>
                    <a:pt x="627392" y="108383"/>
                  </a:lnTo>
                  <a:lnTo>
                    <a:pt x="639229" y="97478"/>
                  </a:lnTo>
                  <a:lnTo>
                    <a:pt x="651067" y="87169"/>
                  </a:lnTo>
                  <a:lnTo>
                    <a:pt x="662905" y="77531"/>
                  </a:lnTo>
                  <a:lnTo>
                    <a:pt x="674742" y="68615"/>
                  </a:lnTo>
                  <a:lnTo>
                    <a:pt x="686580" y="60444"/>
                  </a:lnTo>
                  <a:lnTo>
                    <a:pt x="698417" y="53022"/>
                  </a:lnTo>
                  <a:lnTo>
                    <a:pt x="710255" y="46335"/>
                  </a:lnTo>
                  <a:lnTo>
                    <a:pt x="722093" y="40352"/>
                  </a:lnTo>
                  <a:lnTo>
                    <a:pt x="733930" y="35036"/>
                  </a:lnTo>
                  <a:lnTo>
                    <a:pt x="745768" y="30337"/>
                  </a:lnTo>
                  <a:lnTo>
                    <a:pt x="757605" y="26206"/>
                  </a:lnTo>
                  <a:lnTo>
                    <a:pt x="769443" y="22591"/>
                  </a:lnTo>
                  <a:lnTo>
                    <a:pt x="781281" y="19438"/>
                  </a:lnTo>
                  <a:lnTo>
                    <a:pt x="793118" y="16699"/>
                  </a:lnTo>
                  <a:lnTo>
                    <a:pt x="804956" y="14327"/>
                  </a:lnTo>
                  <a:lnTo>
                    <a:pt x="816793" y="12276"/>
                  </a:lnTo>
                  <a:lnTo>
                    <a:pt x="828631" y="10509"/>
                  </a:lnTo>
                  <a:lnTo>
                    <a:pt x="840469" y="8987"/>
                  </a:lnTo>
                  <a:lnTo>
                    <a:pt x="852306" y="7681"/>
                  </a:lnTo>
                  <a:lnTo>
                    <a:pt x="864144" y="6559"/>
                  </a:lnTo>
                  <a:lnTo>
                    <a:pt x="875981" y="5599"/>
                  </a:lnTo>
                  <a:lnTo>
                    <a:pt x="887819" y="4777"/>
                  </a:lnTo>
                  <a:lnTo>
                    <a:pt x="899657" y="4073"/>
                  </a:lnTo>
                  <a:lnTo>
                    <a:pt x="911494" y="3472"/>
                  </a:lnTo>
                  <a:lnTo>
                    <a:pt x="923332" y="2959"/>
                  </a:lnTo>
                  <a:lnTo>
                    <a:pt x="935169" y="2521"/>
                  </a:lnTo>
                  <a:lnTo>
                    <a:pt x="947007" y="2148"/>
                  </a:lnTo>
                  <a:lnTo>
                    <a:pt x="958844" y="1829"/>
                  </a:lnTo>
                  <a:lnTo>
                    <a:pt x="970682" y="1557"/>
                  </a:lnTo>
                  <a:lnTo>
                    <a:pt x="982520" y="1326"/>
                  </a:lnTo>
                  <a:lnTo>
                    <a:pt x="994357" y="1129"/>
                  </a:lnTo>
                  <a:lnTo>
                    <a:pt x="1006195" y="961"/>
                  </a:lnTo>
                  <a:lnTo>
                    <a:pt x="1018032" y="818"/>
                  </a:lnTo>
                  <a:lnTo>
                    <a:pt x="1029870" y="696"/>
                  </a:lnTo>
                  <a:lnTo>
                    <a:pt x="1041708" y="592"/>
                  </a:lnTo>
                  <a:lnTo>
                    <a:pt x="1053545" y="504"/>
                  </a:lnTo>
                  <a:lnTo>
                    <a:pt x="1065383" y="429"/>
                  </a:lnTo>
                  <a:lnTo>
                    <a:pt x="1077220" y="365"/>
                  </a:lnTo>
                  <a:lnTo>
                    <a:pt x="1089058" y="310"/>
                  </a:lnTo>
                  <a:lnTo>
                    <a:pt x="1100896" y="264"/>
                  </a:lnTo>
                  <a:lnTo>
                    <a:pt x="1112733" y="225"/>
                  </a:lnTo>
                  <a:lnTo>
                    <a:pt x="1124571" y="191"/>
                  </a:lnTo>
                  <a:lnTo>
                    <a:pt x="1136408" y="162"/>
                  </a:lnTo>
                  <a:lnTo>
                    <a:pt x="1148246" y="138"/>
                  </a:lnTo>
                  <a:lnTo>
                    <a:pt x="1160084" y="117"/>
                  </a:lnTo>
                  <a:lnTo>
                    <a:pt x="1171921" y="100"/>
                  </a:lnTo>
                  <a:lnTo>
                    <a:pt x="1171921" y="50"/>
                  </a:lnTo>
                  <a:lnTo>
                    <a:pt x="1183759" y="58"/>
                  </a:lnTo>
                  <a:lnTo>
                    <a:pt x="1195596" y="69"/>
                  </a:lnTo>
                  <a:lnTo>
                    <a:pt x="1207434" y="81"/>
                  </a:lnTo>
                  <a:lnTo>
                    <a:pt x="1219272" y="95"/>
                  </a:lnTo>
                  <a:lnTo>
                    <a:pt x="1231109" y="112"/>
                  </a:lnTo>
                  <a:lnTo>
                    <a:pt x="1242947" y="132"/>
                  </a:lnTo>
                  <a:lnTo>
                    <a:pt x="1254784" y="155"/>
                  </a:lnTo>
                  <a:lnTo>
                    <a:pt x="1266622" y="182"/>
                  </a:lnTo>
                  <a:lnTo>
                    <a:pt x="1278459" y="214"/>
                  </a:lnTo>
                  <a:lnTo>
                    <a:pt x="1290297" y="252"/>
                  </a:lnTo>
                  <a:lnTo>
                    <a:pt x="1302135" y="296"/>
                  </a:lnTo>
                  <a:lnTo>
                    <a:pt x="1313972" y="348"/>
                  </a:lnTo>
                  <a:lnTo>
                    <a:pt x="1325810" y="409"/>
                  </a:lnTo>
                  <a:lnTo>
                    <a:pt x="1337647" y="480"/>
                  </a:lnTo>
                  <a:lnTo>
                    <a:pt x="1349485" y="564"/>
                  </a:lnTo>
                  <a:lnTo>
                    <a:pt x="1361323" y="663"/>
                  </a:lnTo>
                  <a:lnTo>
                    <a:pt x="1373160" y="778"/>
                  </a:lnTo>
                  <a:lnTo>
                    <a:pt x="1384998" y="914"/>
                  </a:lnTo>
                  <a:lnTo>
                    <a:pt x="1396835" y="1074"/>
                  </a:lnTo>
                  <a:lnTo>
                    <a:pt x="1408673" y="1260"/>
                  </a:lnTo>
                  <a:lnTo>
                    <a:pt x="1420511" y="1479"/>
                  </a:lnTo>
                  <a:lnTo>
                    <a:pt x="1432348" y="1736"/>
                  </a:lnTo>
                  <a:lnTo>
                    <a:pt x="1444186" y="2036"/>
                  </a:lnTo>
                  <a:lnTo>
                    <a:pt x="1456023" y="2388"/>
                  </a:lnTo>
                  <a:lnTo>
                    <a:pt x="1467861" y="2799"/>
                  </a:lnTo>
                  <a:lnTo>
                    <a:pt x="1479699" y="3279"/>
                  </a:lnTo>
                  <a:lnTo>
                    <a:pt x="1491536" y="3840"/>
                  </a:lnTo>
                  <a:lnTo>
                    <a:pt x="1503374" y="4493"/>
                  </a:lnTo>
                  <a:lnTo>
                    <a:pt x="1515211" y="5254"/>
                  </a:lnTo>
                  <a:lnTo>
                    <a:pt x="1527049" y="6138"/>
                  </a:lnTo>
                  <a:lnTo>
                    <a:pt x="1538887" y="7163"/>
                  </a:lnTo>
                  <a:lnTo>
                    <a:pt x="1550724" y="8349"/>
                  </a:lnTo>
                  <a:lnTo>
                    <a:pt x="1562562" y="9719"/>
                  </a:lnTo>
                  <a:lnTo>
                    <a:pt x="1574399" y="11295"/>
                  </a:lnTo>
                  <a:lnTo>
                    <a:pt x="1586237" y="13103"/>
                  </a:lnTo>
                  <a:lnTo>
                    <a:pt x="1598074" y="15168"/>
                  </a:lnTo>
                  <a:lnTo>
                    <a:pt x="1609912" y="17518"/>
                  </a:lnTo>
                  <a:lnTo>
                    <a:pt x="1621750" y="20176"/>
                  </a:lnTo>
                  <a:lnTo>
                    <a:pt x="1633587" y="23167"/>
                  </a:lnTo>
                  <a:lnTo>
                    <a:pt x="1645425" y="26511"/>
                  </a:lnTo>
                  <a:lnTo>
                    <a:pt x="1657262" y="30222"/>
                  </a:lnTo>
                  <a:lnTo>
                    <a:pt x="1669100" y="34307"/>
                  </a:lnTo>
                  <a:lnTo>
                    <a:pt x="1680938" y="38765"/>
                  </a:lnTo>
                  <a:lnTo>
                    <a:pt x="1692775" y="43584"/>
                  </a:lnTo>
                  <a:lnTo>
                    <a:pt x="1704613" y="48739"/>
                  </a:lnTo>
                  <a:lnTo>
                    <a:pt x="1716450" y="54191"/>
                  </a:lnTo>
                  <a:lnTo>
                    <a:pt x="1728288" y="59891"/>
                  </a:lnTo>
                  <a:lnTo>
                    <a:pt x="1740126" y="65778"/>
                  </a:lnTo>
                  <a:lnTo>
                    <a:pt x="1751963" y="71780"/>
                  </a:lnTo>
                  <a:lnTo>
                    <a:pt x="1763801" y="77821"/>
                  </a:lnTo>
                  <a:lnTo>
                    <a:pt x="1775638" y="83823"/>
                  </a:lnTo>
                  <a:lnTo>
                    <a:pt x="1787476" y="89709"/>
                  </a:lnTo>
                  <a:lnTo>
                    <a:pt x="1799314" y="95409"/>
                  </a:lnTo>
                  <a:lnTo>
                    <a:pt x="1811151" y="100862"/>
                  </a:lnTo>
                  <a:lnTo>
                    <a:pt x="1822989" y="106016"/>
                  </a:lnTo>
                  <a:lnTo>
                    <a:pt x="1834826" y="110835"/>
                  </a:lnTo>
                  <a:lnTo>
                    <a:pt x="1846664" y="115294"/>
                  </a:lnTo>
                  <a:lnTo>
                    <a:pt x="1858502" y="119379"/>
                  </a:lnTo>
                  <a:lnTo>
                    <a:pt x="1870339" y="123090"/>
                  </a:lnTo>
                  <a:lnTo>
                    <a:pt x="1882177" y="126434"/>
                  </a:lnTo>
                  <a:lnTo>
                    <a:pt x="1894014" y="129425"/>
                  </a:lnTo>
                  <a:lnTo>
                    <a:pt x="1905852" y="132083"/>
                  </a:lnTo>
                  <a:lnTo>
                    <a:pt x="1917689" y="134432"/>
                  </a:lnTo>
                  <a:lnTo>
                    <a:pt x="1929527" y="136498"/>
                  </a:lnTo>
                  <a:lnTo>
                    <a:pt x="1941365" y="138305"/>
                  </a:lnTo>
                  <a:lnTo>
                    <a:pt x="1953202" y="139882"/>
                  </a:lnTo>
                  <a:lnTo>
                    <a:pt x="1965040" y="141251"/>
                  </a:lnTo>
                  <a:lnTo>
                    <a:pt x="1976877" y="142438"/>
                  </a:lnTo>
                  <a:lnTo>
                    <a:pt x="1988715" y="143463"/>
                  </a:lnTo>
                  <a:lnTo>
                    <a:pt x="2000553" y="144347"/>
                  </a:lnTo>
                  <a:lnTo>
                    <a:pt x="2012390" y="145107"/>
                  </a:lnTo>
                  <a:lnTo>
                    <a:pt x="2024228" y="145761"/>
                  </a:lnTo>
                  <a:lnTo>
                    <a:pt x="2036065" y="146321"/>
                  </a:lnTo>
                  <a:lnTo>
                    <a:pt x="2047903" y="146801"/>
                  </a:lnTo>
                  <a:lnTo>
                    <a:pt x="2059741" y="147213"/>
                  </a:lnTo>
                  <a:lnTo>
                    <a:pt x="2071578" y="147564"/>
                  </a:lnTo>
                  <a:lnTo>
                    <a:pt x="2083416" y="147865"/>
                  </a:lnTo>
                  <a:lnTo>
                    <a:pt x="2095253" y="148121"/>
                  </a:lnTo>
                  <a:lnTo>
                    <a:pt x="2107091" y="148340"/>
                  </a:lnTo>
                  <a:lnTo>
                    <a:pt x="2118929" y="148527"/>
                  </a:lnTo>
                  <a:lnTo>
                    <a:pt x="2130766" y="148686"/>
                  </a:lnTo>
                  <a:lnTo>
                    <a:pt x="2142604" y="148822"/>
                  </a:lnTo>
                  <a:lnTo>
                    <a:pt x="2154441" y="148938"/>
                  </a:lnTo>
                  <a:lnTo>
                    <a:pt x="2166279" y="149036"/>
                  </a:lnTo>
                  <a:lnTo>
                    <a:pt x="2178117" y="149120"/>
                  </a:lnTo>
                  <a:lnTo>
                    <a:pt x="2189954" y="149192"/>
                  </a:lnTo>
                  <a:lnTo>
                    <a:pt x="2201792" y="149253"/>
                  </a:lnTo>
                  <a:lnTo>
                    <a:pt x="2213629" y="149305"/>
                  </a:lnTo>
                  <a:lnTo>
                    <a:pt x="2225467" y="149349"/>
                  </a:lnTo>
                  <a:lnTo>
                    <a:pt x="2237304" y="149386"/>
                  </a:lnTo>
                  <a:lnTo>
                    <a:pt x="2249142" y="149418"/>
                  </a:lnTo>
                  <a:lnTo>
                    <a:pt x="2260980" y="149446"/>
                  </a:lnTo>
                  <a:lnTo>
                    <a:pt x="2272817" y="149469"/>
                  </a:lnTo>
                  <a:lnTo>
                    <a:pt x="2284655" y="149489"/>
                  </a:lnTo>
                  <a:lnTo>
                    <a:pt x="2296492" y="149505"/>
                  </a:lnTo>
                  <a:lnTo>
                    <a:pt x="2308330" y="149520"/>
                  </a:lnTo>
                  <a:lnTo>
                    <a:pt x="2320168" y="149532"/>
                  </a:lnTo>
                  <a:lnTo>
                    <a:pt x="2332005" y="149542"/>
                  </a:lnTo>
                  <a:lnTo>
                    <a:pt x="2343843" y="149551"/>
                  </a:lnTo>
                  <a:lnTo>
                    <a:pt x="2343843" y="149551"/>
                  </a:lnTo>
                  <a:lnTo>
                    <a:pt x="2355680" y="149542"/>
                  </a:lnTo>
                  <a:lnTo>
                    <a:pt x="2367518" y="149532"/>
                  </a:lnTo>
                  <a:lnTo>
                    <a:pt x="2379356" y="149520"/>
                  </a:lnTo>
                  <a:lnTo>
                    <a:pt x="2391193" y="149505"/>
                  </a:lnTo>
                  <a:lnTo>
                    <a:pt x="2403031" y="149489"/>
                  </a:lnTo>
                  <a:lnTo>
                    <a:pt x="2414868" y="149469"/>
                  </a:lnTo>
                  <a:lnTo>
                    <a:pt x="2426706" y="149446"/>
                  </a:lnTo>
                  <a:lnTo>
                    <a:pt x="2438544" y="149418"/>
                  </a:lnTo>
                  <a:lnTo>
                    <a:pt x="2450381" y="149386"/>
                  </a:lnTo>
                  <a:lnTo>
                    <a:pt x="2462219" y="149349"/>
                  </a:lnTo>
                  <a:lnTo>
                    <a:pt x="2474056" y="149305"/>
                  </a:lnTo>
                  <a:lnTo>
                    <a:pt x="2485894" y="149253"/>
                  </a:lnTo>
                  <a:lnTo>
                    <a:pt x="2497732" y="149192"/>
                  </a:lnTo>
                  <a:lnTo>
                    <a:pt x="2509569" y="149120"/>
                  </a:lnTo>
                  <a:lnTo>
                    <a:pt x="2521407" y="149036"/>
                  </a:lnTo>
                  <a:lnTo>
                    <a:pt x="2533244" y="148938"/>
                  </a:lnTo>
                  <a:lnTo>
                    <a:pt x="2545082" y="148822"/>
                  </a:lnTo>
                  <a:lnTo>
                    <a:pt x="2556919" y="148686"/>
                  </a:lnTo>
                  <a:lnTo>
                    <a:pt x="2568757" y="148527"/>
                  </a:lnTo>
                  <a:lnTo>
                    <a:pt x="2580595" y="148340"/>
                  </a:lnTo>
                  <a:lnTo>
                    <a:pt x="2592432" y="148121"/>
                  </a:lnTo>
                  <a:lnTo>
                    <a:pt x="2604270" y="147865"/>
                  </a:lnTo>
                  <a:lnTo>
                    <a:pt x="2616107" y="147564"/>
                  </a:lnTo>
                  <a:lnTo>
                    <a:pt x="2627945" y="147213"/>
                  </a:lnTo>
                  <a:lnTo>
                    <a:pt x="2639783" y="146801"/>
                  </a:lnTo>
                  <a:lnTo>
                    <a:pt x="2651620" y="146321"/>
                  </a:lnTo>
                  <a:lnTo>
                    <a:pt x="2663458" y="145761"/>
                  </a:lnTo>
                  <a:lnTo>
                    <a:pt x="2675295" y="145107"/>
                  </a:lnTo>
                  <a:lnTo>
                    <a:pt x="2687133" y="144347"/>
                  </a:lnTo>
                  <a:lnTo>
                    <a:pt x="2698971" y="143463"/>
                  </a:lnTo>
                  <a:lnTo>
                    <a:pt x="2710808" y="142438"/>
                  </a:lnTo>
                  <a:lnTo>
                    <a:pt x="2722646" y="141251"/>
                  </a:lnTo>
                  <a:lnTo>
                    <a:pt x="2734483" y="139882"/>
                  </a:lnTo>
                  <a:lnTo>
                    <a:pt x="2746321" y="138305"/>
                  </a:lnTo>
                  <a:lnTo>
                    <a:pt x="2758159" y="136498"/>
                  </a:lnTo>
                  <a:lnTo>
                    <a:pt x="2769996" y="134432"/>
                  </a:lnTo>
                  <a:lnTo>
                    <a:pt x="2781834" y="132083"/>
                  </a:lnTo>
                  <a:lnTo>
                    <a:pt x="2793671" y="129425"/>
                  </a:lnTo>
                  <a:lnTo>
                    <a:pt x="2805509" y="126434"/>
                  </a:lnTo>
                  <a:lnTo>
                    <a:pt x="2817347" y="123090"/>
                  </a:lnTo>
                  <a:lnTo>
                    <a:pt x="2829184" y="119379"/>
                  </a:lnTo>
                  <a:lnTo>
                    <a:pt x="2841022" y="115294"/>
                  </a:lnTo>
                  <a:lnTo>
                    <a:pt x="2852859" y="110835"/>
                  </a:lnTo>
                  <a:lnTo>
                    <a:pt x="2864697" y="106016"/>
                  </a:lnTo>
                  <a:lnTo>
                    <a:pt x="2876534" y="100862"/>
                  </a:lnTo>
                  <a:lnTo>
                    <a:pt x="2888372" y="95409"/>
                  </a:lnTo>
                  <a:lnTo>
                    <a:pt x="2900210" y="89709"/>
                  </a:lnTo>
                  <a:lnTo>
                    <a:pt x="2912047" y="83823"/>
                  </a:lnTo>
                  <a:lnTo>
                    <a:pt x="2923885" y="77821"/>
                  </a:lnTo>
                  <a:lnTo>
                    <a:pt x="2935722" y="71780"/>
                  </a:lnTo>
                  <a:lnTo>
                    <a:pt x="2947560" y="65778"/>
                  </a:lnTo>
                  <a:lnTo>
                    <a:pt x="2959398" y="59891"/>
                  </a:lnTo>
                  <a:lnTo>
                    <a:pt x="2971235" y="54191"/>
                  </a:lnTo>
                  <a:lnTo>
                    <a:pt x="2983073" y="48739"/>
                  </a:lnTo>
                  <a:lnTo>
                    <a:pt x="2994910" y="43584"/>
                  </a:lnTo>
                  <a:lnTo>
                    <a:pt x="3006748" y="38765"/>
                  </a:lnTo>
                  <a:lnTo>
                    <a:pt x="3018586" y="34307"/>
                  </a:lnTo>
                  <a:lnTo>
                    <a:pt x="3030423" y="30222"/>
                  </a:lnTo>
                  <a:lnTo>
                    <a:pt x="3042261" y="26511"/>
                  </a:lnTo>
                  <a:lnTo>
                    <a:pt x="3054098" y="23167"/>
                  </a:lnTo>
                  <a:lnTo>
                    <a:pt x="3065936" y="20176"/>
                  </a:lnTo>
                  <a:lnTo>
                    <a:pt x="3077774" y="17518"/>
                  </a:lnTo>
                  <a:lnTo>
                    <a:pt x="3089611" y="15168"/>
                  </a:lnTo>
                  <a:lnTo>
                    <a:pt x="3101449" y="13103"/>
                  </a:lnTo>
                  <a:lnTo>
                    <a:pt x="3113286" y="11295"/>
                  </a:lnTo>
                  <a:lnTo>
                    <a:pt x="3125124" y="9719"/>
                  </a:lnTo>
                  <a:lnTo>
                    <a:pt x="3136962" y="8349"/>
                  </a:lnTo>
                  <a:lnTo>
                    <a:pt x="3148799" y="7163"/>
                  </a:lnTo>
                  <a:lnTo>
                    <a:pt x="3160637" y="6138"/>
                  </a:lnTo>
                  <a:lnTo>
                    <a:pt x="3172474" y="5254"/>
                  </a:lnTo>
                  <a:lnTo>
                    <a:pt x="3184312" y="4493"/>
                  </a:lnTo>
                  <a:lnTo>
                    <a:pt x="3196149" y="3840"/>
                  </a:lnTo>
                  <a:lnTo>
                    <a:pt x="3207987" y="3279"/>
                  </a:lnTo>
                  <a:lnTo>
                    <a:pt x="3219825" y="2799"/>
                  </a:lnTo>
                  <a:lnTo>
                    <a:pt x="3231662" y="2388"/>
                  </a:lnTo>
                  <a:lnTo>
                    <a:pt x="3243500" y="2036"/>
                  </a:lnTo>
                  <a:lnTo>
                    <a:pt x="3255337" y="1736"/>
                  </a:lnTo>
                  <a:lnTo>
                    <a:pt x="3267175" y="1479"/>
                  </a:lnTo>
                  <a:lnTo>
                    <a:pt x="3279013" y="1260"/>
                  </a:lnTo>
                  <a:lnTo>
                    <a:pt x="3290850" y="1074"/>
                  </a:lnTo>
                  <a:lnTo>
                    <a:pt x="3302688" y="914"/>
                  </a:lnTo>
                  <a:lnTo>
                    <a:pt x="3314525" y="778"/>
                  </a:lnTo>
                  <a:lnTo>
                    <a:pt x="3326363" y="663"/>
                  </a:lnTo>
                  <a:lnTo>
                    <a:pt x="3338201" y="564"/>
                  </a:lnTo>
                  <a:lnTo>
                    <a:pt x="3350038" y="480"/>
                  </a:lnTo>
                  <a:lnTo>
                    <a:pt x="3361876" y="409"/>
                  </a:lnTo>
                  <a:lnTo>
                    <a:pt x="3373713" y="348"/>
                  </a:lnTo>
                  <a:lnTo>
                    <a:pt x="3385551" y="296"/>
                  </a:lnTo>
                  <a:lnTo>
                    <a:pt x="3397389" y="252"/>
                  </a:lnTo>
                  <a:lnTo>
                    <a:pt x="3409226" y="214"/>
                  </a:lnTo>
                  <a:lnTo>
                    <a:pt x="3421064" y="182"/>
                  </a:lnTo>
                  <a:lnTo>
                    <a:pt x="3432901" y="155"/>
                  </a:lnTo>
                  <a:lnTo>
                    <a:pt x="3444739" y="132"/>
                  </a:lnTo>
                  <a:lnTo>
                    <a:pt x="3456576" y="112"/>
                  </a:lnTo>
                  <a:lnTo>
                    <a:pt x="3468414" y="95"/>
                  </a:lnTo>
                  <a:lnTo>
                    <a:pt x="3480252" y="81"/>
                  </a:lnTo>
                  <a:lnTo>
                    <a:pt x="3492089" y="69"/>
                  </a:lnTo>
                  <a:lnTo>
                    <a:pt x="3503927" y="58"/>
                  </a:lnTo>
                  <a:lnTo>
                    <a:pt x="3515764" y="50"/>
                  </a:lnTo>
                  <a:lnTo>
                    <a:pt x="3515764" y="0"/>
                  </a:lnTo>
                  <a:lnTo>
                    <a:pt x="3527602" y="0"/>
                  </a:lnTo>
                  <a:lnTo>
                    <a:pt x="3539440" y="0"/>
                  </a:lnTo>
                  <a:lnTo>
                    <a:pt x="3551277" y="0"/>
                  </a:lnTo>
                  <a:lnTo>
                    <a:pt x="3563115" y="0"/>
                  </a:lnTo>
                  <a:lnTo>
                    <a:pt x="3574952" y="0"/>
                  </a:lnTo>
                  <a:lnTo>
                    <a:pt x="3586790" y="0"/>
                  </a:lnTo>
                  <a:lnTo>
                    <a:pt x="3598628" y="0"/>
                  </a:lnTo>
                  <a:lnTo>
                    <a:pt x="3610465" y="0"/>
                  </a:lnTo>
                  <a:lnTo>
                    <a:pt x="3622303" y="0"/>
                  </a:lnTo>
                  <a:lnTo>
                    <a:pt x="3634140" y="0"/>
                  </a:lnTo>
                  <a:lnTo>
                    <a:pt x="3645978" y="0"/>
                  </a:lnTo>
                  <a:lnTo>
                    <a:pt x="3657816" y="0"/>
                  </a:lnTo>
                  <a:lnTo>
                    <a:pt x="3669653" y="0"/>
                  </a:lnTo>
                  <a:lnTo>
                    <a:pt x="3681491" y="0"/>
                  </a:lnTo>
                  <a:lnTo>
                    <a:pt x="3693328" y="0"/>
                  </a:lnTo>
                  <a:lnTo>
                    <a:pt x="3705166" y="0"/>
                  </a:lnTo>
                  <a:lnTo>
                    <a:pt x="3717004" y="0"/>
                  </a:lnTo>
                  <a:lnTo>
                    <a:pt x="3728841" y="0"/>
                  </a:lnTo>
                  <a:lnTo>
                    <a:pt x="3740679" y="0"/>
                  </a:lnTo>
                  <a:lnTo>
                    <a:pt x="3752516" y="0"/>
                  </a:lnTo>
                  <a:lnTo>
                    <a:pt x="3764354" y="0"/>
                  </a:lnTo>
                  <a:lnTo>
                    <a:pt x="3776191" y="0"/>
                  </a:lnTo>
                  <a:lnTo>
                    <a:pt x="3788029" y="0"/>
                  </a:lnTo>
                  <a:lnTo>
                    <a:pt x="3799867" y="0"/>
                  </a:lnTo>
                  <a:lnTo>
                    <a:pt x="3811704" y="0"/>
                  </a:lnTo>
                  <a:lnTo>
                    <a:pt x="3823542" y="0"/>
                  </a:lnTo>
                  <a:lnTo>
                    <a:pt x="3835379" y="0"/>
                  </a:lnTo>
                  <a:lnTo>
                    <a:pt x="3847217" y="0"/>
                  </a:lnTo>
                  <a:lnTo>
                    <a:pt x="3859055" y="0"/>
                  </a:lnTo>
                  <a:lnTo>
                    <a:pt x="3870892" y="0"/>
                  </a:lnTo>
                  <a:lnTo>
                    <a:pt x="3882730" y="0"/>
                  </a:lnTo>
                  <a:lnTo>
                    <a:pt x="3894567" y="0"/>
                  </a:lnTo>
                  <a:lnTo>
                    <a:pt x="3906405" y="0"/>
                  </a:lnTo>
                  <a:lnTo>
                    <a:pt x="3918243" y="0"/>
                  </a:lnTo>
                  <a:lnTo>
                    <a:pt x="3930080" y="0"/>
                  </a:lnTo>
                  <a:lnTo>
                    <a:pt x="3941918" y="0"/>
                  </a:lnTo>
                  <a:lnTo>
                    <a:pt x="3953755" y="0"/>
                  </a:lnTo>
                  <a:lnTo>
                    <a:pt x="3965593" y="0"/>
                  </a:lnTo>
                  <a:lnTo>
                    <a:pt x="3977431" y="0"/>
                  </a:lnTo>
                  <a:lnTo>
                    <a:pt x="3989268" y="0"/>
                  </a:lnTo>
                  <a:lnTo>
                    <a:pt x="4001106" y="0"/>
                  </a:lnTo>
                  <a:lnTo>
                    <a:pt x="4012943" y="0"/>
                  </a:lnTo>
                  <a:lnTo>
                    <a:pt x="4024781" y="0"/>
                  </a:lnTo>
                  <a:lnTo>
                    <a:pt x="4036619" y="0"/>
                  </a:lnTo>
                  <a:lnTo>
                    <a:pt x="4048456" y="0"/>
                  </a:lnTo>
                  <a:lnTo>
                    <a:pt x="4060294" y="0"/>
                  </a:lnTo>
                  <a:lnTo>
                    <a:pt x="4072131" y="0"/>
                  </a:lnTo>
                  <a:lnTo>
                    <a:pt x="4083969" y="0"/>
                  </a:lnTo>
                  <a:lnTo>
                    <a:pt x="4095806" y="0"/>
                  </a:lnTo>
                  <a:lnTo>
                    <a:pt x="4107644" y="0"/>
                  </a:lnTo>
                  <a:lnTo>
                    <a:pt x="4119482" y="0"/>
                  </a:lnTo>
                  <a:lnTo>
                    <a:pt x="4131319" y="0"/>
                  </a:lnTo>
                  <a:lnTo>
                    <a:pt x="4143157" y="0"/>
                  </a:lnTo>
                  <a:lnTo>
                    <a:pt x="4154994" y="0"/>
                  </a:lnTo>
                  <a:lnTo>
                    <a:pt x="4166832" y="0"/>
                  </a:lnTo>
                  <a:lnTo>
                    <a:pt x="4178670" y="0"/>
                  </a:lnTo>
                  <a:lnTo>
                    <a:pt x="4190507" y="0"/>
                  </a:lnTo>
                  <a:lnTo>
                    <a:pt x="4202345" y="0"/>
                  </a:lnTo>
                  <a:lnTo>
                    <a:pt x="4214182" y="0"/>
                  </a:lnTo>
                  <a:lnTo>
                    <a:pt x="4226020" y="0"/>
                  </a:lnTo>
                  <a:lnTo>
                    <a:pt x="4237858" y="0"/>
                  </a:lnTo>
                  <a:lnTo>
                    <a:pt x="4249695" y="0"/>
                  </a:lnTo>
                  <a:lnTo>
                    <a:pt x="4261533" y="0"/>
                  </a:lnTo>
                  <a:lnTo>
                    <a:pt x="4273370" y="0"/>
                  </a:lnTo>
                  <a:lnTo>
                    <a:pt x="4285208" y="0"/>
                  </a:lnTo>
                  <a:lnTo>
                    <a:pt x="4297046" y="0"/>
                  </a:lnTo>
                  <a:lnTo>
                    <a:pt x="4308883" y="0"/>
                  </a:lnTo>
                  <a:lnTo>
                    <a:pt x="4320721" y="0"/>
                  </a:lnTo>
                  <a:lnTo>
                    <a:pt x="4332558" y="0"/>
                  </a:lnTo>
                  <a:lnTo>
                    <a:pt x="4344396" y="0"/>
                  </a:lnTo>
                  <a:lnTo>
                    <a:pt x="4356234" y="0"/>
                  </a:lnTo>
                  <a:lnTo>
                    <a:pt x="4368071" y="0"/>
                  </a:lnTo>
                  <a:lnTo>
                    <a:pt x="4379909" y="0"/>
                  </a:lnTo>
                  <a:lnTo>
                    <a:pt x="4391746" y="0"/>
                  </a:lnTo>
                  <a:lnTo>
                    <a:pt x="4403584" y="0"/>
                  </a:lnTo>
                  <a:lnTo>
                    <a:pt x="4415421" y="0"/>
                  </a:lnTo>
                  <a:lnTo>
                    <a:pt x="4427259" y="0"/>
                  </a:lnTo>
                  <a:lnTo>
                    <a:pt x="4439097" y="0"/>
                  </a:lnTo>
                  <a:lnTo>
                    <a:pt x="4450934" y="0"/>
                  </a:lnTo>
                  <a:lnTo>
                    <a:pt x="4462772" y="0"/>
                  </a:lnTo>
                  <a:lnTo>
                    <a:pt x="4474609" y="0"/>
                  </a:lnTo>
                  <a:lnTo>
                    <a:pt x="4486447" y="0"/>
                  </a:lnTo>
                  <a:lnTo>
                    <a:pt x="4498285" y="0"/>
                  </a:lnTo>
                  <a:lnTo>
                    <a:pt x="4510122" y="0"/>
                  </a:lnTo>
                  <a:lnTo>
                    <a:pt x="4521960" y="0"/>
                  </a:lnTo>
                  <a:lnTo>
                    <a:pt x="4533797" y="0"/>
                  </a:lnTo>
                  <a:lnTo>
                    <a:pt x="4545635" y="0"/>
                  </a:lnTo>
                  <a:lnTo>
                    <a:pt x="4557473" y="0"/>
                  </a:lnTo>
                  <a:lnTo>
                    <a:pt x="4569310" y="0"/>
                  </a:lnTo>
                  <a:lnTo>
                    <a:pt x="4581148" y="0"/>
                  </a:lnTo>
                  <a:lnTo>
                    <a:pt x="4592985" y="0"/>
                  </a:lnTo>
                  <a:lnTo>
                    <a:pt x="4604823" y="0"/>
                  </a:lnTo>
                  <a:lnTo>
                    <a:pt x="4616661" y="0"/>
                  </a:lnTo>
                  <a:lnTo>
                    <a:pt x="4628498" y="0"/>
                  </a:lnTo>
                  <a:lnTo>
                    <a:pt x="4640336" y="0"/>
                  </a:lnTo>
                  <a:lnTo>
                    <a:pt x="4652173" y="0"/>
                  </a:lnTo>
                  <a:lnTo>
                    <a:pt x="4664011" y="0"/>
                  </a:lnTo>
                  <a:lnTo>
                    <a:pt x="4675849" y="0"/>
                  </a:lnTo>
                  <a:lnTo>
                    <a:pt x="4687686" y="0"/>
                  </a:lnTo>
                </a:path>
              </a:pathLst>
            </a:custGeom>
            <a:ln w="40651" cap="flat">
              <a:solidFill>
                <a:srgbClr val="9AA800">
                  <a:alpha val="100000"/>
                </a:srgbClr>
              </a:solidFill>
              <a:prstDash val="solid"/>
              <a:round/>
            </a:ln>
          </p:spPr>
          <p:txBody>
            <a:bodyPr/>
            <a:lstStyle/>
            <a:p/>
          </p:txBody>
        </p:sp>
        <p:sp>
          <p:nvSpPr>
            <p:cNvPr id="45" name="pl45"/>
            <p:cNvSpPr/>
            <p:nvPr/>
          </p:nvSpPr>
          <p:spPr>
            <a:xfrm>
              <a:off x="2482351" y="1497930"/>
              <a:ext cx="4687686" cy="747757"/>
            </a:xfrm>
            <a:custGeom>
              <a:avLst/>
              <a:pathLst>
                <a:path w="4687686" h="747757">
                  <a:moveTo>
                    <a:pt x="0" y="0"/>
                  </a:moveTo>
                  <a:lnTo>
                    <a:pt x="11837" y="8"/>
                  </a:lnTo>
                  <a:lnTo>
                    <a:pt x="23675" y="19"/>
                  </a:lnTo>
                  <a:lnTo>
                    <a:pt x="35512" y="31"/>
                  </a:lnTo>
                  <a:lnTo>
                    <a:pt x="47350" y="45"/>
                  </a:lnTo>
                  <a:lnTo>
                    <a:pt x="59187" y="62"/>
                  </a:lnTo>
                  <a:lnTo>
                    <a:pt x="71025" y="82"/>
                  </a:lnTo>
                  <a:lnTo>
                    <a:pt x="82863" y="105"/>
                  </a:lnTo>
                  <a:lnTo>
                    <a:pt x="94700" y="132"/>
                  </a:lnTo>
                  <a:lnTo>
                    <a:pt x="106538" y="164"/>
                  </a:lnTo>
                  <a:lnTo>
                    <a:pt x="118375" y="202"/>
                  </a:lnTo>
                  <a:lnTo>
                    <a:pt x="130213" y="246"/>
                  </a:lnTo>
                  <a:lnTo>
                    <a:pt x="142051" y="298"/>
                  </a:lnTo>
                  <a:lnTo>
                    <a:pt x="153888" y="358"/>
                  </a:lnTo>
                  <a:lnTo>
                    <a:pt x="165726" y="430"/>
                  </a:lnTo>
                  <a:lnTo>
                    <a:pt x="177563" y="514"/>
                  </a:lnTo>
                  <a:lnTo>
                    <a:pt x="189401" y="613"/>
                  </a:lnTo>
                  <a:lnTo>
                    <a:pt x="201239" y="728"/>
                  </a:lnTo>
                  <a:lnTo>
                    <a:pt x="213076" y="864"/>
                  </a:lnTo>
                  <a:lnTo>
                    <a:pt x="224914" y="1023"/>
                  </a:lnTo>
                  <a:lnTo>
                    <a:pt x="236751" y="1210"/>
                  </a:lnTo>
                  <a:lnTo>
                    <a:pt x="248589" y="1429"/>
                  </a:lnTo>
                  <a:lnTo>
                    <a:pt x="260427" y="1686"/>
                  </a:lnTo>
                  <a:lnTo>
                    <a:pt x="272264" y="1986"/>
                  </a:lnTo>
                  <a:lnTo>
                    <a:pt x="284102" y="2338"/>
                  </a:lnTo>
                  <a:lnTo>
                    <a:pt x="295939" y="2749"/>
                  </a:lnTo>
                  <a:lnTo>
                    <a:pt x="307777" y="3229"/>
                  </a:lnTo>
                  <a:lnTo>
                    <a:pt x="319614" y="3790"/>
                  </a:lnTo>
                  <a:lnTo>
                    <a:pt x="331452" y="4443"/>
                  </a:lnTo>
                  <a:lnTo>
                    <a:pt x="343290" y="5204"/>
                  </a:lnTo>
                  <a:lnTo>
                    <a:pt x="355127" y="6088"/>
                  </a:lnTo>
                  <a:lnTo>
                    <a:pt x="366965" y="7113"/>
                  </a:lnTo>
                  <a:lnTo>
                    <a:pt x="378802" y="8299"/>
                  </a:lnTo>
                  <a:lnTo>
                    <a:pt x="390640" y="9669"/>
                  </a:lnTo>
                  <a:lnTo>
                    <a:pt x="402478" y="11245"/>
                  </a:lnTo>
                  <a:lnTo>
                    <a:pt x="414315" y="13053"/>
                  </a:lnTo>
                  <a:lnTo>
                    <a:pt x="426153" y="15118"/>
                  </a:lnTo>
                  <a:lnTo>
                    <a:pt x="437990" y="17467"/>
                  </a:lnTo>
                  <a:lnTo>
                    <a:pt x="449828" y="20126"/>
                  </a:lnTo>
                  <a:lnTo>
                    <a:pt x="461666" y="23117"/>
                  </a:lnTo>
                  <a:lnTo>
                    <a:pt x="473503" y="26460"/>
                  </a:lnTo>
                  <a:lnTo>
                    <a:pt x="485341" y="30171"/>
                  </a:lnTo>
                  <a:lnTo>
                    <a:pt x="497178" y="34257"/>
                  </a:lnTo>
                  <a:lnTo>
                    <a:pt x="509016" y="38715"/>
                  </a:lnTo>
                  <a:lnTo>
                    <a:pt x="520854" y="43534"/>
                  </a:lnTo>
                  <a:lnTo>
                    <a:pt x="532691" y="48689"/>
                  </a:lnTo>
                  <a:lnTo>
                    <a:pt x="544529" y="54141"/>
                  </a:lnTo>
                  <a:lnTo>
                    <a:pt x="556366" y="59841"/>
                  </a:lnTo>
                  <a:lnTo>
                    <a:pt x="568204" y="65728"/>
                  </a:lnTo>
                  <a:lnTo>
                    <a:pt x="580042" y="71730"/>
                  </a:lnTo>
                  <a:lnTo>
                    <a:pt x="591879" y="77771"/>
                  </a:lnTo>
                  <a:lnTo>
                    <a:pt x="603717" y="83773"/>
                  </a:lnTo>
                  <a:lnTo>
                    <a:pt x="615554" y="89659"/>
                  </a:lnTo>
                  <a:lnTo>
                    <a:pt x="627392" y="95359"/>
                  </a:lnTo>
                  <a:lnTo>
                    <a:pt x="639229" y="100812"/>
                  </a:lnTo>
                  <a:lnTo>
                    <a:pt x="651067" y="105966"/>
                  </a:lnTo>
                  <a:lnTo>
                    <a:pt x="662905" y="110785"/>
                  </a:lnTo>
                  <a:lnTo>
                    <a:pt x="674742" y="115243"/>
                  </a:lnTo>
                  <a:lnTo>
                    <a:pt x="686580" y="119329"/>
                  </a:lnTo>
                  <a:lnTo>
                    <a:pt x="698417" y="123040"/>
                  </a:lnTo>
                  <a:lnTo>
                    <a:pt x="710255" y="126383"/>
                  </a:lnTo>
                  <a:lnTo>
                    <a:pt x="722093" y="129374"/>
                  </a:lnTo>
                  <a:lnTo>
                    <a:pt x="733930" y="132033"/>
                  </a:lnTo>
                  <a:lnTo>
                    <a:pt x="745768" y="134382"/>
                  </a:lnTo>
                  <a:lnTo>
                    <a:pt x="757605" y="136447"/>
                  </a:lnTo>
                  <a:lnTo>
                    <a:pt x="769443" y="138255"/>
                  </a:lnTo>
                  <a:lnTo>
                    <a:pt x="781281" y="139831"/>
                  </a:lnTo>
                  <a:lnTo>
                    <a:pt x="793118" y="141201"/>
                  </a:lnTo>
                  <a:lnTo>
                    <a:pt x="804956" y="142387"/>
                  </a:lnTo>
                  <a:lnTo>
                    <a:pt x="816793" y="143413"/>
                  </a:lnTo>
                  <a:lnTo>
                    <a:pt x="828631" y="144296"/>
                  </a:lnTo>
                  <a:lnTo>
                    <a:pt x="840469" y="145057"/>
                  </a:lnTo>
                  <a:lnTo>
                    <a:pt x="852306" y="145710"/>
                  </a:lnTo>
                  <a:lnTo>
                    <a:pt x="864144" y="146271"/>
                  </a:lnTo>
                  <a:lnTo>
                    <a:pt x="875981" y="146751"/>
                  </a:lnTo>
                  <a:lnTo>
                    <a:pt x="887819" y="147162"/>
                  </a:lnTo>
                  <a:lnTo>
                    <a:pt x="899657" y="147514"/>
                  </a:lnTo>
                  <a:lnTo>
                    <a:pt x="911494" y="147814"/>
                  </a:lnTo>
                  <a:lnTo>
                    <a:pt x="923332" y="148071"/>
                  </a:lnTo>
                  <a:lnTo>
                    <a:pt x="935169" y="148290"/>
                  </a:lnTo>
                  <a:lnTo>
                    <a:pt x="947007" y="148477"/>
                  </a:lnTo>
                  <a:lnTo>
                    <a:pt x="958844" y="148636"/>
                  </a:lnTo>
                  <a:lnTo>
                    <a:pt x="970682" y="148772"/>
                  </a:lnTo>
                  <a:lnTo>
                    <a:pt x="982520" y="148888"/>
                  </a:lnTo>
                  <a:lnTo>
                    <a:pt x="994357" y="148986"/>
                  </a:lnTo>
                  <a:lnTo>
                    <a:pt x="1006195" y="149070"/>
                  </a:lnTo>
                  <a:lnTo>
                    <a:pt x="1018032" y="149142"/>
                  </a:lnTo>
                  <a:lnTo>
                    <a:pt x="1029870" y="149203"/>
                  </a:lnTo>
                  <a:lnTo>
                    <a:pt x="1041708" y="149255"/>
                  </a:lnTo>
                  <a:lnTo>
                    <a:pt x="1053545" y="149299"/>
                  </a:lnTo>
                  <a:lnTo>
                    <a:pt x="1065383" y="149336"/>
                  </a:lnTo>
                  <a:lnTo>
                    <a:pt x="1077220" y="149368"/>
                  </a:lnTo>
                  <a:lnTo>
                    <a:pt x="1089058" y="149396"/>
                  </a:lnTo>
                  <a:lnTo>
                    <a:pt x="1100896" y="149419"/>
                  </a:lnTo>
                  <a:lnTo>
                    <a:pt x="1112733" y="149438"/>
                  </a:lnTo>
                  <a:lnTo>
                    <a:pt x="1124571" y="149455"/>
                  </a:lnTo>
                  <a:lnTo>
                    <a:pt x="1136408" y="149469"/>
                  </a:lnTo>
                  <a:lnTo>
                    <a:pt x="1148246" y="149482"/>
                  </a:lnTo>
                  <a:lnTo>
                    <a:pt x="1160084" y="149492"/>
                  </a:lnTo>
                  <a:lnTo>
                    <a:pt x="1171921" y="149501"/>
                  </a:lnTo>
                  <a:lnTo>
                    <a:pt x="1171921" y="149551"/>
                  </a:lnTo>
                  <a:lnTo>
                    <a:pt x="1183759" y="149551"/>
                  </a:lnTo>
                  <a:lnTo>
                    <a:pt x="1195596" y="149551"/>
                  </a:lnTo>
                  <a:lnTo>
                    <a:pt x="1207434" y="149551"/>
                  </a:lnTo>
                  <a:lnTo>
                    <a:pt x="1219272" y="149551"/>
                  </a:lnTo>
                  <a:lnTo>
                    <a:pt x="1231109" y="149551"/>
                  </a:lnTo>
                  <a:lnTo>
                    <a:pt x="1242947" y="149551"/>
                  </a:lnTo>
                  <a:lnTo>
                    <a:pt x="1254784" y="149551"/>
                  </a:lnTo>
                  <a:lnTo>
                    <a:pt x="1266622" y="149551"/>
                  </a:lnTo>
                  <a:lnTo>
                    <a:pt x="1278459" y="149551"/>
                  </a:lnTo>
                  <a:lnTo>
                    <a:pt x="1290297" y="149551"/>
                  </a:lnTo>
                  <a:lnTo>
                    <a:pt x="1302135" y="149551"/>
                  </a:lnTo>
                  <a:lnTo>
                    <a:pt x="1313972" y="149551"/>
                  </a:lnTo>
                  <a:lnTo>
                    <a:pt x="1325810" y="149551"/>
                  </a:lnTo>
                  <a:lnTo>
                    <a:pt x="1337647" y="149551"/>
                  </a:lnTo>
                  <a:lnTo>
                    <a:pt x="1349485" y="149551"/>
                  </a:lnTo>
                  <a:lnTo>
                    <a:pt x="1361323" y="149551"/>
                  </a:lnTo>
                  <a:lnTo>
                    <a:pt x="1373160" y="149551"/>
                  </a:lnTo>
                  <a:lnTo>
                    <a:pt x="1384998" y="149551"/>
                  </a:lnTo>
                  <a:lnTo>
                    <a:pt x="1396835" y="149551"/>
                  </a:lnTo>
                  <a:lnTo>
                    <a:pt x="1408673" y="149551"/>
                  </a:lnTo>
                  <a:lnTo>
                    <a:pt x="1420511" y="149551"/>
                  </a:lnTo>
                  <a:lnTo>
                    <a:pt x="1432348" y="149551"/>
                  </a:lnTo>
                  <a:lnTo>
                    <a:pt x="1444186" y="149551"/>
                  </a:lnTo>
                  <a:lnTo>
                    <a:pt x="1456023" y="149551"/>
                  </a:lnTo>
                  <a:lnTo>
                    <a:pt x="1467861" y="149551"/>
                  </a:lnTo>
                  <a:lnTo>
                    <a:pt x="1479699" y="149551"/>
                  </a:lnTo>
                  <a:lnTo>
                    <a:pt x="1491536" y="149551"/>
                  </a:lnTo>
                  <a:lnTo>
                    <a:pt x="1503374" y="149551"/>
                  </a:lnTo>
                  <a:lnTo>
                    <a:pt x="1515211" y="149551"/>
                  </a:lnTo>
                  <a:lnTo>
                    <a:pt x="1527049" y="149551"/>
                  </a:lnTo>
                  <a:lnTo>
                    <a:pt x="1538887" y="149551"/>
                  </a:lnTo>
                  <a:lnTo>
                    <a:pt x="1550724" y="149551"/>
                  </a:lnTo>
                  <a:lnTo>
                    <a:pt x="1562562" y="149551"/>
                  </a:lnTo>
                  <a:lnTo>
                    <a:pt x="1574399" y="149551"/>
                  </a:lnTo>
                  <a:lnTo>
                    <a:pt x="1586237" y="149551"/>
                  </a:lnTo>
                  <a:lnTo>
                    <a:pt x="1598074" y="149551"/>
                  </a:lnTo>
                  <a:lnTo>
                    <a:pt x="1609912" y="149551"/>
                  </a:lnTo>
                  <a:lnTo>
                    <a:pt x="1621750" y="149551"/>
                  </a:lnTo>
                  <a:lnTo>
                    <a:pt x="1633587" y="149551"/>
                  </a:lnTo>
                  <a:lnTo>
                    <a:pt x="1645425" y="149551"/>
                  </a:lnTo>
                  <a:lnTo>
                    <a:pt x="1657262" y="149551"/>
                  </a:lnTo>
                  <a:lnTo>
                    <a:pt x="1669100" y="149551"/>
                  </a:lnTo>
                  <a:lnTo>
                    <a:pt x="1680938" y="149551"/>
                  </a:lnTo>
                  <a:lnTo>
                    <a:pt x="1692775" y="149551"/>
                  </a:lnTo>
                  <a:lnTo>
                    <a:pt x="1704613" y="149551"/>
                  </a:lnTo>
                  <a:lnTo>
                    <a:pt x="1716450" y="149551"/>
                  </a:lnTo>
                  <a:lnTo>
                    <a:pt x="1728288" y="149551"/>
                  </a:lnTo>
                  <a:lnTo>
                    <a:pt x="1740126" y="149551"/>
                  </a:lnTo>
                  <a:lnTo>
                    <a:pt x="1751963" y="149551"/>
                  </a:lnTo>
                  <a:lnTo>
                    <a:pt x="1763801" y="149551"/>
                  </a:lnTo>
                  <a:lnTo>
                    <a:pt x="1775638" y="149551"/>
                  </a:lnTo>
                  <a:lnTo>
                    <a:pt x="1787476" y="149551"/>
                  </a:lnTo>
                  <a:lnTo>
                    <a:pt x="1799314" y="149551"/>
                  </a:lnTo>
                  <a:lnTo>
                    <a:pt x="1811151" y="149551"/>
                  </a:lnTo>
                  <a:lnTo>
                    <a:pt x="1822989" y="149551"/>
                  </a:lnTo>
                  <a:lnTo>
                    <a:pt x="1834826" y="149551"/>
                  </a:lnTo>
                  <a:lnTo>
                    <a:pt x="1846664" y="149551"/>
                  </a:lnTo>
                  <a:lnTo>
                    <a:pt x="1858502" y="149551"/>
                  </a:lnTo>
                  <a:lnTo>
                    <a:pt x="1870339" y="149551"/>
                  </a:lnTo>
                  <a:lnTo>
                    <a:pt x="1882177" y="149551"/>
                  </a:lnTo>
                  <a:lnTo>
                    <a:pt x="1894014" y="149551"/>
                  </a:lnTo>
                  <a:lnTo>
                    <a:pt x="1905852" y="149551"/>
                  </a:lnTo>
                  <a:lnTo>
                    <a:pt x="1917689" y="149551"/>
                  </a:lnTo>
                  <a:lnTo>
                    <a:pt x="1929527" y="149551"/>
                  </a:lnTo>
                  <a:lnTo>
                    <a:pt x="1941365" y="149551"/>
                  </a:lnTo>
                  <a:lnTo>
                    <a:pt x="1953202" y="149551"/>
                  </a:lnTo>
                  <a:lnTo>
                    <a:pt x="1965040" y="149551"/>
                  </a:lnTo>
                  <a:lnTo>
                    <a:pt x="1976877" y="149551"/>
                  </a:lnTo>
                  <a:lnTo>
                    <a:pt x="1988715" y="149551"/>
                  </a:lnTo>
                  <a:lnTo>
                    <a:pt x="2000553" y="149551"/>
                  </a:lnTo>
                  <a:lnTo>
                    <a:pt x="2012390" y="149551"/>
                  </a:lnTo>
                  <a:lnTo>
                    <a:pt x="2024228" y="149551"/>
                  </a:lnTo>
                  <a:lnTo>
                    <a:pt x="2036065" y="149551"/>
                  </a:lnTo>
                  <a:lnTo>
                    <a:pt x="2047903" y="149551"/>
                  </a:lnTo>
                  <a:lnTo>
                    <a:pt x="2059741" y="149551"/>
                  </a:lnTo>
                  <a:lnTo>
                    <a:pt x="2071578" y="149551"/>
                  </a:lnTo>
                  <a:lnTo>
                    <a:pt x="2083416" y="149551"/>
                  </a:lnTo>
                  <a:lnTo>
                    <a:pt x="2095253" y="149551"/>
                  </a:lnTo>
                  <a:lnTo>
                    <a:pt x="2107091" y="149551"/>
                  </a:lnTo>
                  <a:lnTo>
                    <a:pt x="2118929" y="149551"/>
                  </a:lnTo>
                  <a:lnTo>
                    <a:pt x="2130766" y="149551"/>
                  </a:lnTo>
                  <a:lnTo>
                    <a:pt x="2142604" y="149551"/>
                  </a:lnTo>
                  <a:lnTo>
                    <a:pt x="2154441" y="149551"/>
                  </a:lnTo>
                  <a:lnTo>
                    <a:pt x="2166279" y="149551"/>
                  </a:lnTo>
                  <a:lnTo>
                    <a:pt x="2178117" y="149551"/>
                  </a:lnTo>
                  <a:lnTo>
                    <a:pt x="2189954" y="149551"/>
                  </a:lnTo>
                  <a:lnTo>
                    <a:pt x="2201792" y="149551"/>
                  </a:lnTo>
                  <a:lnTo>
                    <a:pt x="2213629" y="149551"/>
                  </a:lnTo>
                  <a:lnTo>
                    <a:pt x="2225467" y="149551"/>
                  </a:lnTo>
                  <a:lnTo>
                    <a:pt x="2237304" y="149551"/>
                  </a:lnTo>
                  <a:lnTo>
                    <a:pt x="2249142" y="149551"/>
                  </a:lnTo>
                  <a:lnTo>
                    <a:pt x="2260980" y="149551"/>
                  </a:lnTo>
                  <a:lnTo>
                    <a:pt x="2272817" y="149551"/>
                  </a:lnTo>
                  <a:lnTo>
                    <a:pt x="2284655" y="149551"/>
                  </a:lnTo>
                  <a:lnTo>
                    <a:pt x="2296492" y="149551"/>
                  </a:lnTo>
                  <a:lnTo>
                    <a:pt x="2308330" y="149551"/>
                  </a:lnTo>
                  <a:lnTo>
                    <a:pt x="2320168" y="149551"/>
                  </a:lnTo>
                  <a:lnTo>
                    <a:pt x="2332005" y="149551"/>
                  </a:lnTo>
                  <a:lnTo>
                    <a:pt x="2343843" y="149551"/>
                  </a:lnTo>
                  <a:lnTo>
                    <a:pt x="2343843" y="149551"/>
                  </a:lnTo>
                  <a:lnTo>
                    <a:pt x="2355680" y="149551"/>
                  </a:lnTo>
                  <a:lnTo>
                    <a:pt x="2367518" y="149551"/>
                  </a:lnTo>
                  <a:lnTo>
                    <a:pt x="2379356" y="149551"/>
                  </a:lnTo>
                  <a:lnTo>
                    <a:pt x="2391193" y="149551"/>
                  </a:lnTo>
                  <a:lnTo>
                    <a:pt x="2403031" y="149551"/>
                  </a:lnTo>
                  <a:lnTo>
                    <a:pt x="2414868" y="149551"/>
                  </a:lnTo>
                  <a:lnTo>
                    <a:pt x="2426706" y="149551"/>
                  </a:lnTo>
                  <a:lnTo>
                    <a:pt x="2438544" y="149551"/>
                  </a:lnTo>
                  <a:lnTo>
                    <a:pt x="2450381" y="149551"/>
                  </a:lnTo>
                  <a:lnTo>
                    <a:pt x="2462219" y="149551"/>
                  </a:lnTo>
                  <a:lnTo>
                    <a:pt x="2474056" y="149551"/>
                  </a:lnTo>
                  <a:lnTo>
                    <a:pt x="2485894" y="149551"/>
                  </a:lnTo>
                  <a:lnTo>
                    <a:pt x="2497732" y="149551"/>
                  </a:lnTo>
                  <a:lnTo>
                    <a:pt x="2509569" y="149551"/>
                  </a:lnTo>
                  <a:lnTo>
                    <a:pt x="2521407" y="149551"/>
                  </a:lnTo>
                  <a:lnTo>
                    <a:pt x="2533244" y="149551"/>
                  </a:lnTo>
                  <a:lnTo>
                    <a:pt x="2545082" y="149551"/>
                  </a:lnTo>
                  <a:lnTo>
                    <a:pt x="2556919" y="149551"/>
                  </a:lnTo>
                  <a:lnTo>
                    <a:pt x="2568757" y="149551"/>
                  </a:lnTo>
                  <a:lnTo>
                    <a:pt x="2580595" y="149551"/>
                  </a:lnTo>
                  <a:lnTo>
                    <a:pt x="2592432" y="149551"/>
                  </a:lnTo>
                  <a:lnTo>
                    <a:pt x="2604270" y="149551"/>
                  </a:lnTo>
                  <a:lnTo>
                    <a:pt x="2616107" y="149551"/>
                  </a:lnTo>
                  <a:lnTo>
                    <a:pt x="2627945" y="149551"/>
                  </a:lnTo>
                  <a:lnTo>
                    <a:pt x="2639783" y="149551"/>
                  </a:lnTo>
                  <a:lnTo>
                    <a:pt x="2651620" y="149551"/>
                  </a:lnTo>
                  <a:lnTo>
                    <a:pt x="2663458" y="149551"/>
                  </a:lnTo>
                  <a:lnTo>
                    <a:pt x="2675295" y="149551"/>
                  </a:lnTo>
                  <a:lnTo>
                    <a:pt x="2687133" y="149551"/>
                  </a:lnTo>
                  <a:lnTo>
                    <a:pt x="2698971" y="149551"/>
                  </a:lnTo>
                  <a:lnTo>
                    <a:pt x="2710808" y="149551"/>
                  </a:lnTo>
                  <a:lnTo>
                    <a:pt x="2722646" y="149551"/>
                  </a:lnTo>
                  <a:lnTo>
                    <a:pt x="2734483" y="149551"/>
                  </a:lnTo>
                  <a:lnTo>
                    <a:pt x="2746321" y="149551"/>
                  </a:lnTo>
                  <a:lnTo>
                    <a:pt x="2758159" y="149551"/>
                  </a:lnTo>
                  <a:lnTo>
                    <a:pt x="2769996" y="149551"/>
                  </a:lnTo>
                  <a:lnTo>
                    <a:pt x="2781834" y="149551"/>
                  </a:lnTo>
                  <a:lnTo>
                    <a:pt x="2793671" y="149551"/>
                  </a:lnTo>
                  <a:lnTo>
                    <a:pt x="2805509" y="149551"/>
                  </a:lnTo>
                  <a:lnTo>
                    <a:pt x="2817347" y="149551"/>
                  </a:lnTo>
                  <a:lnTo>
                    <a:pt x="2829184" y="149551"/>
                  </a:lnTo>
                  <a:lnTo>
                    <a:pt x="2841022" y="149551"/>
                  </a:lnTo>
                  <a:lnTo>
                    <a:pt x="2852859" y="149551"/>
                  </a:lnTo>
                  <a:lnTo>
                    <a:pt x="2864697" y="149551"/>
                  </a:lnTo>
                  <a:lnTo>
                    <a:pt x="2876534" y="149551"/>
                  </a:lnTo>
                  <a:lnTo>
                    <a:pt x="2888372" y="149551"/>
                  </a:lnTo>
                  <a:lnTo>
                    <a:pt x="2900210" y="149551"/>
                  </a:lnTo>
                  <a:lnTo>
                    <a:pt x="2912047" y="149551"/>
                  </a:lnTo>
                  <a:lnTo>
                    <a:pt x="2923885" y="149551"/>
                  </a:lnTo>
                  <a:lnTo>
                    <a:pt x="2935722" y="149551"/>
                  </a:lnTo>
                  <a:lnTo>
                    <a:pt x="2947560" y="149551"/>
                  </a:lnTo>
                  <a:lnTo>
                    <a:pt x="2959398" y="149551"/>
                  </a:lnTo>
                  <a:lnTo>
                    <a:pt x="2971235" y="149551"/>
                  </a:lnTo>
                  <a:lnTo>
                    <a:pt x="2983073" y="149551"/>
                  </a:lnTo>
                  <a:lnTo>
                    <a:pt x="2994910" y="149551"/>
                  </a:lnTo>
                  <a:lnTo>
                    <a:pt x="3006748" y="149551"/>
                  </a:lnTo>
                  <a:lnTo>
                    <a:pt x="3018586" y="149551"/>
                  </a:lnTo>
                  <a:lnTo>
                    <a:pt x="3030423" y="149551"/>
                  </a:lnTo>
                  <a:lnTo>
                    <a:pt x="3042261" y="149551"/>
                  </a:lnTo>
                  <a:lnTo>
                    <a:pt x="3054098" y="149551"/>
                  </a:lnTo>
                  <a:lnTo>
                    <a:pt x="3065936" y="149551"/>
                  </a:lnTo>
                  <a:lnTo>
                    <a:pt x="3077774" y="149551"/>
                  </a:lnTo>
                  <a:lnTo>
                    <a:pt x="3089611" y="149551"/>
                  </a:lnTo>
                  <a:lnTo>
                    <a:pt x="3101449" y="149551"/>
                  </a:lnTo>
                  <a:lnTo>
                    <a:pt x="3113286" y="149551"/>
                  </a:lnTo>
                  <a:lnTo>
                    <a:pt x="3125124" y="149551"/>
                  </a:lnTo>
                  <a:lnTo>
                    <a:pt x="3136962" y="149551"/>
                  </a:lnTo>
                  <a:lnTo>
                    <a:pt x="3148799" y="149551"/>
                  </a:lnTo>
                  <a:lnTo>
                    <a:pt x="3160637" y="149551"/>
                  </a:lnTo>
                  <a:lnTo>
                    <a:pt x="3172474" y="149551"/>
                  </a:lnTo>
                  <a:lnTo>
                    <a:pt x="3184312" y="149551"/>
                  </a:lnTo>
                  <a:lnTo>
                    <a:pt x="3196149" y="149551"/>
                  </a:lnTo>
                  <a:lnTo>
                    <a:pt x="3207987" y="149551"/>
                  </a:lnTo>
                  <a:lnTo>
                    <a:pt x="3219825" y="149551"/>
                  </a:lnTo>
                  <a:lnTo>
                    <a:pt x="3231662" y="149551"/>
                  </a:lnTo>
                  <a:lnTo>
                    <a:pt x="3243500" y="149551"/>
                  </a:lnTo>
                  <a:lnTo>
                    <a:pt x="3255337" y="149551"/>
                  </a:lnTo>
                  <a:lnTo>
                    <a:pt x="3267175" y="149551"/>
                  </a:lnTo>
                  <a:lnTo>
                    <a:pt x="3279013" y="149551"/>
                  </a:lnTo>
                  <a:lnTo>
                    <a:pt x="3290850" y="149551"/>
                  </a:lnTo>
                  <a:lnTo>
                    <a:pt x="3302688" y="149551"/>
                  </a:lnTo>
                  <a:lnTo>
                    <a:pt x="3314525" y="149551"/>
                  </a:lnTo>
                  <a:lnTo>
                    <a:pt x="3326363" y="149551"/>
                  </a:lnTo>
                  <a:lnTo>
                    <a:pt x="3338201" y="149551"/>
                  </a:lnTo>
                  <a:lnTo>
                    <a:pt x="3350038" y="149551"/>
                  </a:lnTo>
                  <a:lnTo>
                    <a:pt x="3361876" y="149551"/>
                  </a:lnTo>
                  <a:lnTo>
                    <a:pt x="3373713" y="149551"/>
                  </a:lnTo>
                  <a:lnTo>
                    <a:pt x="3385551" y="149551"/>
                  </a:lnTo>
                  <a:lnTo>
                    <a:pt x="3397389" y="149551"/>
                  </a:lnTo>
                  <a:lnTo>
                    <a:pt x="3409226" y="149551"/>
                  </a:lnTo>
                  <a:lnTo>
                    <a:pt x="3421064" y="149551"/>
                  </a:lnTo>
                  <a:lnTo>
                    <a:pt x="3432901" y="149551"/>
                  </a:lnTo>
                  <a:lnTo>
                    <a:pt x="3444739" y="149551"/>
                  </a:lnTo>
                  <a:lnTo>
                    <a:pt x="3456576" y="149551"/>
                  </a:lnTo>
                  <a:lnTo>
                    <a:pt x="3468414" y="149551"/>
                  </a:lnTo>
                  <a:lnTo>
                    <a:pt x="3480252" y="149551"/>
                  </a:lnTo>
                  <a:lnTo>
                    <a:pt x="3492089" y="149551"/>
                  </a:lnTo>
                  <a:lnTo>
                    <a:pt x="3503927" y="149551"/>
                  </a:lnTo>
                  <a:lnTo>
                    <a:pt x="3515764" y="149551"/>
                  </a:lnTo>
                  <a:lnTo>
                    <a:pt x="3515764" y="149752"/>
                  </a:lnTo>
                  <a:lnTo>
                    <a:pt x="3527602" y="149787"/>
                  </a:lnTo>
                  <a:lnTo>
                    <a:pt x="3539440" y="149828"/>
                  </a:lnTo>
                  <a:lnTo>
                    <a:pt x="3551277" y="149877"/>
                  </a:lnTo>
                  <a:lnTo>
                    <a:pt x="3563115" y="149934"/>
                  </a:lnTo>
                  <a:lnTo>
                    <a:pt x="3574952" y="150001"/>
                  </a:lnTo>
                  <a:lnTo>
                    <a:pt x="3586790" y="150080"/>
                  </a:lnTo>
                  <a:lnTo>
                    <a:pt x="3598628" y="150173"/>
                  </a:lnTo>
                  <a:lnTo>
                    <a:pt x="3610465" y="150281"/>
                  </a:lnTo>
                  <a:lnTo>
                    <a:pt x="3622303" y="150409"/>
                  </a:lnTo>
                  <a:lnTo>
                    <a:pt x="3634140" y="150560"/>
                  </a:lnTo>
                  <a:lnTo>
                    <a:pt x="3645978" y="150736"/>
                  </a:lnTo>
                  <a:lnTo>
                    <a:pt x="3657816" y="150944"/>
                  </a:lnTo>
                  <a:lnTo>
                    <a:pt x="3669653" y="151187"/>
                  </a:lnTo>
                  <a:lnTo>
                    <a:pt x="3681491" y="151474"/>
                  </a:lnTo>
                  <a:lnTo>
                    <a:pt x="3693328" y="151809"/>
                  </a:lnTo>
                  <a:lnTo>
                    <a:pt x="3705166" y="152204"/>
                  </a:lnTo>
                  <a:lnTo>
                    <a:pt x="3717004" y="152667"/>
                  </a:lnTo>
                  <a:lnTo>
                    <a:pt x="3728841" y="153210"/>
                  </a:lnTo>
                  <a:lnTo>
                    <a:pt x="3740679" y="153847"/>
                  </a:lnTo>
                  <a:lnTo>
                    <a:pt x="3752516" y="154595"/>
                  </a:lnTo>
                  <a:lnTo>
                    <a:pt x="3764354" y="155471"/>
                  </a:lnTo>
                  <a:lnTo>
                    <a:pt x="3776191" y="156497"/>
                  </a:lnTo>
                  <a:lnTo>
                    <a:pt x="3788029" y="157699"/>
                  </a:lnTo>
                  <a:lnTo>
                    <a:pt x="3799867" y="159105"/>
                  </a:lnTo>
                  <a:lnTo>
                    <a:pt x="3811704" y="160749"/>
                  </a:lnTo>
                  <a:lnTo>
                    <a:pt x="3823542" y="162671"/>
                  </a:lnTo>
                  <a:lnTo>
                    <a:pt x="3835379" y="164913"/>
                  </a:lnTo>
                  <a:lnTo>
                    <a:pt x="3847217" y="167527"/>
                  </a:lnTo>
                  <a:lnTo>
                    <a:pt x="3859055" y="170569"/>
                  </a:lnTo>
                  <a:lnTo>
                    <a:pt x="3870892" y="174104"/>
                  </a:lnTo>
                  <a:lnTo>
                    <a:pt x="3882730" y="178205"/>
                  </a:lnTo>
                  <a:lnTo>
                    <a:pt x="3894567" y="182951"/>
                  </a:lnTo>
                  <a:lnTo>
                    <a:pt x="3906405" y="188429"/>
                  </a:lnTo>
                  <a:lnTo>
                    <a:pt x="3918243" y="194734"/>
                  </a:lnTo>
                  <a:lnTo>
                    <a:pt x="3930080" y="201965"/>
                  </a:lnTo>
                  <a:lnTo>
                    <a:pt x="3941918" y="210226"/>
                  </a:lnTo>
                  <a:lnTo>
                    <a:pt x="3953755" y="219623"/>
                  </a:lnTo>
                  <a:lnTo>
                    <a:pt x="3965593" y="230257"/>
                  </a:lnTo>
                  <a:lnTo>
                    <a:pt x="3977431" y="242221"/>
                  </a:lnTo>
                  <a:lnTo>
                    <a:pt x="3989268" y="255596"/>
                  </a:lnTo>
                  <a:lnTo>
                    <a:pt x="4001106" y="270439"/>
                  </a:lnTo>
                  <a:lnTo>
                    <a:pt x="4012943" y="286781"/>
                  </a:lnTo>
                  <a:lnTo>
                    <a:pt x="4024781" y="304615"/>
                  </a:lnTo>
                  <a:lnTo>
                    <a:pt x="4036619" y="323890"/>
                  </a:lnTo>
                  <a:lnTo>
                    <a:pt x="4048456" y="344508"/>
                  </a:lnTo>
                  <a:lnTo>
                    <a:pt x="4060294" y="366317"/>
                  </a:lnTo>
                  <a:lnTo>
                    <a:pt x="4072131" y="389118"/>
                  </a:lnTo>
                  <a:lnTo>
                    <a:pt x="4083969" y="412664"/>
                  </a:lnTo>
                  <a:lnTo>
                    <a:pt x="4095806" y="436672"/>
                  </a:lnTo>
                  <a:lnTo>
                    <a:pt x="4107644" y="460837"/>
                  </a:lnTo>
                  <a:lnTo>
                    <a:pt x="4119482" y="484845"/>
                  </a:lnTo>
                  <a:lnTo>
                    <a:pt x="4131319" y="508390"/>
                  </a:lnTo>
                  <a:lnTo>
                    <a:pt x="4143157" y="531191"/>
                  </a:lnTo>
                  <a:lnTo>
                    <a:pt x="4154994" y="553000"/>
                  </a:lnTo>
                  <a:lnTo>
                    <a:pt x="4166832" y="573618"/>
                  </a:lnTo>
                  <a:lnTo>
                    <a:pt x="4178670" y="592893"/>
                  </a:lnTo>
                  <a:lnTo>
                    <a:pt x="4190507" y="610727"/>
                  </a:lnTo>
                  <a:lnTo>
                    <a:pt x="4202345" y="627069"/>
                  </a:lnTo>
                  <a:lnTo>
                    <a:pt x="4214182" y="641913"/>
                  </a:lnTo>
                  <a:lnTo>
                    <a:pt x="4226020" y="655287"/>
                  </a:lnTo>
                  <a:lnTo>
                    <a:pt x="4237858" y="667251"/>
                  </a:lnTo>
                  <a:lnTo>
                    <a:pt x="4249695" y="677885"/>
                  </a:lnTo>
                  <a:lnTo>
                    <a:pt x="4261533" y="687282"/>
                  </a:lnTo>
                  <a:lnTo>
                    <a:pt x="4273370" y="695543"/>
                  </a:lnTo>
                  <a:lnTo>
                    <a:pt x="4285208" y="702775"/>
                  </a:lnTo>
                  <a:lnTo>
                    <a:pt x="4297046" y="709079"/>
                  </a:lnTo>
                  <a:lnTo>
                    <a:pt x="4308883" y="714557"/>
                  </a:lnTo>
                  <a:lnTo>
                    <a:pt x="4320721" y="719303"/>
                  </a:lnTo>
                  <a:lnTo>
                    <a:pt x="4332558" y="723404"/>
                  </a:lnTo>
                  <a:lnTo>
                    <a:pt x="4344396" y="726939"/>
                  </a:lnTo>
                  <a:lnTo>
                    <a:pt x="4356234" y="729982"/>
                  </a:lnTo>
                  <a:lnTo>
                    <a:pt x="4368071" y="732595"/>
                  </a:lnTo>
                  <a:lnTo>
                    <a:pt x="4379909" y="734837"/>
                  </a:lnTo>
                  <a:lnTo>
                    <a:pt x="4391746" y="736759"/>
                  </a:lnTo>
                  <a:lnTo>
                    <a:pt x="4403584" y="738403"/>
                  </a:lnTo>
                  <a:lnTo>
                    <a:pt x="4415421" y="739810"/>
                  </a:lnTo>
                  <a:lnTo>
                    <a:pt x="4427259" y="741011"/>
                  </a:lnTo>
                  <a:lnTo>
                    <a:pt x="4439097" y="742038"/>
                  </a:lnTo>
                  <a:lnTo>
                    <a:pt x="4450934" y="742914"/>
                  </a:lnTo>
                  <a:lnTo>
                    <a:pt x="4462772" y="743661"/>
                  </a:lnTo>
                  <a:lnTo>
                    <a:pt x="4474609" y="744298"/>
                  </a:lnTo>
                  <a:lnTo>
                    <a:pt x="4486447" y="744841"/>
                  </a:lnTo>
                  <a:lnTo>
                    <a:pt x="4498285" y="745304"/>
                  </a:lnTo>
                  <a:lnTo>
                    <a:pt x="4510122" y="745699"/>
                  </a:lnTo>
                  <a:lnTo>
                    <a:pt x="4521960" y="746035"/>
                  </a:lnTo>
                  <a:lnTo>
                    <a:pt x="4533797" y="746321"/>
                  </a:lnTo>
                  <a:lnTo>
                    <a:pt x="4545635" y="746564"/>
                  </a:lnTo>
                  <a:lnTo>
                    <a:pt x="4557473" y="746772"/>
                  </a:lnTo>
                  <a:lnTo>
                    <a:pt x="4569310" y="746948"/>
                  </a:lnTo>
                  <a:lnTo>
                    <a:pt x="4581148" y="747099"/>
                  </a:lnTo>
                  <a:lnTo>
                    <a:pt x="4592985" y="747227"/>
                  </a:lnTo>
                  <a:lnTo>
                    <a:pt x="4604823" y="747336"/>
                  </a:lnTo>
                  <a:lnTo>
                    <a:pt x="4616661" y="747428"/>
                  </a:lnTo>
                  <a:lnTo>
                    <a:pt x="4628498" y="747507"/>
                  </a:lnTo>
                  <a:lnTo>
                    <a:pt x="4640336" y="747574"/>
                  </a:lnTo>
                  <a:lnTo>
                    <a:pt x="4652173" y="747631"/>
                  </a:lnTo>
                  <a:lnTo>
                    <a:pt x="4664011" y="747680"/>
                  </a:lnTo>
                  <a:lnTo>
                    <a:pt x="4675849" y="747721"/>
                  </a:lnTo>
                  <a:lnTo>
                    <a:pt x="4687686" y="747757"/>
                  </a:lnTo>
                </a:path>
              </a:pathLst>
            </a:custGeom>
            <a:ln w="40651" cap="flat">
              <a:solidFill>
                <a:srgbClr val="82AD00">
                  <a:alpha val="100000"/>
                </a:srgbClr>
              </a:solidFill>
              <a:prstDash val="solid"/>
              <a:round/>
            </a:ln>
          </p:spPr>
          <p:txBody>
            <a:bodyPr/>
            <a:lstStyle/>
            <a:p/>
          </p:txBody>
        </p:sp>
        <p:sp>
          <p:nvSpPr>
            <p:cNvPr id="46" name="pl46"/>
            <p:cNvSpPr/>
            <p:nvPr/>
          </p:nvSpPr>
          <p:spPr>
            <a:xfrm>
              <a:off x="2482351" y="2694793"/>
              <a:ext cx="4687686" cy="1495865"/>
            </a:xfrm>
            <a:custGeom>
              <a:avLst/>
              <a:pathLst>
                <a:path w="4687686" h="1495865">
                  <a:moveTo>
                    <a:pt x="0" y="0"/>
                  </a:moveTo>
                  <a:lnTo>
                    <a:pt x="11837" y="17"/>
                  </a:lnTo>
                  <a:lnTo>
                    <a:pt x="23675" y="38"/>
                  </a:lnTo>
                  <a:lnTo>
                    <a:pt x="35512" y="62"/>
                  </a:lnTo>
                  <a:lnTo>
                    <a:pt x="47350" y="91"/>
                  </a:lnTo>
                  <a:lnTo>
                    <a:pt x="59187" y="124"/>
                  </a:lnTo>
                  <a:lnTo>
                    <a:pt x="71025" y="164"/>
                  </a:lnTo>
                  <a:lnTo>
                    <a:pt x="82863" y="210"/>
                  </a:lnTo>
                  <a:lnTo>
                    <a:pt x="94700" y="264"/>
                  </a:lnTo>
                  <a:lnTo>
                    <a:pt x="106538" y="328"/>
                  </a:lnTo>
                  <a:lnTo>
                    <a:pt x="118375" y="404"/>
                  </a:lnTo>
                  <a:lnTo>
                    <a:pt x="130213" y="492"/>
                  </a:lnTo>
                  <a:lnTo>
                    <a:pt x="142051" y="596"/>
                  </a:lnTo>
                  <a:lnTo>
                    <a:pt x="153888" y="717"/>
                  </a:lnTo>
                  <a:lnTo>
                    <a:pt x="165726" y="860"/>
                  </a:lnTo>
                  <a:lnTo>
                    <a:pt x="177563" y="1028"/>
                  </a:lnTo>
                  <a:lnTo>
                    <a:pt x="189401" y="1226"/>
                  </a:lnTo>
                  <a:lnTo>
                    <a:pt x="201239" y="1457"/>
                  </a:lnTo>
                  <a:lnTo>
                    <a:pt x="213076" y="1729"/>
                  </a:lnTo>
                  <a:lnTo>
                    <a:pt x="224914" y="2047"/>
                  </a:lnTo>
                  <a:lnTo>
                    <a:pt x="236751" y="2421"/>
                  </a:lnTo>
                  <a:lnTo>
                    <a:pt x="248589" y="2859"/>
                  </a:lnTo>
                  <a:lnTo>
                    <a:pt x="260427" y="3372"/>
                  </a:lnTo>
                  <a:lnTo>
                    <a:pt x="272264" y="3973"/>
                  </a:lnTo>
                  <a:lnTo>
                    <a:pt x="284102" y="4676"/>
                  </a:lnTo>
                  <a:lnTo>
                    <a:pt x="295939" y="5498"/>
                  </a:lnTo>
                  <a:lnTo>
                    <a:pt x="307777" y="6459"/>
                  </a:lnTo>
                  <a:lnTo>
                    <a:pt x="319614" y="7580"/>
                  </a:lnTo>
                  <a:lnTo>
                    <a:pt x="331452" y="8887"/>
                  </a:lnTo>
                  <a:lnTo>
                    <a:pt x="343290" y="10408"/>
                  </a:lnTo>
                  <a:lnTo>
                    <a:pt x="355127" y="12176"/>
                  </a:lnTo>
                  <a:lnTo>
                    <a:pt x="366965" y="14226"/>
                  </a:lnTo>
                  <a:lnTo>
                    <a:pt x="378802" y="16599"/>
                  </a:lnTo>
                  <a:lnTo>
                    <a:pt x="390640" y="19338"/>
                  </a:lnTo>
                  <a:lnTo>
                    <a:pt x="402478" y="22490"/>
                  </a:lnTo>
                  <a:lnTo>
                    <a:pt x="414315" y="26106"/>
                  </a:lnTo>
                  <a:lnTo>
                    <a:pt x="426153" y="30237"/>
                  </a:lnTo>
                  <a:lnTo>
                    <a:pt x="437990" y="34935"/>
                  </a:lnTo>
                  <a:lnTo>
                    <a:pt x="449828" y="40252"/>
                  </a:lnTo>
                  <a:lnTo>
                    <a:pt x="461666" y="46234"/>
                  </a:lnTo>
                  <a:lnTo>
                    <a:pt x="473503" y="52921"/>
                  </a:lnTo>
                  <a:lnTo>
                    <a:pt x="485341" y="60343"/>
                  </a:lnTo>
                  <a:lnTo>
                    <a:pt x="497178" y="68514"/>
                  </a:lnTo>
                  <a:lnTo>
                    <a:pt x="509016" y="77431"/>
                  </a:lnTo>
                  <a:lnTo>
                    <a:pt x="520854" y="87069"/>
                  </a:lnTo>
                  <a:lnTo>
                    <a:pt x="532691" y="97378"/>
                  </a:lnTo>
                  <a:lnTo>
                    <a:pt x="544529" y="108282"/>
                  </a:lnTo>
                  <a:lnTo>
                    <a:pt x="556366" y="119683"/>
                  </a:lnTo>
                  <a:lnTo>
                    <a:pt x="568204" y="131456"/>
                  </a:lnTo>
                  <a:lnTo>
                    <a:pt x="580042" y="143460"/>
                  </a:lnTo>
                  <a:lnTo>
                    <a:pt x="591879" y="155542"/>
                  </a:lnTo>
                  <a:lnTo>
                    <a:pt x="603717" y="167546"/>
                  </a:lnTo>
                  <a:lnTo>
                    <a:pt x="615554" y="179319"/>
                  </a:lnTo>
                  <a:lnTo>
                    <a:pt x="627392" y="190719"/>
                  </a:lnTo>
                  <a:lnTo>
                    <a:pt x="639229" y="201624"/>
                  </a:lnTo>
                  <a:lnTo>
                    <a:pt x="651067" y="211933"/>
                  </a:lnTo>
                  <a:lnTo>
                    <a:pt x="662905" y="221570"/>
                  </a:lnTo>
                  <a:lnTo>
                    <a:pt x="674742" y="230487"/>
                  </a:lnTo>
                  <a:lnTo>
                    <a:pt x="686580" y="238658"/>
                  </a:lnTo>
                  <a:lnTo>
                    <a:pt x="698417" y="246080"/>
                  </a:lnTo>
                  <a:lnTo>
                    <a:pt x="710255" y="252767"/>
                  </a:lnTo>
                  <a:lnTo>
                    <a:pt x="722093" y="258749"/>
                  </a:lnTo>
                  <a:lnTo>
                    <a:pt x="733930" y="264066"/>
                  </a:lnTo>
                  <a:lnTo>
                    <a:pt x="745768" y="268765"/>
                  </a:lnTo>
                  <a:lnTo>
                    <a:pt x="757605" y="272895"/>
                  </a:lnTo>
                  <a:lnTo>
                    <a:pt x="769443" y="276511"/>
                  </a:lnTo>
                  <a:lnTo>
                    <a:pt x="781281" y="279663"/>
                  </a:lnTo>
                  <a:lnTo>
                    <a:pt x="793118" y="282402"/>
                  </a:lnTo>
                  <a:lnTo>
                    <a:pt x="804956" y="284775"/>
                  </a:lnTo>
                  <a:lnTo>
                    <a:pt x="816793" y="286826"/>
                  </a:lnTo>
                  <a:lnTo>
                    <a:pt x="828631" y="288593"/>
                  </a:lnTo>
                  <a:lnTo>
                    <a:pt x="840469" y="290114"/>
                  </a:lnTo>
                  <a:lnTo>
                    <a:pt x="852306" y="291421"/>
                  </a:lnTo>
                  <a:lnTo>
                    <a:pt x="864144" y="292542"/>
                  </a:lnTo>
                  <a:lnTo>
                    <a:pt x="875981" y="293503"/>
                  </a:lnTo>
                  <a:lnTo>
                    <a:pt x="887819" y="294325"/>
                  </a:lnTo>
                  <a:lnTo>
                    <a:pt x="899657" y="295028"/>
                  </a:lnTo>
                  <a:lnTo>
                    <a:pt x="911494" y="295629"/>
                  </a:lnTo>
                  <a:lnTo>
                    <a:pt x="923332" y="296143"/>
                  </a:lnTo>
                  <a:lnTo>
                    <a:pt x="935169" y="296581"/>
                  </a:lnTo>
                  <a:lnTo>
                    <a:pt x="947007" y="296954"/>
                  </a:lnTo>
                  <a:lnTo>
                    <a:pt x="958844" y="297273"/>
                  </a:lnTo>
                  <a:lnTo>
                    <a:pt x="970682" y="297544"/>
                  </a:lnTo>
                  <a:lnTo>
                    <a:pt x="982520" y="297776"/>
                  </a:lnTo>
                  <a:lnTo>
                    <a:pt x="994357" y="297973"/>
                  </a:lnTo>
                  <a:lnTo>
                    <a:pt x="1006195" y="298141"/>
                  </a:lnTo>
                  <a:lnTo>
                    <a:pt x="1018032" y="298284"/>
                  </a:lnTo>
                  <a:lnTo>
                    <a:pt x="1029870" y="298406"/>
                  </a:lnTo>
                  <a:lnTo>
                    <a:pt x="1041708" y="298510"/>
                  </a:lnTo>
                  <a:lnTo>
                    <a:pt x="1053545" y="298598"/>
                  </a:lnTo>
                  <a:lnTo>
                    <a:pt x="1065383" y="298673"/>
                  </a:lnTo>
                  <a:lnTo>
                    <a:pt x="1077220" y="298737"/>
                  </a:lnTo>
                  <a:lnTo>
                    <a:pt x="1089058" y="298792"/>
                  </a:lnTo>
                  <a:lnTo>
                    <a:pt x="1100896" y="298838"/>
                  </a:lnTo>
                  <a:lnTo>
                    <a:pt x="1112733" y="298877"/>
                  </a:lnTo>
                  <a:lnTo>
                    <a:pt x="1124571" y="298911"/>
                  </a:lnTo>
                  <a:lnTo>
                    <a:pt x="1136408" y="298939"/>
                  </a:lnTo>
                  <a:lnTo>
                    <a:pt x="1148246" y="298964"/>
                  </a:lnTo>
                  <a:lnTo>
                    <a:pt x="1160084" y="298984"/>
                  </a:lnTo>
                  <a:lnTo>
                    <a:pt x="1171921" y="299002"/>
                  </a:lnTo>
                  <a:lnTo>
                    <a:pt x="1171921" y="299454"/>
                  </a:lnTo>
                  <a:lnTo>
                    <a:pt x="1183759" y="299515"/>
                  </a:lnTo>
                  <a:lnTo>
                    <a:pt x="1195596" y="299587"/>
                  </a:lnTo>
                  <a:lnTo>
                    <a:pt x="1207434" y="299673"/>
                  </a:lnTo>
                  <a:lnTo>
                    <a:pt x="1219272" y="299772"/>
                  </a:lnTo>
                  <a:lnTo>
                    <a:pt x="1231109" y="299890"/>
                  </a:lnTo>
                  <a:lnTo>
                    <a:pt x="1242947" y="300028"/>
                  </a:lnTo>
                  <a:lnTo>
                    <a:pt x="1254784" y="300190"/>
                  </a:lnTo>
                  <a:lnTo>
                    <a:pt x="1266622" y="300381"/>
                  </a:lnTo>
                  <a:lnTo>
                    <a:pt x="1278459" y="300605"/>
                  </a:lnTo>
                  <a:lnTo>
                    <a:pt x="1290297" y="300868"/>
                  </a:lnTo>
                  <a:lnTo>
                    <a:pt x="1302135" y="301177"/>
                  </a:lnTo>
                  <a:lnTo>
                    <a:pt x="1313972" y="301540"/>
                  </a:lnTo>
                  <a:lnTo>
                    <a:pt x="1325810" y="301966"/>
                  </a:lnTo>
                  <a:lnTo>
                    <a:pt x="1337647" y="302467"/>
                  </a:lnTo>
                  <a:lnTo>
                    <a:pt x="1349485" y="303055"/>
                  </a:lnTo>
                  <a:lnTo>
                    <a:pt x="1361323" y="303745"/>
                  </a:lnTo>
                  <a:lnTo>
                    <a:pt x="1373160" y="304555"/>
                  </a:lnTo>
                  <a:lnTo>
                    <a:pt x="1384998" y="305506"/>
                  </a:lnTo>
                  <a:lnTo>
                    <a:pt x="1396835" y="306621"/>
                  </a:lnTo>
                  <a:lnTo>
                    <a:pt x="1408673" y="307929"/>
                  </a:lnTo>
                  <a:lnTo>
                    <a:pt x="1420511" y="309462"/>
                  </a:lnTo>
                  <a:lnTo>
                    <a:pt x="1432348" y="311258"/>
                  </a:lnTo>
                  <a:lnTo>
                    <a:pt x="1444186" y="313361"/>
                  </a:lnTo>
                  <a:lnTo>
                    <a:pt x="1456023" y="315822"/>
                  </a:lnTo>
                  <a:lnTo>
                    <a:pt x="1467861" y="318700"/>
                  </a:lnTo>
                  <a:lnTo>
                    <a:pt x="1479699" y="322062"/>
                  </a:lnTo>
                  <a:lnTo>
                    <a:pt x="1491536" y="325986"/>
                  </a:lnTo>
                  <a:lnTo>
                    <a:pt x="1503374" y="330560"/>
                  </a:lnTo>
                  <a:lnTo>
                    <a:pt x="1515211" y="335884"/>
                  </a:lnTo>
                  <a:lnTo>
                    <a:pt x="1527049" y="342071"/>
                  </a:lnTo>
                  <a:lnTo>
                    <a:pt x="1538887" y="349247"/>
                  </a:lnTo>
                  <a:lnTo>
                    <a:pt x="1550724" y="357552"/>
                  </a:lnTo>
                  <a:lnTo>
                    <a:pt x="1562562" y="367139"/>
                  </a:lnTo>
                  <a:lnTo>
                    <a:pt x="1574399" y="378172"/>
                  </a:lnTo>
                  <a:lnTo>
                    <a:pt x="1586237" y="390827"/>
                  </a:lnTo>
                  <a:lnTo>
                    <a:pt x="1598074" y="405284"/>
                  </a:lnTo>
                  <a:lnTo>
                    <a:pt x="1609912" y="421729"/>
                  </a:lnTo>
                  <a:lnTo>
                    <a:pt x="1621750" y="440338"/>
                  </a:lnTo>
                  <a:lnTo>
                    <a:pt x="1633587" y="461275"/>
                  </a:lnTo>
                  <a:lnTo>
                    <a:pt x="1645425" y="484680"/>
                  </a:lnTo>
                  <a:lnTo>
                    <a:pt x="1657262" y="510656"/>
                  </a:lnTo>
                  <a:lnTo>
                    <a:pt x="1669100" y="539255"/>
                  </a:lnTo>
                  <a:lnTo>
                    <a:pt x="1680938" y="570464"/>
                  </a:lnTo>
                  <a:lnTo>
                    <a:pt x="1692775" y="604196"/>
                  </a:lnTo>
                  <a:lnTo>
                    <a:pt x="1704613" y="640277"/>
                  </a:lnTo>
                  <a:lnTo>
                    <a:pt x="1716450" y="678444"/>
                  </a:lnTo>
                  <a:lnTo>
                    <a:pt x="1728288" y="718345"/>
                  </a:lnTo>
                  <a:lnTo>
                    <a:pt x="1740126" y="759550"/>
                  </a:lnTo>
                  <a:lnTo>
                    <a:pt x="1751963" y="801564"/>
                  </a:lnTo>
                  <a:lnTo>
                    <a:pt x="1763801" y="843852"/>
                  </a:lnTo>
                  <a:lnTo>
                    <a:pt x="1775638" y="885866"/>
                  </a:lnTo>
                  <a:lnTo>
                    <a:pt x="1787476" y="927071"/>
                  </a:lnTo>
                  <a:lnTo>
                    <a:pt x="1799314" y="966972"/>
                  </a:lnTo>
                  <a:lnTo>
                    <a:pt x="1811151" y="1005139"/>
                  </a:lnTo>
                  <a:lnTo>
                    <a:pt x="1822989" y="1041220"/>
                  </a:lnTo>
                  <a:lnTo>
                    <a:pt x="1834826" y="1074952"/>
                  </a:lnTo>
                  <a:lnTo>
                    <a:pt x="1846664" y="1106161"/>
                  </a:lnTo>
                  <a:lnTo>
                    <a:pt x="1858502" y="1134759"/>
                  </a:lnTo>
                  <a:lnTo>
                    <a:pt x="1870339" y="1160735"/>
                  </a:lnTo>
                  <a:lnTo>
                    <a:pt x="1882177" y="1184141"/>
                  </a:lnTo>
                  <a:lnTo>
                    <a:pt x="1894014" y="1205078"/>
                  </a:lnTo>
                  <a:lnTo>
                    <a:pt x="1905852" y="1223687"/>
                  </a:lnTo>
                  <a:lnTo>
                    <a:pt x="1917689" y="1240131"/>
                  </a:lnTo>
                  <a:lnTo>
                    <a:pt x="1929527" y="1254589"/>
                  </a:lnTo>
                  <a:lnTo>
                    <a:pt x="1941365" y="1267244"/>
                  </a:lnTo>
                  <a:lnTo>
                    <a:pt x="1953202" y="1278277"/>
                  </a:lnTo>
                  <a:lnTo>
                    <a:pt x="1965040" y="1287864"/>
                  </a:lnTo>
                  <a:lnTo>
                    <a:pt x="1976877" y="1296168"/>
                  </a:lnTo>
                  <a:lnTo>
                    <a:pt x="1988715" y="1303345"/>
                  </a:lnTo>
                  <a:lnTo>
                    <a:pt x="2000553" y="1309532"/>
                  </a:lnTo>
                  <a:lnTo>
                    <a:pt x="2012390" y="1314856"/>
                  </a:lnTo>
                  <a:lnTo>
                    <a:pt x="2024228" y="1319430"/>
                  </a:lnTo>
                  <a:lnTo>
                    <a:pt x="2036065" y="1323354"/>
                  </a:lnTo>
                  <a:lnTo>
                    <a:pt x="2047903" y="1326716"/>
                  </a:lnTo>
                  <a:lnTo>
                    <a:pt x="2059741" y="1329594"/>
                  </a:lnTo>
                  <a:lnTo>
                    <a:pt x="2071578" y="1332055"/>
                  </a:lnTo>
                  <a:lnTo>
                    <a:pt x="2083416" y="1334158"/>
                  </a:lnTo>
                  <a:lnTo>
                    <a:pt x="2095253" y="1335954"/>
                  </a:lnTo>
                  <a:lnTo>
                    <a:pt x="2107091" y="1337487"/>
                  </a:lnTo>
                  <a:lnTo>
                    <a:pt x="2118929" y="1338795"/>
                  </a:lnTo>
                  <a:lnTo>
                    <a:pt x="2130766" y="1339910"/>
                  </a:lnTo>
                  <a:lnTo>
                    <a:pt x="2142604" y="1340861"/>
                  </a:lnTo>
                  <a:lnTo>
                    <a:pt x="2154441" y="1341671"/>
                  </a:lnTo>
                  <a:lnTo>
                    <a:pt x="2166279" y="1342361"/>
                  </a:lnTo>
                  <a:lnTo>
                    <a:pt x="2178117" y="1342949"/>
                  </a:lnTo>
                  <a:lnTo>
                    <a:pt x="2189954" y="1343450"/>
                  </a:lnTo>
                  <a:lnTo>
                    <a:pt x="2201792" y="1343876"/>
                  </a:lnTo>
                  <a:lnTo>
                    <a:pt x="2213629" y="1344239"/>
                  </a:lnTo>
                  <a:lnTo>
                    <a:pt x="2225467" y="1344548"/>
                  </a:lnTo>
                  <a:lnTo>
                    <a:pt x="2237304" y="1344811"/>
                  </a:lnTo>
                  <a:lnTo>
                    <a:pt x="2249142" y="1345035"/>
                  </a:lnTo>
                  <a:lnTo>
                    <a:pt x="2260980" y="1345226"/>
                  </a:lnTo>
                  <a:lnTo>
                    <a:pt x="2272817" y="1345388"/>
                  </a:lnTo>
                  <a:lnTo>
                    <a:pt x="2284655" y="1345526"/>
                  </a:lnTo>
                  <a:lnTo>
                    <a:pt x="2296492" y="1345643"/>
                  </a:lnTo>
                  <a:lnTo>
                    <a:pt x="2308330" y="1345743"/>
                  </a:lnTo>
                  <a:lnTo>
                    <a:pt x="2320168" y="1345828"/>
                  </a:lnTo>
                  <a:lnTo>
                    <a:pt x="2332005" y="1345901"/>
                  </a:lnTo>
                  <a:lnTo>
                    <a:pt x="2343843" y="1345962"/>
                  </a:lnTo>
                  <a:lnTo>
                    <a:pt x="2343843" y="1346364"/>
                  </a:lnTo>
                  <a:lnTo>
                    <a:pt x="2355680" y="1346372"/>
                  </a:lnTo>
                  <a:lnTo>
                    <a:pt x="2367518" y="1346383"/>
                  </a:lnTo>
                  <a:lnTo>
                    <a:pt x="2379356" y="1346395"/>
                  </a:lnTo>
                  <a:lnTo>
                    <a:pt x="2391193" y="1346409"/>
                  </a:lnTo>
                  <a:lnTo>
                    <a:pt x="2403031" y="1346426"/>
                  </a:lnTo>
                  <a:lnTo>
                    <a:pt x="2414868" y="1346446"/>
                  </a:lnTo>
                  <a:lnTo>
                    <a:pt x="2426706" y="1346469"/>
                  </a:lnTo>
                  <a:lnTo>
                    <a:pt x="2438544" y="1346496"/>
                  </a:lnTo>
                  <a:lnTo>
                    <a:pt x="2450381" y="1346528"/>
                  </a:lnTo>
                  <a:lnTo>
                    <a:pt x="2462219" y="1346566"/>
                  </a:lnTo>
                  <a:lnTo>
                    <a:pt x="2474056" y="1346610"/>
                  </a:lnTo>
                  <a:lnTo>
                    <a:pt x="2485894" y="1346662"/>
                  </a:lnTo>
                  <a:lnTo>
                    <a:pt x="2497732" y="1346723"/>
                  </a:lnTo>
                  <a:lnTo>
                    <a:pt x="2509569" y="1346794"/>
                  </a:lnTo>
                  <a:lnTo>
                    <a:pt x="2521407" y="1346878"/>
                  </a:lnTo>
                  <a:lnTo>
                    <a:pt x="2533244" y="1346977"/>
                  </a:lnTo>
                  <a:lnTo>
                    <a:pt x="2545082" y="1347092"/>
                  </a:lnTo>
                  <a:lnTo>
                    <a:pt x="2556919" y="1347228"/>
                  </a:lnTo>
                  <a:lnTo>
                    <a:pt x="2568757" y="1347388"/>
                  </a:lnTo>
                  <a:lnTo>
                    <a:pt x="2580595" y="1347574"/>
                  </a:lnTo>
                  <a:lnTo>
                    <a:pt x="2592432" y="1347793"/>
                  </a:lnTo>
                  <a:lnTo>
                    <a:pt x="2604270" y="1348050"/>
                  </a:lnTo>
                  <a:lnTo>
                    <a:pt x="2616107" y="1348350"/>
                  </a:lnTo>
                  <a:lnTo>
                    <a:pt x="2627945" y="1348702"/>
                  </a:lnTo>
                  <a:lnTo>
                    <a:pt x="2639783" y="1349113"/>
                  </a:lnTo>
                  <a:lnTo>
                    <a:pt x="2651620" y="1349593"/>
                  </a:lnTo>
                  <a:lnTo>
                    <a:pt x="2663458" y="1350154"/>
                  </a:lnTo>
                  <a:lnTo>
                    <a:pt x="2675295" y="1350807"/>
                  </a:lnTo>
                  <a:lnTo>
                    <a:pt x="2687133" y="1351568"/>
                  </a:lnTo>
                  <a:lnTo>
                    <a:pt x="2698971" y="1352452"/>
                  </a:lnTo>
                  <a:lnTo>
                    <a:pt x="2710808" y="1353477"/>
                  </a:lnTo>
                  <a:lnTo>
                    <a:pt x="2722646" y="1354663"/>
                  </a:lnTo>
                  <a:lnTo>
                    <a:pt x="2734483" y="1356033"/>
                  </a:lnTo>
                  <a:lnTo>
                    <a:pt x="2746321" y="1357609"/>
                  </a:lnTo>
                  <a:lnTo>
                    <a:pt x="2758159" y="1359417"/>
                  </a:lnTo>
                  <a:lnTo>
                    <a:pt x="2769996" y="1361482"/>
                  </a:lnTo>
                  <a:lnTo>
                    <a:pt x="2781834" y="1363831"/>
                  </a:lnTo>
                  <a:lnTo>
                    <a:pt x="2793671" y="1366490"/>
                  </a:lnTo>
                  <a:lnTo>
                    <a:pt x="2805509" y="1369481"/>
                  </a:lnTo>
                  <a:lnTo>
                    <a:pt x="2817347" y="1372825"/>
                  </a:lnTo>
                  <a:lnTo>
                    <a:pt x="2829184" y="1376535"/>
                  </a:lnTo>
                  <a:lnTo>
                    <a:pt x="2841022" y="1380621"/>
                  </a:lnTo>
                  <a:lnTo>
                    <a:pt x="2852859" y="1385079"/>
                  </a:lnTo>
                  <a:lnTo>
                    <a:pt x="2864697" y="1389898"/>
                  </a:lnTo>
                  <a:lnTo>
                    <a:pt x="2876534" y="1395053"/>
                  </a:lnTo>
                  <a:lnTo>
                    <a:pt x="2888372" y="1400505"/>
                  </a:lnTo>
                  <a:lnTo>
                    <a:pt x="2900210" y="1406205"/>
                  </a:lnTo>
                  <a:lnTo>
                    <a:pt x="2912047" y="1412092"/>
                  </a:lnTo>
                  <a:lnTo>
                    <a:pt x="2923885" y="1418094"/>
                  </a:lnTo>
                  <a:lnTo>
                    <a:pt x="2935722" y="1424135"/>
                  </a:lnTo>
                  <a:lnTo>
                    <a:pt x="2947560" y="1430137"/>
                  </a:lnTo>
                  <a:lnTo>
                    <a:pt x="2959398" y="1436023"/>
                  </a:lnTo>
                  <a:lnTo>
                    <a:pt x="2971235" y="1441723"/>
                  </a:lnTo>
                  <a:lnTo>
                    <a:pt x="2983073" y="1447176"/>
                  </a:lnTo>
                  <a:lnTo>
                    <a:pt x="2994910" y="1452330"/>
                  </a:lnTo>
                  <a:lnTo>
                    <a:pt x="3006748" y="1457149"/>
                  </a:lnTo>
                  <a:lnTo>
                    <a:pt x="3018586" y="1461607"/>
                  </a:lnTo>
                  <a:lnTo>
                    <a:pt x="3030423" y="1465693"/>
                  </a:lnTo>
                  <a:lnTo>
                    <a:pt x="3042261" y="1469404"/>
                  </a:lnTo>
                  <a:lnTo>
                    <a:pt x="3054098" y="1472747"/>
                  </a:lnTo>
                  <a:lnTo>
                    <a:pt x="3065936" y="1475739"/>
                  </a:lnTo>
                  <a:lnTo>
                    <a:pt x="3077774" y="1478397"/>
                  </a:lnTo>
                  <a:lnTo>
                    <a:pt x="3089611" y="1480746"/>
                  </a:lnTo>
                  <a:lnTo>
                    <a:pt x="3101449" y="1482812"/>
                  </a:lnTo>
                  <a:lnTo>
                    <a:pt x="3113286" y="1484619"/>
                  </a:lnTo>
                  <a:lnTo>
                    <a:pt x="3125124" y="1486196"/>
                  </a:lnTo>
                  <a:lnTo>
                    <a:pt x="3136962" y="1487565"/>
                  </a:lnTo>
                  <a:lnTo>
                    <a:pt x="3148799" y="1488751"/>
                  </a:lnTo>
                  <a:lnTo>
                    <a:pt x="3160637" y="1489777"/>
                  </a:lnTo>
                  <a:lnTo>
                    <a:pt x="3172474" y="1490660"/>
                  </a:lnTo>
                  <a:lnTo>
                    <a:pt x="3184312" y="1491421"/>
                  </a:lnTo>
                  <a:lnTo>
                    <a:pt x="3196149" y="1492074"/>
                  </a:lnTo>
                  <a:lnTo>
                    <a:pt x="3207987" y="1492635"/>
                  </a:lnTo>
                  <a:lnTo>
                    <a:pt x="3219825" y="1493115"/>
                  </a:lnTo>
                  <a:lnTo>
                    <a:pt x="3231662" y="1493526"/>
                  </a:lnTo>
                  <a:lnTo>
                    <a:pt x="3243500" y="1493878"/>
                  </a:lnTo>
                  <a:lnTo>
                    <a:pt x="3255337" y="1494179"/>
                  </a:lnTo>
                  <a:lnTo>
                    <a:pt x="3267175" y="1494435"/>
                  </a:lnTo>
                  <a:lnTo>
                    <a:pt x="3279013" y="1494654"/>
                  </a:lnTo>
                  <a:lnTo>
                    <a:pt x="3290850" y="1494841"/>
                  </a:lnTo>
                  <a:lnTo>
                    <a:pt x="3302688" y="1495000"/>
                  </a:lnTo>
                  <a:lnTo>
                    <a:pt x="3314525" y="1495136"/>
                  </a:lnTo>
                  <a:lnTo>
                    <a:pt x="3326363" y="1495252"/>
                  </a:lnTo>
                  <a:lnTo>
                    <a:pt x="3338201" y="1495350"/>
                  </a:lnTo>
                  <a:lnTo>
                    <a:pt x="3350038" y="1495434"/>
                  </a:lnTo>
                  <a:lnTo>
                    <a:pt x="3361876" y="1495506"/>
                  </a:lnTo>
                  <a:lnTo>
                    <a:pt x="3373713" y="1495567"/>
                  </a:lnTo>
                  <a:lnTo>
                    <a:pt x="3385551" y="1495619"/>
                  </a:lnTo>
                  <a:lnTo>
                    <a:pt x="3397389" y="1495663"/>
                  </a:lnTo>
                  <a:lnTo>
                    <a:pt x="3409226" y="1495700"/>
                  </a:lnTo>
                  <a:lnTo>
                    <a:pt x="3421064" y="1495732"/>
                  </a:lnTo>
                  <a:lnTo>
                    <a:pt x="3432901" y="1495760"/>
                  </a:lnTo>
                  <a:lnTo>
                    <a:pt x="3444739" y="1495783"/>
                  </a:lnTo>
                  <a:lnTo>
                    <a:pt x="3456576" y="1495802"/>
                  </a:lnTo>
                  <a:lnTo>
                    <a:pt x="3468414" y="1495819"/>
                  </a:lnTo>
                  <a:lnTo>
                    <a:pt x="3480252" y="1495834"/>
                  </a:lnTo>
                  <a:lnTo>
                    <a:pt x="3492089" y="1495846"/>
                  </a:lnTo>
                  <a:lnTo>
                    <a:pt x="3503927" y="1495856"/>
                  </a:lnTo>
                  <a:lnTo>
                    <a:pt x="3515764" y="1495865"/>
                  </a:lnTo>
                  <a:lnTo>
                    <a:pt x="3515764" y="1495714"/>
                  </a:lnTo>
                  <a:lnTo>
                    <a:pt x="3527602" y="1495679"/>
                  </a:lnTo>
                  <a:lnTo>
                    <a:pt x="3539440" y="1495638"/>
                  </a:lnTo>
                  <a:lnTo>
                    <a:pt x="3551277" y="1495589"/>
                  </a:lnTo>
                  <a:lnTo>
                    <a:pt x="3563115" y="1495532"/>
                  </a:lnTo>
                  <a:lnTo>
                    <a:pt x="3574952" y="1495465"/>
                  </a:lnTo>
                  <a:lnTo>
                    <a:pt x="3586790" y="1495386"/>
                  </a:lnTo>
                  <a:lnTo>
                    <a:pt x="3598628" y="1495293"/>
                  </a:lnTo>
                  <a:lnTo>
                    <a:pt x="3610465" y="1495184"/>
                  </a:lnTo>
                  <a:lnTo>
                    <a:pt x="3622303" y="1495057"/>
                  </a:lnTo>
                  <a:lnTo>
                    <a:pt x="3634140" y="1494906"/>
                  </a:lnTo>
                  <a:lnTo>
                    <a:pt x="3645978" y="1494730"/>
                  </a:lnTo>
                  <a:lnTo>
                    <a:pt x="3657816" y="1494522"/>
                  </a:lnTo>
                  <a:lnTo>
                    <a:pt x="3669653" y="1494279"/>
                  </a:lnTo>
                  <a:lnTo>
                    <a:pt x="3681491" y="1493992"/>
                  </a:lnTo>
                  <a:lnTo>
                    <a:pt x="3693328" y="1493656"/>
                  </a:lnTo>
                  <a:lnTo>
                    <a:pt x="3705166" y="1493262"/>
                  </a:lnTo>
                  <a:lnTo>
                    <a:pt x="3717004" y="1492799"/>
                  </a:lnTo>
                  <a:lnTo>
                    <a:pt x="3728841" y="1492256"/>
                  </a:lnTo>
                  <a:lnTo>
                    <a:pt x="3740679" y="1491619"/>
                  </a:lnTo>
                  <a:lnTo>
                    <a:pt x="3752516" y="1490871"/>
                  </a:lnTo>
                  <a:lnTo>
                    <a:pt x="3764354" y="1489995"/>
                  </a:lnTo>
                  <a:lnTo>
                    <a:pt x="3776191" y="1488969"/>
                  </a:lnTo>
                  <a:lnTo>
                    <a:pt x="3788029" y="1487767"/>
                  </a:lnTo>
                  <a:lnTo>
                    <a:pt x="3799867" y="1486361"/>
                  </a:lnTo>
                  <a:lnTo>
                    <a:pt x="3811704" y="1484716"/>
                  </a:lnTo>
                  <a:lnTo>
                    <a:pt x="3823542" y="1482795"/>
                  </a:lnTo>
                  <a:lnTo>
                    <a:pt x="3835379" y="1480553"/>
                  </a:lnTo>
                  <a:lnTo>
                    <a:pt x="3847217" y="1477939"/>
                  </a:lnTo>
                  <a:lnTo>
                    <a:pt x="3859055" y="1474897"/>
                  </a:lnTo>
                  <a:lnTo>
                    <a:pt x="3870892" y="1471361"/>
                  </a:lnTo>
                  <a:lnTo>
                    <a:pt x="3882730" y="1467261"/>
                  </a:lnTo>
                  <a:lnTo>
                    <a:pt x="3894567" y="1462515"/>
                  </a:lnTo>
                  <a:lnTo>
                    <a:pt x="3906405" y="1457037"/>
                  </a:lnTo>
                  <a:lnTo>
                    <a:pt x="3918243" y="1450732"/>
                  </a:lnTo>
                  <a:lnTo>
                    <a:pt x="3930080" y="1443501"/>
                  </a:lnTo>
                  <a:lnTo>
                    <a:pt x="3941918" y="1435239"/>
                  </a:lnTo>
                  <a:lnTo>
                    <a:pt x="3953755" y="1425843"/>
                  </a:lnTo>
                  <a:lnTo>
                    <a:pt x="3965593" y="1415209"/>
                  </a:lnTo>
                  <a:lnTo>
                    <a:pt x="3977431" y="1403245"/>
                  </a:lnTo>
                  <a:lnTo>
                    <a:pt x="3989268" y="1389870"/>
                  </a:lnTo>
                  <a:lnTo>
                    <a:pt x="4001106" y="1375027"/>
                  </a:lnTo>
                  <a:lnTo>
                    <a:pt x="4012943" y="1358685"/>
                  </a:lnTo>
                  <a:lnTo>
                    <a:pt x="4024781" y="1340851"/>
                  </a:lnTo>
                  <a:lnTo>
                    <a:pt x="4036619" y="1321576"/>
                  </a:lnTo>
                  <a:lnTo>
                    <a:pt x="4048456" y="1300958"/>
                  </a:lnTo>
                  <a:lnTo>
                    <a:pt x="4060294" y="1279148"/>
                  </a:lnTo>
                  <a:lnTo>
                    <a:pt x="4072131" y="1256348"/>
                  </a:lnTo>
                  <a:lnTo>
                    <a:pt x="4083969" y="1232802"/>
                  </a:lnTo>
                  <a:lnTo>
                    <a:pt x="4095806" y="1208794"/>
                  </a:lnTo>
                  <a:lnTo>
                    <a:pt x="4107644" y="1184629"/>
                  </a:lnTo>
                  <a:lnTo>
                    <a:pt x="4119482" y="1160621"/>
                  </a:lnTo>
                  <a:lnTo>
                    <a:pt x="4131319" y="1137076"/>
                  </a:lnTo>
                  <a:lnTo>
                    <a:pt x="4143157" y="1114275"/>
                  </a:lnTo>
                  <a:lnTo>
                    <a:pt x="4154994" y="1092466"/>
                  </a:lnTo>
                  <a:lnTo>
                    <a:pt x="4166832" y="1071848"/>
                  </a:lnTo>
                  <a:lnTo>
                    <a:pt x="4178670" y="1052573"/>
                  </a:lnTo>
                  <a:lnTo>
                    <a:pt x="4190507" y="1034739"/>
                  </a:lnTo>
                  <a:lnTo>
                    <a:pt x="4202345" y="1018397"/>
                  </a:lnTo>
                  <a:lnTo>
                    <a:pt x="4214182" y="1003553"/>
                  </a:lnTo>
                  <a:lnTo>
                    <a:pt x="4226020" y="990179"/>
                  </a:lnTo>
                  <a:lnTo>
                    <a:pt x="4237858" y="978215"/>
                  </a:lnTo>
                  <a:lnTo>
                    <a:pt x="4249695" y="967581"/>
                  </a:lnTo>
                  <a:lnTo>
                    <a:pt x="4261533" y="958184"/>
                  </a:lnTo>
                  <a:lnTo>
                    <a:pt x="4273370" y="949923"/>
                  </a:lnTo>
                  <a:lnTo>
                    <a:pt x="4285208" y="942691"/>
                  </a:lnTo>
                  <a:lnTo>
                    <a:pt x="4297046" y="936387"/>
                  </a:lnTo>
                  <a:lnTo>
                    <a:pt x="4308883" y="930909"/>
                  </a:lnTo>
                  <a:lnTo>
                    <a:pt x="4320721" y="926163"/>
                  </a:lnTo>
                  <a:lnTo>
                    <a:pt x="4332558" y="922062"/>
                  </a:lnTo>
                  <a:lnTo>
                    <a:pt x="4344396" y="918527"/>
                  </a:lnTo>
                  <a:lnTo>
                    <a:pt x="4356234" y="915484"/>
                  </a:lnTo>
                  <a:lnTo>
                    <a:pt x="4368071" y="912871"/>
                  </a:lnTo>
                  <a:lnTo>
                    <a:pt x="4379909" y="910628"/>
                  </a:lnTo>
                  <a:lnTo>
                    <a:pt x="4391746" y="908707"/>
                  </a:lnTo>
                  <a:lnTo>
                    <a:pt x="4403584" y="907063"/>
                  </a:lnTo>
                  <a:lnTo>
                    <a:pt x="4415421" y="905656"/>
                  </a:lnTo>
                  <a:lnTo>
                    <a:pt x="4427259" y="904455"/>
                  </a:lnTo>
                  <a:lnTo>
                    <a:pt x="4439097" y="903428"/>
                  </a:lnTo>
                  <a:lnTo>
                    <a:pt x="4450934" y="902552"/>
                  </a:lnTo>
                  <a:lnTo>
                    <a:pt x="4462772" y="901805"/>
                  </a:lnTo>
                  <a:lnTo>
                    <a:pt x="4474609" y="901168"/>
                  </a:lnTo>
                  <a:lnTo>
                    <a:pt x="4486447" y="900625"/>
                  </a:lnTo>
                  <a:lnTo>
                    <a:pt x="4498285" y="900162"/>
                  </a:lnTo>
                  <a:lnTo>
                    <a:pt x="4510122" y="899767"/>
                  </a:lnTo>
                  <a:lnTo>
                    <a:pt x="4521960" y="899431"/>
                  </a:lnTo>
                  <a:lnTo>
                    <a:pt x="4533797" y="899145"/>
                  </a:lnTo>
                  <a:lnTo>
                    <a:pt x="4545635" y="898901"/>
                  </a:lnTo>
                  <a:lnTo>
                    <a:pt x="4557473" y="898694"/>
                  </a:lnTo>
                  <a:lnTo>
                    <a:pt x="4569310" y="898517"/>
                  </a:lnTo>
                  <a:lnTo>
                    <a:pt x="4581148" y="898367"/>
                  </a:lnTo>
                  <a:lnTo>
                    <a:pt x="4592985" y="898239"/>
                  </a:lnTo>
                  <a:lnTo>
                    <a:pt x="4604823" y="898130"/>
                  </a:lnTo>
                  <a:lnTo>
                    <a:pt x="4616661" y="898038"/>
                  </a:lnTo>
                  <a:lnTo>
                    <a:pt x="4628498" y="897959"/>
                  </a:lnTo>
                  <a:lnTo>
                    <a:pt x="4640336" y="897892"/>
                  </a:lnTo>
                  <a:lnTo>
                    <a:pt x="4652173" y="897834"/>
                  </a:lnTo>
                  <a:lnTo>
                    <a:pt x="4664011" y="897786"/>
                  </a:lnTo>
                  <a:lnTo>
                    <a:pt x="4675849" y="897745"/>
                  </a:lnTo>
                  <a:lnTo>
                    <a:pt x="4687686" y="897709"/>
                  </a:lnTo>
                </a:path>
              </a:pathLst>
            </a:custGeom>
            <a:ln w="40651" cap="flat">
              <a:solidFill>
                <a:srgbClr val="64B200">
                  <a:alpha val="100000"/>
                </a:srgbClr>
              </a:solidFill>
              <a:prstDash val="solid"/>
              <a:round/>
            </a:ln>
          </p:spPr>
          <p:txBody>
            <a:bodyPr/>
            <a:lstStyle/>
            <a:p/>
          </p:txBody>
        </p:sp>
        <p:sp>
          <p:nvSpPr>
            <p:cNvPr id="47" name="pl47"/>
            <p:cNvSpPr/>
            <p:nvPr/>
          </p:nvSpPr>
          <p:spPr>
            <a:xfrm>
              <a:off x="2482351" y="3741954"/>
              <a:ext cx="4687686" cy="299102"/>
            </a:xfrm>
            <a:custGeom>
              <a:avLst/>
              <a:pathLst>
                <a:path w="4687686" h="299102">
                  <a:moveTo>
                    <a:pt x="0" y="299102"/>
                  </a:moveTo>
                  <a:lnTo>
                    <a:pt x="11837" y="299094"/>
                  </a:lnTo>
                  <a:lnTo>
                    <a:pt x="23675" y="299083"/>
                  </a:lnTo>
                  <a:lnTo>
                    <a:pt x="35512" y="299071"/>
                  </a:lnTo>
                  <a:lnTo>
                    <a:pt x="47350" y="299057"/>
                  </a:lnTo>
                  <a:lnTo>
                    <a:pt x="59187" y="299040"/>
                  </a:lnTo>
                  <a:lnTo>
                    <a:pt x="71025" y="299020"/>
                  </a:lnTo>
                  <a:lnTo>
                    <a:pt x="82863" y="298997"/>
                  </a:lnTo>
                  <a:lnTo>
                    <a:pt x="94700" y="298970"/>
                  </a:lnTo>
                  <a:lnTo>
                    <a:pt x="106538" y="298938"/>
                  </a:lnTo>
                  <a:lnTo>
                    <a:pt x="118375" y="298900"/>
                  </a:lnTo>
                  <a:lnTo>
                    <a:pt x="130213" y="298856"/>
                  </a:lnTo>
                  <a:lnTo>
                    <a:pt x="142051" y="298804"/>
                  </a:lnTo>
                  <a:lnTo>
                    <a:pt x="153888" y="298743"/>
                  </a:lnTo>
                  <a:lnTo>
                    <a:pt x="165726" y="298672"/>
                  </a:lnTo>
                  <a:lnTo>
                    <a:pt x="177563" y="298588"/>
                  </a:lnTo>
                  <a:lnTo>
                    <a:pt x="189401" y="298489"/>
                  </a:lnTo>
                  <a:lnTo>
                    <a:pt x="201239" y="298374"/>
                  </a:lnTo>
                  <a:lnTo>
                    <a:pt x="213076" y="298238"/>
                  </a:lnTo>
                  <a:lnTo>
                    <a:pt x="224914" y="298078"/>
                  </a:lnTo>
                  <a:lnTo>
                    <a:pt x="236751" y="297892"/>
                  </a:lnTo>
                  <a:lnTo>
                    <a:pt x="248589" y="297673"/>
                  </a:lnTo>
                  <a:lnTo>
                    <a:pt x="260427" y="297416"/>
                  </a:lnTo>
                  <a:lnTo>
                    <a:pt x="272264" y="297116"/>
                  </a:lnTo>
                  <a:lnTo>
                    <a:pt x="284102" y="296764"/>
                  </a:lnTo>
                  <a:lnTo>
                    <a:pt x="295939" y="296353"/>
                  </a:lnTo>
                  <a:lnTo>
                    <a:pt x="307777" y="295873"/>
                  </a:lnTo>
                  <a:lnTo>
                    <a:pt x="319614" y="295312"/>
                  </a:lnTo>
                  <a:lnTo>
                    <a:pt x="331452" y="294659"/>
                  </a:lnTo>
                  <a:lnTo>
                    <a:pt x="343290" y="293898"/>
                  </a:lnTo>
                  <a:lnTo>
                    <a:pt x="355127" y="293014"/>
                  </a:lnTo>
                  <a:lnTo>
                    <a:pt x="366965" y="291989"/>
                  </a:lnTo>
                  <a:lnTo>
                    <a:pt x="378802" y="290803"/>
                  </a:lnTo>
                  <a:lnTo>
                    <a:pt x="390640" y="289433"/>
                  </a:lnTo>
                  <a:lnTo>
                    <a:pt x="402478" y="287857"/>
                  </a:lnTo>
                  <a:lnTo>
                    <a:pt x="414315" y="286049"/>
                  </a:lnTo>
                  <a:lnTo>
                    <a:pt x="426153" y="283984"/>
                  </a:lnTo>
                  <a:lnTo>
                    <a:pt x="437990" y="281634"/>
                  </a:lnTo>
                  <a:lnTo>
                    <a:pt x="449828" y="278976"/>
                  </a:lnTo>
                  <a:lnTo>
                    <a:pt x="461666" y="275985"/>
                  </a:lnTo>
                  <a:lnTo>
                    <a:pt x="473503" y="272641"/>
                  </a:lnTo>
                  <a:lnTo>
                    <a:pt x="485341" y="268930"/>
                  </a:lnTo>
                  <a:lnTo>
                    <a:pt x="497178" y="264845"/>
                  </a:lnTo>
                  <a:lnTo>
                    <a:pt x="509016" y="260387"/>
                  </a:lnTo>
                  <a:lnTo>
                    <a:pt x="520854" y="255568"/>
                  </a:lnTo>
                  <a:lnTo>
                    <a:pt x="532691" y="250413"/>
                  </a:lnTo>
                  <a:lnTo>
                    <a:pt x="544529" y="244961"/>
                  </a:lnTo>
                  <a:lnTo>
                    <a:pt x="556366" y="239261"/>
                  </a:lnTo>
                  <a:lnTo>
                    <a:pt x="568204" y="233374"/>
                  </a:lnTo>
                  <a:lnTo>
                    <a:pt x="580042" y="227372"/>
                  </a:lnTo>
                  <a:lnTo>
                    <a:pt x="591879" y="221331"/>
                  </a:lnTo>
                  <a:lnTo>
                    <a:pt x="603717" y="215329"/>
                  </a:lnTo>
                  <a:lnTo>
                    <a:pt x="615554" y="209443"/>
                  </a:lnTo>
                  <a:lnTo>
                    <a:pt x="627392" y="203743"/>
                  </a:lnTo>
                  <a:lnTo>
                    <a:pt x="639229" y="198290"/>
                  </a:lnTo>
                  <a:lnTo>
                    <a:pt x="651067" y="193136"/>
                  </a:lnTo>
                  <a:lnTo>
                    <a:pt x="662905" y="188317"/>
                  </a:lnTo>
                  <a:lnTo>
                    <a:pt x="674742" y="183858"/>
                  </a:lnTo>
                  <a:lnTo>
                    <a:pt x="686580" y="179773"/>
                  </a:lnTo>
                  <a:lnTo>
                    <a:pt x="698417" y="176062"/>
                  </a:lnTo>
                  <a:lnTo>
                    <a:pt x="710255" y="172718"/>
                  </a:lnTo>
                  <a:lnTo>
                    <a:pt x="722093" y="169727"/>
                  </a:lnTo>
                  <a:lnTo>
                    <a:pt x="733930" y="167069"/>
                  </a:lnTo>
                  <a:lnTo>
                    <a:pt x="745768" y="164720"/>
                  </a:lnTo>
                  <a:lnTo>
                    <a:pt x="757605" y="162654"/>
                  </a:lnTo>
                  <a:lnTo>
                    <a:pt x="769443" y="160847"/>
                  </a:lnTo>
                  <a:lnTo>
                    <a:pt x="781281" y="159270"/>
                  </a:lnTo>
                  <a:lnTo>
                    <a:pt x="793118" y="157901"/>
                  </a:lnTo>
                  <a:lnTo>
                    <a:pt x="804956" y="156714"/>
                  </a:lnTo>
                  <a:lnTo>
                    <a:pt x="816793" y="155689"/>
                  </a:lnTo>
                  <a:lnTo>
                    <a:pt x="828631" y="154805"/>
                  </a:lnTo>
                  <a:lnTo>
                    <a:pt x="840469" y="154045"/>
                  </a:lnTo>
                  <a:lnTo>
                    <a:pt x="852306" y="153391"/>
                  </a:lnTo>
                  <a:lnTo>
                    <a:pt x="864144" y="152831"/>
                  </a:lnTo>
                  <a:lnTo>
                    <a:pt x="875981" y="152351"/>
                  </a:lnTo>
                  <a:lnTo>
                    <a:pt x="887819" y="151939"/>
                  </a:lnTo>
                  <a:lnTo>
                    <a:pt x="899657" y="151588"/>
                  </a:lnTo>
                  <a:lnTo>
                    <a:pt x="911494" y="151287"/>
                  </a:lnTo>
                  <a:lnTo>
                    <a:pt x="923332" y="151031"/>
                  </a:lnTo>
                  <a:lnTo>
                    <a:pt x="935169" y="150812"/>
                  </a:lnTo>
                  <a:lnTo>
                    <a:pt x="947007" y="150625"/>
                  </a:lnTo>
                  <a:lnTo>
                    <a:pt x="958844" y="150466"/>
                  </a:lnTo>
                  <a:lnTo>
                    <a:pt x="970682" y="150330"/>
                  </a:lnTo>
                  <a:lnTo>
                    <a:pt x="982520" y="150214"/>
                  </a:lnTo>
                  <a:lnTo>
                    <a:pt x="994357" y="150116"/>
                  </a:lnTo>
                  <a:lnTo>
                    <a:pt x="1006195" y="150032"/>
                  </a:lnTo>
                  <a:lnTo>
                    <a:pt x="1018032" y="149960"/>
                  </a:lnTo>
                  <a:lnTo>
                    <a:pt x="1029870" y="149899"/>
                  </a:lnTo>
                  <a:lnTo>
                    <a:pt x="1041708" y="149847"/>
                  </a:lnTo>
                  <a:lnTo>
                    <a:pt x="1053545" y="149803"/>
                  </a:lnTo>
                  <a:lnTo>
                    <a:pt x="1065383" y="149766"/>
                  </a:lnTo>
                  <a:lnTo>
                    <a:pt x="1077220" y="149734"/>
                  </a:lnTo>
                  <a:lnTo>
                    <a:pt x="1089058" y="149706"/>
                  </a:lnTo>
                  <a:lnTo>
                    <a:pt x="1100896" y="149683"/>
                  </a:lnTo>
                  <a:lnTo>
                    <a:pt x="1112733" y="149663"/>
                  </a:lnTo>
                  <a:lnTo>
                    <a:pt x="1124571" y="149647"/>
                  </a:lnTo>
                  <a:lnTo>
                    <a:pt x="1136408" y="149632"/>
                  </a:lnTo>
                  <a:lnTo>
                    <a:pt x="1148246" y="149620"/>
                  </a:lnTo>
                  <a:lnTo>
                    <a:pt x="1160084" y="149610"/>
                  </a:lnTo>
                  <a:lnTo>
                    <a:pt x="1171921" y="149601"/>
                  </a:lnTo>
                  <a:lnTo>
                    <a:pt x="1171921" y="149501"/>
                  </a:lnTo>
                  <a:lnTo>
                    <a:pt x="1183759" y="149492"/>
                  </a:lnTo>
                  <a:lnTo>
                    <a:pt x="1195596" y="149482"/>
                  </a:lnTo>
                  <a:lnTo>
                    <a:pt x="1207434" y="149469"/>
                  </a:lnTo>
                  <a:lnTo>
                    <a:pt x="1219272" y="149455"/>
                  </a:lnTo>
                  <a:lnTo>
                    <a:pt x="1231109" y="149438"/>
                  </a:lnTo>
                  <a:lnTo>
                    <a:pt x="1242947" y="149419"/>
                  </a:lnTo>
                  <a:lnTo>
                    <a:pt x="1254784" y="149396"/>
                  </a:lnTo>
                  <a:lnTo>
                    <a:pt x="1266622" y="149368"/>
                  </a:lnTo>
                  <a:lnTo>
                    <a:pt x="1278459" y="149336"/>
                  </a:lnTo>
                  <a:lnTo>
                    <a:pt x="1290297" y="149299"/>
                  </a:lnTo>
                  <a:lnTo>
                    <a:pt x="1302135" y="149255"/>
                  </a:lnTo>
                  <a:lnTo>
                    <a:pt x="1313972" y="149203"/>
                  </a:lnTo>
                  <a:lnTo>
                    <a:pt x="1325810" y="149142"/>
                  </a:lnTo>
                  <a:lnTo>
                    <a:pt x="1337647" y="149070"/>
                  </a:lnTo>
                  <a:lnTo>
                    <a:pt x="1349485" y="148986"/>
                  </a:lnTo>
                  <a:lnTo>
                    <a:pt x="1361323" y="148888"/>
                  </a:lnTo>
                  <a:lnTo>
                    <a:pt x="1373160" y="148772"/>
                  </a:lnTo>
                  <a:lnTo>
                    <a:pt x="1384998" y="148636"/>
                  </a:lnTo>
                  <a:lnTo>
                    <a:pt x="1396835" y="148477"/>
                  </a:lnTo>
                  <a:lnTo>
                    <a:pt x="1408673" y="148290"/>
                  </a:lnTo>
                  <a:lnTo>
                    <a:pt x="1420511" y="148071"/>
                  </a:lnTo>
                  <a:lnTo>
                    <a:pt x="1432348" y="147814"/>
                  </a:lnTo>
                  <a:lnTo>
                    <a:pt x="1444186" y="147514"/>
                  </a:lnTo>
                  <a:lnTo>
                    <a:pt x="1456023" y="147162"/>
                  </a:lnTo>
                  <a:lnTo>
                    <a:pt x="1467861" y="146751"/>
                  </a:lnTo>
                  <a:lnTo>
                    <a:pt x="1479699" y="146271"/>
                  </a:lnTo>
                  <a:lnTo>
                    <a:pt x="1491536" y="145710"/>
                  </a:lnTo>
                  <a:lnTo>
                    <a:pt x="1503374" y="145057"/>
                  </a:lnTo>
                  <a:lnTo>
                    <a:pt x="1515211" y="144296"/>
                  </a:lnTo>
                  <a:lnTo>
                    <a:pt x="1527049" y="143413"/>
                  </a:lnTo>
                  <a:lnTo>
                    <a:pt x="1538887" y="142387"/>
                  </a:lnTo>
                  <a:lnTo>
                    <a:pt x="1550724" y="141201"/>
                  </a:lnTo>
                  <a:lnTo>
                    <a:pt x="1562562" y="139831"/>
                  </a:lnTo>
                  <a:lnTo>
                    <a:pt x="1574399" y="138255"/>
                  </a:lnTo>
                  <a:lnTo>
                    <a:pt x="1586237" y="136447"/>
                  </a:lnTo>
                  <a:lnTo>
                    <a:pt x="1598074" y="134382"/>
                  </a:lnTo>
                  <a:lnTo>
                    <a:pt x="1609912" y="132033"/>
                  </a:lnTo>
                  <a:lnTo>
                    <a:pt x="1621750" y="129374"/>
                  </a:lnTo>
                  <a:lnTo>
                    <a:pt x="1633587" y="126383"/>
                  </a:lnTo>
                  <a:lnTo>
                    <a:pt x="1645425" y="123040"/>
                  </a:lnTo>
                  <a:lnTo>
                    <a:pt x="1657262" y="119329"/>
                  </a:lnTo>
                  <a:lnTo>
                    <a:pt x="1669100" y="115243"/>
                  </a:lnTo>
                  <a:lnTo>
                    <a:pt x="1680938" y="110785"/>
                  </a:lnTo>
                  <a:lnTo>
                    <a:pt x="1692775" y="105966"/>
                  </a:lnTo>
                  <a:lnTo>
                    <a:pt x="1704613" y="100812"/>
                  </a:lnTo>
                  <a:lnTo>
                    <a:pt x="1716450" y="95359"/>
                  </a:lnTo>
                  <a:lnTo>
                    <a:pt x="1728288" y="89659"/>
                  </a:lnTo>
                  <a:lnTo>
                    <a:pt x="1740126" y="83773"/>
                  </a:lnTo>
                  <a:lnTo>
                    <a:pt x="1751963" y="77771"/>
                  </a:lnTo>
                  <a:lnTo>
                    <a:pt x="1763801" y="71730"/>
                  </a:lnTo>
                  <a:lnTo>
                    <a:pt x="1775638" y="65728"/>
                  </a:lnTo>
                  <a:lnTo>
                    <a:pt x="1787476" y="59841"/>
                  </a:lnTo>
                  <a:lnTo>
                    <a:pt x="1799314" y="54141"/>
                  </a:lnTo>
                  <a:lnTo>
                    <a:pt x="1811151" y="48689"/>
                  </a:lnTo>
                  <a:lnTo>
                    <a:pt x="1822989" y="43534"/>
                  </a:lnTo>
                  <a:lnTo>
                    <a:pt x="1834826" y="38715"/>
                  </a:lnTo>
                  <a:lnTo>
                    <a:pt x="1846664" y="34257"/>
                  </a:lnTo>
                  <a:lnTo>
                    <a:pt x="1858502" y="30171"/>
                  </a:lnTo>
                  <a:lnTo>
                    <a:pt x="1870339" y="26460"/>
                  </a:lnTo>
                  <a:lnTo>
                    <a:pt x="1882177" y="23117"/>
                  </a:lnTo>
                  <a:lnTo>
                    <a:pt x="1894014" y="20126"/>
                  </a:lnTo>
                  <a:lnTo>
                    <a:pt x="1905852" y="17467"/>
                  </a:lnTo>
                  <a:lnTo>
                    <a:pt x="1917689" y="15118"/>
                  </a:lnTo>
                  <a:lnTo>
                    <a:pt x="1929527" y="13053"/>
                  </a:lnTo>
                  <a:lnTo>
                    <a:pt x="1941365" y="11245"/>
                  </a:lnTo>
                  <a:lnTo>
                    <a:pt x="1953202" y="9669"/>
                  </a:lnTo>
                  <a:lnTo>
                    <a:pt x="1965040" y="8299"/>
                  </a:lnTo>
                  <a:lnTo>
                    <a:pt x="1976877" y="7113"/>
                  </a:lnTo>
                  <a:lnTo>
                    <a:pt x="1988715" y="6088"/>
                  </a:lnTo>
                  <a:lnTo>
                    <a:pt x="2000553" y="5204"/>
                  </a:lnTo>
                  <a:lnTo>
                    <a:pt x="2012390" y="4443"/>
                  </a:lnTo>
                  <a:lnTo>
                    <a:pt x="2024228" y="3790"/>
                  </a:lnTo>
                  <a:lnTo>
                    <a:pt x="2036065" y="3229"/>
                  </a:lnTo>
                  <a:lnTo>
                    <a:pt x="2047903" y="2749"/>
                  </a:lnTo>
                  <a:lnTo>
                    <a:pt x="2059741" y="2338"/>
                  </a:lnTo>
                  <a:lnTo>
                    <a:pt x="2071578" y="1986"/>
                  </a:lnTo>
                  <a:lnTo>
                    <a:pt x="2083416" y="1686"/>
                  </a:lnTo>
                  <a:lnTo>
                    <a:pt x="2095253" y="1429"/>
                  </a:lnTo>
                  <a:lnTo>
                    <a:pt x="2107091" y="1210"/>
                  </a:lnTo>
                  <a:lnTo>
                    <a:pt x="2118929" y="1023"/>
                  </a:lnTo>
                  <a:lnTo>
                    <a:pt x="2130766" y="864"/>
                  </a:lnTo>
                  <a:lnTo>
                    <a:pt x="2142604" y="728"/>
                  </a:lnTo>
                  <a:lnTo>
                    <a:pt x="2154441" y="613"/>
                  </a:lnTo>
                  <a:lnTo>
                    <a:pt x="2166279" y="514"/>
                  </a:lnTo>
                  <a:lnTo>
                    <a:pt x="2178117" y="430"/>
                  </a:lnTo>
                  <a:lnTo>
                    <a:pt x="2189954" y="358"/>
                  </a:lnTo>
                  <a:lnTo>
                    <a:pt x="2201792" y="298"/>
                  </a:lnTo>
                  <a:lnTo>
                    <a:pt x="2213629" y="246"/>
                  </a:lnTo>
                  <a:lnTo>
                    <a:pt x="2225467" y="202"/>
                  </a:lnTo>
                  <a:lnTo>
                    <a:pt x="2237304" y="164"/>
                  </a:lnTo>
                  <a:lnTo>
                    <a:pt x="2249142" y="132"/>
                  </a:lnTo>
                  <a:lnTo>
                    <a:pt x="2260980" y="105"/>
                  </a:lnTo>
                  <a:lnTo>
                    <a:pt x="2272817" y="82"/>
                  </a:lnTo>
                  <a:lnTo>
                    <a:pt x="2284655" y="62"/>
                  </a:lnTo>
                  <a:lnTo>
                    <a:pt x="2296492" y="45"/>
                  </a:lnTo>
                  <a:lnTo>
                    <a:pt x="2308330" y="31"/>
                  </a:lnTo>
                  <a:lnTo>
                    <a:pt x="2320168" y="19"/>
                  </a:lnTo>
                  <a:lnTo>
                    <a:pt x="2332005" y="8"/>
                  </a:lnTo>
                  <a:lnTo>
                    <a:pt x="2343843" y="0"/>
                  </a:lnTo>
                  <a:lnTo>
                    <a:pt x="2343843" y="0"/>
                  </a:lnTo>
                  <a:lnTo>
                    <a:pt x="2355680" y="8"/>
                  </a:lnTo>
                  <a:lnTo>
                    <a:pt x="2367518" y="19"/>
                  </a:lnTo>
                  <a:lnTo>
                    <a:pt x="2379356" y="31"/>
                  </a:lnTo>
                  <a:lnTo>
                    <a:pt x="2391193" y="45"/>
                  </a:lnTo>
                  <a:lnTo>
                    <a:pt x="2403031" y="62"/>
                  </a:lnTo>
                  <a:lnTo>
                    <a:pt x="2414868" y="82"/>
                  </a:lnTo>
                  <a:lnTo>
                    <a:pt x="2426706" y="105"/>
                  </a:lnTo>
                  <a:lnTo>
                    <a:pt x="2438544" y="132"/>
                  </a:lnTo>
                  <a:lnTo>
                    <a:pt x="2450381" y="164"/>
                  </a:lnTo>
                  <a:lnTo>
                    <a:pt x="2462219" y="202"/>
                  </a:lnTo>
                  <a:lnTo>
                    <a:pt x="2474056" y="246"/>
                  </a:lnTo>
                  <a:lnTo>
                    <a:pt x="2485894" y="298"/>
                  </a:lnTo>
                  <a:lnTo>
                    <a:pt x="2497732" y="358"/>
                  </a:lnTo>
                  <a:lnTo>
                    <a:pt x="2509569" y="430"/>
                  </a:lnTo>
                  <a:lnTo>
                    <a:pt x="2521407" y="514"/>
                  </a:lnTo>
                  <a:lnTo>
                    <a:pt x="2533244" y="613"/>
                  </a:lnTo>
                  <a:lnTo>
                    <a:pt x="2545082" y="728"/>
                  </a:lnTo>
                  <a:lnTo>
                    <a:pt x="2556919" y="864"/>
                  </a:lnTo>
                  <a:lnTo>
                    <a:pt x="2568757" y="1023"/>
                  </a:lnTo>
                  <a:lnTo>
                    <a:pt x="2580595" y="1210"/>
                  </a:lnTo>
                  <a:lnTo>
                    <a:pt x="2592432" y="1429"/>
                  </a:lnTo>
                  <a:lnTo>
                    <a:pt x="2604270" y="1686"/>
                  </a:lnTo>
                  <a:lnTo>
                    <a:pt x="2616107" y="1986"/>
                  </a:lnTo>
                  <a:lnTo>
                    <a:pt x="2627945" y="2338"/>
                  </a:lnTo>
                  <a:lnTo>
                    <a:pt x="2639783" y="2749"/>
                  </a:lnTo>
                  <a:lnTo>
                    <a:pt x="2651620" y="3229"/>
                  </a:lnTo>
                  <a:lnTo>
                    <a:pt x="2663458" y="3790"/>
                  </a:lnTo>
                  <a:lnTo>
                    <a:pt x="2675295" y="4443"/>
                  </a:lnTo>
                  <a:lnTo>
                    <a:pt x="2687133" y="5204"/>
                  </a:lnTo>
                  <a:lnTo>
                    <a:pt x="2698971" y="6088"/>
                  </a:lnTo>
                  <a:lnTo>
                    <a:pt x="2710808" y="7113"/>
                  </a:lnTo>
                  <a:lnTo>
                    <a:pt x="2722646" y="8299"/>
                  </a:lnTo>
                  <a:lnTo>
                    <a:pt x="2734483" y="9669"/>
                  </a:lnTo>
                  <a:lnTo>
                    <a:pt x="2746321" y="11245"/>
                  </a:lnTo>
                  <a:lnTo>
                    <a:pt x="2758159" y="13053"/>
                  </a:lnTo>
                  <a:lnTo>
                    <a:pt x="2769996" y="15118"/>
                  </a:lnTo>
                  <a:lnTo>
                    <a:pt x="2781834" y="17467"/>
                  </a:lnTo>
                  <a:lnTo>
                    <a:pt x="2793671" y="20126"/>
                  </a:lnTo>
                  <a:lnTo>
                    <a:pt x="2805509" y="23117"/>
                  </a:lnTo>
                  <a:lnTo>
                    <a:pt x="2817347" y="26460"/>
                  </a:lnTo>
                  <a:lnTo>
                    <a:pt x="2829184" y="30171"/>
                  </a:lnTo>
                  <a:lnTo>
                    <a:pt x="2841022" y="34257"/>
                  </a:lnTo>
                  <a:lnTo>
                    <a:pt x="2852859" y="38715"/>
                  </a:lnTo>
                  <a:lnTo>
                    <a:pt x="2864697" y="43534"/>
                  </a:lnTo>
                  <a:lnTo>
                    <a:pt x="2876534" y="48689"/>
                  </a:lnTo>
                  <a:lnTo>
                    <a:pt x="2888372" y="54141"/>
                  </a:lnTo>
                  <a:lnTo>
                    <a:pt x="2900210" y="59841"/>
                  </a:lnTo>
                  <a:lnTo>
                    <a:pt x="2912047" y="65728"/>
                  </a:lnTo>
                  <a:lnTo>
                    <a:pt x="2923885" y="71730"/>
                  </a:lnTo>
                  <a:lnTo>
                    <a:pt x="2935722" y="77771"/>
                  </a:lnTo>
                  <a:lnTo>
                    <a:pt x="2947560" y="83773"/>
                  </a:lnTo>
                  <a:lnTo>
                    <a:pt x="2959398" y="89659"/>
                  </a:lnTo>
                  <a:lnTo>
                    <a:pt x="2971235" y="95359"/>
                  </a:lnTo>
                  <a:lnTo>
                    <a:pt x="2983073" y="100812"/>
                  </a:lnTo>
                  <a:lnTo>
                    <a:pt x="2994910" y="105966"/>
                  </a:lnTo>
                  <a:lnTo>
                    <a:pt x="3006748" y="110785"/>
                  </a:lnTo>
                  <a:lnTo>
                    <a:pt x="3018586" y="115243"/>
                  </a:lnTo>
                  <a:lnTo>
                    <a:pt x="3030423" y="119329"/>
                  </a:lnTo>
                  <a:lnTo>
                    <a:pt x="3042261" y="123040"/>
                  </a:lnTo>
                  <a:lnTo>
                    <a:pt x="3054098" y="126383"/>
                  </a:lnTo>
                  <a:lnTo>
                    <a:pt x="3065936" y="129374"/>
                  </a:lnTo>
                  <a:lnTo>
                    <a:pt x="3077774" y="132033"/>
                  </a:lnTo>
                  <a:lnTo>
                    <a:pt x="3089611" y="134382"/>
                  </a:lnTo>
                  <a:lnTo>
                    <a:pt x="3101449" y="136447"/>
                  </a:lnTo>
                  <a:lnTo>
                    <a:pt x="3113286" y="138255"/>
                  </a:lnTo>
                  <a:lnTo>
                    <a:pt x="3125124" y="139831"/>
                  </a:lnTo>
                  <a:lnTo>
                    <a:pt x="3136962" y="141201"/>
                  </a:lnTo>
                  <a:lnTo>
                    <a:pt x="3148799" y="142387"/>
                  </a:lnTo>
                  <a:lnTo>
                    <a:pt x="3160637" y="143413"/>
                  </a:lnTo>
                  <a:lnTo>
                    <a:pt x="3172474" y="144296"/>
                  </a:lnTo>
                  <a:lnTo>
                    <a:pt x="3184312" y="145057"/>
                  </a:lnTo>
                  <a:lnTo>
                    <a:pt x="3196149" y="145710"/>
                  </a:lnTo>
                  <a:lnTo>
                    <a:pt x="3207987" y="146271"/>
                  </a:lnTo>
                  <a:lnTo>
                    <a:pt x="3219825" y="146751"/>
                  </a:lnTo>
                  <a:lnTo>
                    <a:pt x="3231662" y="147162"/>
                  </a:lnTo>
                  <a:lnTo>
                    <a:pt x="3243500" y="147514"/>
                  </a:lnTo>
                  <a:lnTo>
                    <a:pt x="3255337" y="147814"/>
                  </a:lnTo>
                  <a:lnTo>
                    <a:pt x="3267175" y="148071"/>
                  </a:lnTo>
                  <a:lnTo>
                    <a:pt x="3279013" y="148290"/>
                  </a:lnTo>
                  <a:lnTo>
                    <a:pt x="3290850" y="148477"/>
                  </a:lnTo>
                  <a:lnTo>
                    <a:pt x="3302688" y="148636"/>
                  </a:lnTo>
                  <a:lnTo>
                    <a:pt x="3314525" y="148772"/>
                  </a:lnTo>
                  <a:lnTo>
                    <a:pt x="3326363" y="148888"/>
                  </a:lnTo>
                  <a:lnTo>
                    <a:pt x="3338201" y="148986"/>
                  </a:lnTo>
                  <a:lnTo>
                    <a:pt x="3350038" y="149070"/>
                  </a:lnTo>
                  <a:lnTo>
                    <a:pt x="3361876" y="149142"/>
                  </a:lnTo>
                  <a:lnTo>
                    <a:pt x="3373713" y="149203"/>
                  </a:lnTo>
                  <a:lnTo>
                    <a:pt x="3385551" y="149255"/>
                  </a:lnTo>
                  <a:lnTo>
                    <a:pt x="3397389" y="149299"/>
                  </a:lnTo>
                  <a:lnTo>
                    <a:pt x="3409226" y="149336"/>
                  </a:lnTo>
                  <a:lnTo>
                    <a:pt x="3421064" y="149368"/>
                  </a:lnTo>
                  <a:lnTo>
                    <a:pt x="3432901" y="149396"/>
                  </a:lnTo>
                  <a:lnTo>
                    <a:pt x="3444739" y="149419"/>
                  </a:lnTo>
                  <a:lnTo>
                    <a:pt x="3456576" y="149438"/>
                  </a:lnTo>
                  <a:lnTo>
                    <a:pt x="3468414" y="149455"/>
                  </a:lnTo>
                  <a:lnTo>
                    <a:pt x="3480252" y="149469"/>
                  </a:lnTo>
                  <a:lnTo>
                    <a:pt x="3492089" y="149482"/>
                  </a:lnTo>
                  <a:lnTo>
                    <a:pt x="3503927" y="149492"/>
                  </a:lnTo>
                  <a:lnTo>
                    <a:pt x="3515764" y="149501"/>
                  </a:lnTo>
                  <a:lnTo>
                    <a:pt x="3515764" y="149551"/>
                  </a:lnTo>
                  <a:lnTo>
                    <a:pt x="3527602" y="149551"/>
                  </a:lnTo>
                  <a:lnTo>
                    <a:pt x="3539440" y="149551"/>
                  </a:lnTo>
                  <a:lnTo>
                    <a:pt x="3551277" y="149551"/>
                  </a:lnTo>
                  <a:lnTo>
                    <a:pt x="3563115" y="149551"/>
                  </a:lnTo>
                  <a:lnTo>
                    <a:pt x="3574952" y="149551"/>
                  </a:lnTo>
                  <a:lnTo>
                    <a:pt x="3586790" y="149551"/>
                  </a:lnTo>
                  <a:lnTo>
                    <a:pt x="3598628" y="149551"/>
                  </a:lnTo>
                  <a:lnTo>
                    <a:pt x="3610465" y="149551"/>
                  </a:lnTo>
                  <a:lnTo>
                    <a:pt x="3622303" y="149551"/>
                  </a:lnTo>
                  <a:lnTo>
                    <a:pt x="3634140" y="149551"/>
                  </a:lnTo>
                  <a:lnTo>
                    <a:pt x="3645978" y="149551"/>
                  </a:lnTo>
                  <a:lnTo>
                    <a:pt x="3657816" y="149551"/>
                  </a:lnTo>
                  <a:lnTo>
                    <a:pt x="3669653" y="149551"/>
                  </a:lnTo>
                  <a:lnTo>
                    <a:pt x="3681491" y="149551"/>
                  </a:lnTo>
                  <a:lnTo>
                    <a:pt x="3693328" y="149551"/>
                  </a:lnTo>
                  <a:lnTo>
                    <a:pt x="3705166" y="149551"/>
                  </a:lnTo>
                  <a:lnTo>
                    <a:pt x="3717004" y="149551"/>
                  </a:lnTo>
                  <a:lnTo>
                    <a:pt x="3728841" y="149551"/>
                  </a:lnTo>
                  <a:lnTo>
                    <a:pt x="3740679" y="149551"/>
                  </a:lnTo>
                  <a:lnTo>
                    <a:pt x="3752516" y="149551"/>
                  </a:lnTo>
                  <a:lnTo>
                    <a:pt x="3764354" y="149551"/>
                  </a:lnTo>
                  <a:lnTo>
                    <a:pt x="3776191" y="149551"/>
                  </a:lnTo>
                  <a:lnTo>
                    <a:pt x="3788029" y="149551"/>
                  </a:lnTo>
                  <a:lnTo>
                    <a:pt x="3799867" y="149551"/>
                  </a:lnTo>
                  <a:lnTo>
                    <a:pt x="3811704" y="149551"/>
                  </a:lnTo>
                  <a:lnTo>
                    <a:pt x="3823542" y="149551"/>
                  </a:lnTo>
                  <a:lnTo>
                    <a:pt x="3835379" y="149551"/>
                  </a:lnTo>
                  <a:lnTo>
                    <a:pt x="3847217" y="149551"/>
                  </a:lnTo>
                  <a:lnTo>
                    <a:pt x="3859055" y="149551"/>
                  </a:lnTo>
                  <a:lnTo>
                    <a:pt x="3870892" y="149551"/>
                  </a:lnTo>
                  <a:lnTo>
                    <a:pt x="3882730" y="149551"/>
                  </a:lnTo>
                  <a:lnTo>
                    <a:pt x="3894567" y="149551"/>
                  </a:lnTo>
                  <a:lnTo>
                    <a:pt x="3906405" y="149551"/>
                  </a:lnTo>
                  <a:lnTo>
                    <a:pt x="3918243" y="149551"/>
                  </a:lnTo>
                  <a:lnTo>
                    <a:pt x="3930080" y="149551"/>
                  </a:lnTo>
                  <a:lnTo>
                    <a:pt x="3941918" y="149551"/>
                  </a:lnTo>
                  <a:lnTo>
                    <a:pt x="3953755" y="149551"/>
                  </a:lnTo>
                  <a:lnTo>
                    <a:pt x="3965593" y="149551"/>
                  </a:lnTo>
                  <a:lnTo>
                    <a:pt x="3977431" y="149551"/>
                  </a:lnTo>
                  <a:lnTo>
                    <a:pt x="3989268" y="149551"/>
                  </a:lnTo>
                  <a:lnTo>
                    <a:pt x="4001106" y="149551"/>
                  </a:lnTo>
                  <a:lnTo>
                    <a:pt x="4012943" y="149551"/>
                  </a:lnTo>
                  <a:lnTo>
                    <a:pt x="4024781" y="149551"/>
                  </a:lnTo>
                  <a:lnTo>
                    <a:pt x="4036619" y="149551"/>
                  </a:lnTo>
                  <a:lnTo>
                    <a:pt x="4048456" y="149551"/>
                  </a:lnTo>
                  <a:lnTo>
                    <a:pt x="4060294" y="149551"/>
                  </a:lnTo>
                  <a:lnTo>
                    <a:pt x="4072131" y="149551"/>
                  </a:lnTo>
                  <a:lnTo>
                    <a:pt x="4083969" y="149551"/>
                  </a:lnTo>
                  <a:lnTo>
                    <a:pt x="4095806" y="149551"/>
                  </a:lnTo>
                  <a:lnTo>
                    <a:pt x="4107644" y="149551"/>
                  </a:lnTo>
                  <a:lnTo>
                    <a:pt x="4119482" y="149551"/>
                  </a:lnTo>
                  <a:lnTo>
                    <a:pt x="4131319" y="149551"/>
                  </a:lnTo>
                  <a:lnTo>
                    <a:pt x="4143157" y="149551"/>
                  </a:lnTo>
                  <a:lnTo>
                    <a:pt x="4154994" y="149551"/>
                  </a:lnTo>
                  <a:lnTo>
                    <a:pt x="4166832" y="149551"/>
                  </a:lnTo>
                  <a:lnTo>
                    <a:pt x="4178670" y="149551"/>
                  </a:lnTo>
                  <a:lnTo>
                    <a:pt x="4190507" y="149551"/>
                  </a:lnTo>
                  <a:lnTo>
                    <a:pt x="4202345" y="149551"/>
                  </a:lnTo>
                  <a:lnTo>
                    <a:pt x="4214182" y="149551"/>
                  </a:lnTo>
                  <a:lnTo>
                    <a:pt x="4226020" y="149551"/>
                  </a:lnTo>
                  <a:lnTo>
                    <a:pt x="4237858" y="149551"/>
                  </a:lnTo>
                  <a:lnTo>
                    <a:pt x="4249695" y="149551"/>
                  </a:lnTo>
                  <a:lnTo>
                    <a:pt x="4261533" y="149551"/>
                  </a:lnTo>
                  <a:lnTo>
                    <a:pt x="4273370" y="149551"/>
                  </a:lnTo>
                  <a:lnTo>
                    <a:pt x="4285208" y="149551"/>
                  </a:lnTo>
                  <a:lnTo>
                    <a:pt x="4297046" y="149551"/>
                  </a:lnTo>
                  <a:lnTo>
                    <a:pt x="4308883" y="149551"/>
                  </a:lnTo>
                  <a:lnTo>
                    <a:pt x="4320721" y="149551"/>
                  </a:lnTo>
                  <a:lnTo>
                    <a:pt x="4332558" y="149551"/>
                  </a:lnTo>
                  <a:lnTo>
                    <a:pt x="4344396" y="149551"/>
                  </a:lnTo>
                  <a:lnTo>
                    <a:pt x="4356234" y="149551"/>
                  </a:lnTo>
                  <a:lnTo>
                    <a:pt x="4368071" y="149551"/>
                  </a:lnTo>
                  <a:lnTo>
                    <a:pt x="4379909" y="149551"/>
                  </a:lnTo>
                  <a:lnTo>
                    <a:pt x="4391746" y="149551"/>
                  </a:lnTo>
                  <a:lnTo>
                    <a:pt x="4403584" y="149551"/>
                  </a:lnTo>
                  <a:lnTo>
                    <a:pt x="4415421" y="149551"/>
                  </a:lnTo>
                  <a:lnTo>
                    <a:pt x="4427259" y="149551"/>
                  </a:lnTo>
                  <a:lnTo>
                    <a:pt x="4439097" y="149551"/>
                  </a:lnTo>
                  <a:lnTo>
                    <a:pt x="4450934" y="149551"/>
                  </a:lnTo>
                  <a:lnTo>
                    <a:pt x="4462772" y="149551"/>
                  </a:lnTo>
                  <a:lnTo>
                    <a:pt x="4474609" y="149551"/>
                  </a:lnTo>
                  <a:lnTo>
                    <a:pt x="4486447" y="149551"/>
                  </a:lnTo>
                  <a:lnTo>
                    <a:pt x="4498285" y="149551"/>
                  </a:lnTo>
                  <a:lnTo>
                    <a:pt x="4510122" y="149551"/>
                  </a:lnTo>
                  <a:lnTo>
                    <a:pt x="4521960" y="149551"/>
                  </a:lnTo>
                  <a:lnTo>
                    <a:pt x="4533797" y="149551"/>
                  </a:lnTo>
                  <a:lnTo>
                    <a:pt x="4545635" y="149551"/>
                  </a:lnTo>
                  <a:lnTo>
                    <a:pt x="4557473" y="149551"/>
                  </a:lnTo>
                  <a:lnTo>
                    <a:pt x="4569310" y="149551"/>
                  </a:lnTo>
                  <a:lnTo>
                    <a:pt x="4581148" y="149551"/>
                  </a:lnTo>
                  <a:lnTo>
                    <a:pt x="4592985" y="149551"/>
                  </a:lnTo>
                  <a:lnTo>
                    <a:pt x="4604823" y="149551"/>
                  </a:lnTo>
                  <a:lnTo>
                    <a:pt x="4616661" y="149551"/>
                  </a:lnTo>
                  <a:lnTo>
                    <a:pt x="4628498" y="149551"/>
                  </a:lnTo>
                  <a:lnTo>
                    <a:pt x="4640336" y="149551"/>
                  </a:lnTo>
                  <a:lnTo>
                    <a:pt x="4652173" y="149551"/>
                  </a:lnTo>
                  <a:lnTo>
                    <a:pt x="4664011" y="149551"/>
                  </a:lnTo>
                  <a:lnTo>
                    <a:pt x="4675849" y="149551"/>
                  </a:lnTo>
                  <a:lnTo>
                    <a:pt x="4687686" y="149551"/>
                  </a:lnTo>
                </a:path>
              </a:pathLst>
            </a:custGeom>
            <a:ln w="40651" cap="flat">
              <a:solidFill>
                <a:srgbClr val="32B600">
                  <a:alpha val="100000"/>
                </a:srgbClr>
              </a:solidFill>
              <a:prstDash val="solid"/>
              <a:round/>
            </a:ln>
          </p:spPr>
          <p:txBody>
            <a:bodyPr/>
            <a:lstStyle/>
            <a:p/>
          </p:txBody>
        </p:sp>
        <p:sp>
          <p:nvSpPr>
            <p:cNvPr id="48" name="pl48"/>
            <p:cNvSpPr/>
            <p:nvPr/>
          </p:nvSpPr>
          <p:spPr>
            <a:xfrm>
              <a:off x="2482351" y="5088368"/>
              <a:ext cx="4687686" cy="598205"/>
            </a:xfrm>
            <a:custGeom>
              <a:avLst/>
              <a:pathLst>
                <a:path w="4687686" h="598205">
                  <a:moveTo>
                    <a:pt x="0" y="448654"/>
                  </a:moveTo>
                  <a:lnTo>
                    <a:pt x="11837" y="448636"/>
                  </a:lnTo>
                  <a:lnTo>
                    <a:pt x="23675" y="448615"/>
                  </a:lnTo>
                  <a:lnTo>
                    <a:pt x="35512" y="448591"/>
                  </a:lnTo>
                  <a:lnTo>
                    <a:pt x="47350" y="448563"/>
                  </a:lnTo>
                  <a:lnTo>
                    <a:pt x="59187" y="448529"/>
                  </a:lnTo>
                  <a:lnTo>
                    <a:pt x="71025" y="448490"/>
                  </a:lnTo>
                  <a:lnTo>
                    <a:pt x="82863" y="448443"/>
                  </a:lnTo>
                  <a:lnTo>
                    <a:pt x="94700" y="448389"/>
                  </a:lnTo>
                  <a:lnTo>
                    <a:pt x="106538" y="448325"/>
                  </a:lnTo>
                  <a:lnTo>
                    <a:pt x="118375" y="448250"/>
                  </a:lnTo>
                  <a:lnTo>
                    <a:pt x="130213" y="448161"/>
                  </a:lnTo>
                  <a:lnTo>
                    <a:pt x="142051" y="448058"/>
                  </a:lnTo>
                  <a:lnTo>
                    <a:pt x="153888" y="447936"/>
                  </a:lnTo>
                  <a:lnTo>
                    <a:pt x="165726" y="447793"/>
                  </a:lnTo>
                  <a:lnTo>
                    <a:pt x="177563" y="447625"/>
                  </a:lnTo>
                  <a:lnTo>
                    <a:pt x="189401" y="447428"/>
                  </a:lnTo>
                  <a:lnTo>
                    <a:pt x="201239" y="447196"/>
                  </a:lnTo>
                  <a:lnTo>
                    <a:pt x="213076" y="446925"/>
                  </a:lnTo>
                  <a:lnTo>
                    <a:pt x="224914" y="446606"/>
                  </a:lnTo>
                  <a:lnTo>
                    <a:pt x="236751" y="446232"/>
                  </a:lnTo>
                  <a:lnTo>
                    <a:pt x="248589" y="445794"/>
                  </a:lnTo>
                  <a:lnTo>
                    <a:pt x="260427" y="445281"/>
                  </a:lnTo>
                  <a:lnTo>
                    <a:pt x="272264" y="444680"/>
                  </a:lnTo>
                  <a:lnTo>
                    <a:pt x="284102" y="443977"/>
                  </a:lnTo>
                  <a:lnTo>
                    <a:pt x="295939" y="443155"/>
                  </a:lnTo>
                  <a:lnTo>
                    <a:pt x="307777" y="442194"/>
                  </a:lnTo>
                  <a:lnTo>
                    <a:pt x="319614" y="441073"/>
                  </a:lnTo>
                  <a:lnTo>
                    <a:pt x="331452" y="439766"/>
                  </a:lnTo>
                  <a:lnTo>
                    <a:pt x="343290" y="438245"/>
                  </a:lnTo>
                  <a:lnTo>
                    <a:pt x="355127" y="436477"/>
                  </a:lnTo>
                  <a:lnTo>
                    <a:pt x="366965" y="434427"/>
                  </a:lnTo>
                  <a:lnTo>
                    <a:pt x="378802" y="432054"/>
                  </a:lnTo>
                  <a:lnTo>
                    <a:pt x="390640" y="429315"/>
                  </a:lnTo>
                  <a:lnTo>
                    <a:pt x="402478" y="426163"/>
                  </a:lnTo>
                  <a:lnTo>
                    <a:pt x="414315" y="422547"/>
                  </a:lnTo>
                  <a:lnTo>
                    <a:pt x="426153" y="418416"/>
                  </a:lnTo>
                  <a:lnTo>
                    <a:pt x="437990" y="413718"/>
                  </a:lnTo>
                  <a:lnTo>
                    <a:pt x="449828" y="408401"/>
                  </a:lnTo>
                  <a:lnTo>
                    <a:pt x="461666" y="402419"/>
                  </a:lnTo>
                  <a:lnTo>
                    <a:pt x="473503" y="395732"/>
                  </a:lnTo>
                  <a:lnTo>
                    <a:pt x="485341" y="388310"/>
                  </a:lnTo>
                  <a:lnTo>
                    <a:pt x="497178" y="380139"/>
                  </a:lnTo>
                  <a:lnTo>
                    <a:pt x="509016" y="371222"/>
                  </a:lnTo>
                  <a:lnTo>
                    <a:pt x="520854" y="361584"/>
                  </a:lnTo>
                  <a:lnTo>
                    <a:pt x="532691" y="351276"/>
                  </a:lnTo>
                  <a:lnTo>
                    <a:pt x="544529" y="340371"/>
                  </a:lnTo>
                  <a:lnTo>
                    <a:pt x="556366" y="328970"/>
                  </a:lnTo>
                  <a:lnTo>
                    <a:pt x="568204" y="317198"/>
                  </a:lnTo>
                  <a:lnTo>
                    <a:pt x="580042" y="305194"/>
                  </a:lnTo>
                  <a:lnTo>
                    <a:pt x="591879" y="293111"/>
                  </a:lnTo>
                  <a:lnTo>
                    <a:pt x="603717" y="281107"/>
                  </a:lnTo>
                  <a:lnTo>
                    <a:pt x="615554" y="269335"/>
                  </a:lnTo>
                  <a:lnTo>
                    <a:pt x="627392" y="257934"/>
                  </a:lnTo>
                  <a:lnTo>
                    <a:pt x="639229" y="247029"/>
                  </a:lnTo>
                  <a:lnTo>
                    <a:pt x="651067" y="236721"/>
                  </a:lnTo>
                  <a:lnTo>
                    <a:pt x="662905" y="227083"/>
                  </a:lnTo>
                  <a:lnTo>
                    <a:pt x="674742" y="218166"/>
                  </a:lnTo>
                  <a:lnTo>
                    <a:pt x="686580" y="209995"/>
                  </a:lnTo>
                  <a:lnTo>
                    <a:pt x="698417" y="202573"/>
                  </a:lnTo>
                  <a:lnTo>
                    <a:pt x="710255" y="195886"/>
                  </a:lnTo>
                  <a:lnTo>
                    <a:pt x="722093" y="189904"/>
                  </a:lnTo>
                  <a:lnTo>
                    <a:pt x="733930" y="184587"/>
                  </a:lnTo>
                  <a:lnTo>
                    <a:pt x="745768" y="179889"/>
                  </a:lnTo>
                  <a:lnTo>
                    <a:pt x="757605" y="175758"/>
                  </a:lnTo>
                  <a:lnTo>
                    <a:pt x="769443" y="172142"/>
                  </a:lnTo>
                  <a:lnTo>
                    <a:pt x="781281" y="168990"/>
                  </a:lnTo>
                  <a:lnTo>
                    <a:pt x="793118" y="166251"/>
                  </a:lnTo>
                  <a:lnTo>
                    <a:pt x="804956" y="163878"/>
                  </a:lnTo>
                  <a:lnTo>
                    <a:pt x="816793" y="161828"/>
                  </a:lnTo>
                  <a:lnTo>
                    <a:pt x="828631" y="160060"/>
                  </a:lnTo>
                  <a:lnTo>
                    <a:pt x="840469" y="158539"/>
                  </a:lnTo>
                  <a:lnTo>
                    <a:pt x="852306" y="157232"/>
                  </a:lnTo>
                  <a:lnTo>
                    <a:pt x="864144" y="156111"/>
                  </a:lnTo>
                  <a:lnTo>
                    <a:pt x="875981" y="155150"/>
                  </a:lnTo>
                  <a:lnTo>
                    <a:pt x="887819" y="154328"/>
                  </a:lnTo>
                  <a:lnTo>
                    <a:pt x="899657" y="153625"/>
                  </a:lnTo>
                  <a:lnTo>
                    <a:pt x="911494" y="153024"/>
                  </a:lnTo>
                  <a:lnTo>
                    <a:pt x="923332" y="152511"/>
                  </a:lnTo>
                  <a:lnTo>
                    <a:pt x="935169" y="152073"/>
                  </a:lnTo>
                  <a:lnTo>
                    <a:pt x="947007" y="151699"/>
                  </a:lnTo>
                  <a:lnTo>
                    <a:pt x="958844" y="151380"/>
                  </a:lnTo>
                  <a:lnTo>
                    <a:pt x="970682" y="151109"/>
                  </a:lnTo>
                  <a:lnTo>
                    <a:pt x="982520" y="150877"/>
                  </a:lnTo>
                  <a:lnTo>
                    <a:pt x="994357" y="150680"/>
                  </a:lnTo>
                  <a:lnTo>
                    <a:pt x="1006195" y="150512"/>
                  </a:lnTo>
                  <a:lnTo>
                    <a:pt x="1018032" y="150369"/>
                  </a:lnTo>
                  <a:lnTo>
                    <a:pt x="1029870" y="150247"/>
                  </a:lnTo>
                  <a:lnTo>
                    <a:pt x="1041708" y="150144"/>
                  </a:lnTo>
                  <a:lnTo>
                    <a:pt x="1053545" y="150055"/>
                  </a:lnTo>
                  <a:lnTo>
                    <a:pt x="1065383" y="149980"/>
                  </a:lnTo>
                  <a:lnTo>
                    <a:pt x="1077220" y="149916"/>
                  </a:lnTo>
                  <a:lnTo>
                    <a:pt x="1089058" y="149862"/>
                  </a:lnTo>
                  <a:lnTo>
                    <a:pt x="1100896" y="149815"/>
                  </a:lnTo>
                  <a:lnTo>
                    <a:pt x="1112733" y="149776"/>
                  </a:lnTo>
                  <a:lnTo>
                    <a:pt x="1124571" y="149742"/>
                  </a:lnTo>
                  <a:lnTo>
                    <a:pt x="1136408" y="149714"/>
                  </a:lnTo>
                  <a:lnTo>
                    <a:pt x="1148246" y="149690"/>
                  </a:lnTo>
                  <a:lnTo>
                    <a:pt x="1160084" y="149669"/>
                  </a:lnTo>
                  <a:lnTo>
                    <a:pt x="1171921" y="149651"/>
                  </a:lnTo>
                  <a:lnTo>
                    <a:pt x="1171921" y="149701"/>
                  </a:lnTo>
                  <a:lnTo>
                    <a:pt x="1183759" y="149728"/>
                  </a:lnTo>
                  <a:lnTo>
                    <a:pt x="1195596" y="149759"/>
                  </a:lnTo>
                  <a:lnTo>
                    <a:pt x="1207434" y="149795"/>
                  </a:lnTo>
                  <a:lnTo>
                    <a:pt x="1219272" y="149838"/>
                  </a:lnTo>
                  <a:lnTo>
                    <a:pt x="1231109" y="149888"/>
                  </a:lnTo>
                  <a:lnTo>
                    <a:pt x="1242947" y="149948"/>
                  </a:lnTo>
                  <a:lnTo>
                    <a:pt x="1254784" y="150017"/>
                  </a:lnTo>
                  <a:lnTo>
                    <a:pt x="1266622" y="150099"/>
                  </a:lnTo>
                  <a:lnTo>
                    <a:pt x="1278459" y="150195"/>
                  </a:lnTo>
                  <a:lnTo>
                    <a:pt x="1290297" y="150308"/>
                  </a:lnTo>
                  <a:lnTo>
                    <a:pt x="1302135" y="150440"/>
                  </a:lnTo>
                  <a:lnTo>
                    <a:pt x="1313972" y="150596"/>
                  </a:lnTo>
                  <a:lnTo>
                    <a:pt x="1325810" y="150778"/>
                  </a:lnTo>
                  <a:lnTo>
                    <a:pt x="1337647" y="150993"/>
                  </a:lnTo>
                  <a:lnTo>
                    <a:pt x="1349485" y="151245"/>
                  </a:lnTo>
                  <a:lnTo>
                    <a:pt x="1361323" y="151541"/>
                  </a:lnTo>
                  <a:lnTo>
                    <a:pt x="1373160" y="151888"/>
                  </a:lnTo>
                  <a:lnTo>
                    <a:pt x="1384998" y="152295"/>
                  </a:lnTo>
                  <a:lnTo>
                    <a:pt x="1396835" y="152773"/>
                  </a:lnTo>
                  <a:lnTo>
                    <a:pt x="1408673" y="153334"/>
                  </a:lnTo>
                  <a:lnTo>
                    <a:pt x="1420511" y="153991"/>
                  </a:lnTo>
                  <a:lnTo>
                    <a:pt x="1432348" y="154760"/>
                  </a:lnTo>
                  <a:lnTo>
                    <a:pt x="1444186" y="155662"/>
                  </a:lnTo>
                  <a:lnTo>
                    <a:pt x="1456023" y="156716"/>
                  </a:lnTo>
                  <a:lnTo>
                    <a:pt x="1467861" y="157950"/>
                  </a:lnTo>
                  <a:lnTo>
                    <a:pt x="1479699" y="159391"/>
                  </a:lnTo>
                  <a:lnTo>
                    <a:pt x="1491536" y="161072"/>
                  </a:lnTo>
                  <a:lnTo>
                    <a:pt x="1503374" y="163033"/>
                  </a:lnTo>
                  <a:lnTo>
                    <a:pt x="1515211" y="165314"/>
                  </a:lnTo>
                  <a:lnTo>
                    <a:pt x="1527049" y="167966"/>
                  </a:lnTo>
                  <a:lnTo>
                    <a:pt x="1538887" y="171042"/>
                  </a:lnTo>
                  <a:lnTo>
                    <a:pt x="1550724" y="174601"/>
                  </a:lnTo>
                  <a:lnTo>
                    <a:pt x="1562562" y="178709"/>
                  </a:lnTo>
                  <a:lnTo>
                    <a:pt x="1574399" y="183438"/>
                  </a:lnTo>
                  <a:lnTo>
                    <a:pt x="1586237" y="188861"/>
                  </a:lnTo>
                  <a:lnTo>
                    <a:pt x="1598074" y="195058"/>
                  </a:lnTo>
                  <a:lnTo>
                    <a:pt x="1609912" y="202105"/>
                  </a:lnTo>
                  <a:lnTo>
                    <a:pt x="1621750" y="210080"/>
                  </a:lnTo>
                  <a:lnTo>
                    <a:pt x="1633587" y="219053"/>
                  </a:lnTo>
                  <a:lnTo>
                    <a:pt x="1645425" y="229084"/>
                  </a:lnTo>
                  <a:lnTo>
                    <a:pt x="1657262" y="240217"/>
                  </a:lnTo>
                  <a:lnTo>
                    <a:pt x="1669100" y="252473"/>
                  </a:lnTo>
                  <a:lnTo>
                    <a:pt x="1680938" y="265849"/>
                  </a:lnTo>
                  <a:lnTo>
                    <a:pt x="1692775" y="280305"/>
                  </a:lnTo>
                  <a:lnTo>
                    <a:pt x="1704613" y="295769"/>
                  </a:lnTo>
                  <a:lnTo>
                    <a:pt x="1716450" y="312126"/>
                  </a:lnTo>
                  <a:lnTo>
                    <a:pt x="1728288" y="329226"/>
                  </a:lnTo>
                  <a:lnTo>
                    <a:pt x="1740126" y="346885"/>
                  </a:lnTo>
                  <a:lnTo>
                    <a:pt x="1751963" y="364891"/>
                  </a:lnTo>
                  <a:lnTo>
                    <a:pt x="1763801" y="383015"/>
                  </a:lnTo>
                  <a:lnTo>
                    <a:pt x="1775638" y="401021"/>
                  </a:lnTo>
                  <a:lnTo>
                    <a:pt x="1787476" y="418680"/>
                  </a:lnTo>
                  <a:lnTo>
                    <a:pt x="1799314" y="435781"/>
                  </a:lnTo>
                  <a:lnTo>
                    <a:pt x="1811151" y="452138"/>
                  </a:lnTo>
                  <a:lnTo>
                    <a:pt x="1822989" y="467601"/>
                  </a:lnTo>
                  <a:lnTo>
                    <a:pt x="1834826" y="482058"/>
                  </a:lnTo>
                  <a:lnTo>
                    <a:pt x="1846664" y="495433"/>
                  </a:lnTo>
                  <a:lnTo>
                    <a:pt x="1858502" y="507690"/>
                  </a:lnTo>
                  <a:lnTo>
                    <a:pt x="1870339" y="518822"/>
                  </a:lnTo>
                  <a:lnTo>
                    <a:pt x="1882177" y="528853"/>
                  </a:lnTo>
                  <a:lnTo>
                    <a:pt x="1894014" y="537826"/>
                  </a:lnTo>
                  <a:lnTo>
                    <a:pt x="1905852" y="545801"/>
                  </a:lnTo>
                  <a:lnTo>
                    <a:pt x="1917689" y="552849"/>
                  </a:lnTo>
                  <a:lnTo>
                    <a:pt x="1929527" y="559045"/>
                  </a:lnTo>
                  <a:lnTo>
                    <a:pt x="1941365" y="564469"/>
                  </a:lnTo>
                  <a:lnTo>
                    <a:pt x="1953202" y="569197"/>
                  </a:lnTo>
                  <a:lnTo>
                    <a:pt x="1965040" y="573306"/>
                  </a:lnTo>
                  <a:lnTo>
                    <a:pt x="1976877" y="576865"/>
                  </a:lnTo>
                  <a:lnTo>
                    <a:pt x="1988715" y="579940"/>
                  </a:lnTo>
                  <a:lnTo>
                    <a:pt x="2000553" y="582592"/>
                  </a:lnTo>
                  <a:lnTo>
                    <a:pt x="2012390" y="584874"/>
                  </a:lnTo>
                  <a:lnTo>
                    <a:pt x="2024228" y="586834"/>
                  </a:lnTo>
                  <a:lnTo>
                    <a:pt x="2036065" y="588516"/>
                  </a:lnTo>
                  <a:lnTo>
                    <a:pt x="2047903" y="589957"/>
                  </a:lnTo>
                  <a:lnTo>
                    <a:pt x="2059741" y="591190"/>
                  </a:lnTo>
                  <a:lnTo>
                    <a:pt x="2071578" y="592245"/>
                  </a:lnTo>
                  <a:lnTo>
                    <a:pt x="2083416" y="593146"/>
                  </a:lnTo>
                  <a:lnTo>
                    <a:pt x="2095253" y="593916"/>
                  </a:lnTo>
                  <a:lnTo>
                    <a:pt x="2107091" y="594573"/>
                  </a:lnTo>
                  <a:lnTo>
                    <a:pt x="2118929" y="595133"/>
                  </a:lnTo>
                  <a:lnTo>
                    <a:pt x="2130766" y="595611"/>
                  </a:lnTo>
                  <a:lnTo>
                    <a:pt x="2142604" y="596019"/>
                  </a:lnTo>
                  <a:lnTo>
                    <a:pt x="2154441" y="596366"/>
                  </a:lnTo>
                  <a:lnTo>
                    <a:pt x="2166279" y="596662"/>
                  </a:lnTo>
                  <a:lnTo>
                    <a:pt x="2178117" y="596914"/>
                  </a:lnTo>
                  <a:lnTo>
                    <a:pt x="2189954" y="597128"/>
                  </a:lnTo>
                  <a:lnTo>
                    <a:pt x="2201792" y="597311"/>
                  </a:lnTo>
                  <a:lnTo>
                    <a:pt x="2213629" y="597467"/>
                  </a:lnTo>
                  <a:lnTo>
                    <a:pt x="2225467" y="597599"/>
                  </a:lnTo>
                  <a:lnTo>
                    <a:pt x="2237304" y="597712"/>
                  </a:lnTo>
                  <a:lnTo>
                    <a:pt x="2249142" y="597808"/>
                  </a:lnTo>
                  <a:lnTo>
                    <a:pt x="2260980" y="597889"/>
                  </a:lnTo>
                  <a:lnTo>
                    <a:pt x="2272817" y="597959"/>
                  </a:lnTo>
                  <a:lnTo>
                    <a:pt x="2284655" y="598018"/>
                  </a:lnTo>
                  <a:lnTo>
                    <a:pt x="2296492" y="598068"/>
                  </a:lnTo>
                  <a:lnTo>
                    <a:pt x="2308330" y="598111"/>
                  </a:lnTo>
                  <a:lnTo>
                    <a:pt x="2320168" y="598148"/>
                  </a:lnTo>
                  <a:lnTo>
                    <a:pt x="2332005" y="598179"/>
                  </a:lnTo>
                  <a:lnTo>
                    <a:pt x="2343843" y="598205"/>
                  </a:lnTo>
                  <a:lnTo>
                    <a:pt x="2343843" y="598155"/>
                  </a:lnTo>
                  <a:lnTo>
                    <a:pt x="2355680" y="598120"/>
                  </a:lnTo>
                  <a:lnTo>
                    <a:pt x="2367518" y="598078"/>
                  </a:lnTo>
                  <a:lnTo>
                    <a:pt x="2379356" y="598030"/>
                  </a:lnTo>
                  <a:lnTo>
                    <a:pt x="2391193" y="597973"/>
                  </a:lnTo>
                  <a:lnTo>
                    <a:pt x="2403031" y="597906"/>
                  </a:lnTo>
                  <a:lnTo>
                    <a:pt x="2414868" y="597827"/>
                  </a:lnTo>
                  <a:lnTo>
                    <a:pt x="2426706" y="597734"/>
                  </a:lnTo>
                  <a:lnTo>
                    <a:pt x="2438544" y="597625"/>
                  </a:lnTo>
                  <a:lnTo>
                    <a:pt x="2450381" y="597497"/>
                  </a:lnTo>
                  <a:lnTo>
                    <a:pt x="2462219" y="597347"/>
                  </a:lnTo>
                  <a:lnTo>
                    <a:pt x="2474056" y="597170"/>
                  </a:lnTo>
                  <a:lnTo>
                    <a:pt x="2485894" y="596963"/>
                  </a:lnTo>
                  <a:lnTo>
                    <a:pt x="2497732" y="596719"/>
                  </a:lnTo>
                  <a:lnTo>
                    <a:pt x="2509569" y="596433"/>
                  </a:lnTo>
                  <a:lnTo>
                    <a:pt x="2521407" y="596097"/>
                  </a:lnTo>
                  <a:lnTo>
                    <a:pt x="2533244" y="595703"/>
                  </a:lnTo>
                  <a:lnTo>
                    <a:pt x="2545082" y="595240"/>
                  </a:lnTo>
                  <a:lnTo>
                    <a:pt x="2556919" y="594697"/>
                  </a:lnTo>
                  <a:lnTo>
                    <a:pt x="2568757" y="594059"/>
                  </a:lnTo>
                  <a:lnTo>
                    <a:pt x="2580595" y="593312"/>
                  </a:lnTo>
                  <a:lnTo>
                    <a:pt x="2592432" y="592436"/>
                  </a:lnTo>
                  <a:lnTo>
                    <a:pt x="2604270" y="591410"/>
                  </a:lnTo>
                  <a:lnTo>
                    <a:pt x="2616107" y="590208"/>
                  </a:lnTo>
                  <a:lnTo>
                    <a:pt x="2627945" y="588802"/>
                  </a:lnTo>
                  <a:lnTo>
                    <a:pt x="2639783" y="587157"/>
                  </a:lnTo>
                  <a:lnTo>
                    <a:pt x="2651620" y="585236"/>
                  </a:lnTo>
                  <a:lnTo>
                    <a:pt x="2663458" y="582994"/>
                  </a:lnTo>
                  <a:lnTo>
                    <a:pt x="2675295" y="580380"/>
                  </a:lnTo>
                  <a:lnTo>
                    <a:pt x="2687133" y="577338"/>
                  </a:lnTo>
                  <a:lnTo>
                    <a:pt x="2698971" y="573802"/>
                  </a:lnTo>
                  <a:lnTo>
                    <a:pt x="2710808" y="569701"/>
                  </a:lnTo>
                  <a:lnTo>
                    <a:pt x="2722646" y="564956"/>
                  </a:lnTo>
                  <a:lnTo>
                    <a:pt x="2734483" y="559478"/>
                  </a:lnTo>
                  <a:lnTo>
                    <a:pt x="2746321" y="553173"/>
                  </a:lnTo>
                  <a:lnTo>
                    <a:pt x="2758159" y="545942"/>
                  </a:lnTo>
                  <a:lnTo>
                    <a:pt x="2769996" y="537680"/>
                  </a:lnTo>
                  <a:lnTo>
                    <a:pt x="2781834" y="528283"/>
                  </a:lnTo>
                  <a:lnTo>
                    <a:pt x="2793671" y="517650"/>
                  </a:lnTo>
                  <a:lnTo>
                    <a:pt x="2805509" y="505686"/>
                  </a:lnTo>
                  <a:lnTo>
                    <a:pt x="2817347" y="492311"/>
                  </a:lnTo>
                  <a:lnTo>
                    <a:pt x="2829184" y="477468"/>
                  </a:lnTo>
                  <a:lnTo>
                    <a:pt x="2841022" y="461126"/>
                  </a:lnTo>
                  <a:lnTo>
                    <a:pt x="2852859" y="443292"/>
                  </a:lnTo>
                  <a:lnTo>
                    <a:pt x="2864697" y="424016"/>
                  </a:lnTo>
                  <a:lnTo>
                    <a:pt x="2876534" y="403399"/>
                  </a:lnTo>
                  <a:lnTo>
                    <a:pt x="2888372" y="381589"/>
                  </a:lnTo>
                  <a:lnTo>
                    <a:pt x="2900210" y="358788"/>
                  </a:lnTo>
                  <a:lnTo>
                    <a:pt x="2912047" y="335243"/>
                  </a:lnTo>
                  <a:lnTo>
                    <a:pt x="2923885" y="311235"/>
                  </a:lnTo>
                  <a:lnTo>
                    <a:pt x="2935722" y="287070"/>
                  </a:lnTo>
                  <a:lnTo>
                    <a:pt x="2947560" y="263062"/>
                  </a:lnTo>
                  <a:lnTo>
                    <a:pt x="2959398" y="239517"/>
                  </a:lnTo>
                  <a:lnTo>
                    <a:pt x="2971235" y="216716"/>
                  </a:lnTo>
                  <a:lnTo>
                    <a:pt x="2983073" y="194906"/>
                  </a:lnTo>
                  <a:lnTo>
                    <a:pt x="2994910" y="174289"/>
                  </a:lnTo>
                  <a:lnTo>
                    <a:pt x="3006748" y="155013"/>
                  </a:lnTo>
                  <a:lnTo>
                    <a:pt x="3018586" y="137179"/>
                  </a:lnTo>
                  <a:lnTo>
                    <a:pt x="3030423" y="120837"/>
                  </a:lnTo>
                  <a:lnTo>
                    <a:pt x="3042261" y="105994"/>
                  </a:lnTo>
                  <a:lnTo>
                    <a:pt x="3054098" y="92619"/>
                  </a:lnTo>
                  <a:lnTo>
                    <a:pt x="3065936" y="80655"/>
                  </a:lnTo>
                  <a:lnTo>
                    <a:pt x="3077774" y="70022"/>
                  </a:lnTo>
                  <a:lnTo>
                    <a:pt x="3089611" y="60625"/>
                  </a:lnTo>
                  <a:lnTo>
                    <a:pt x="3101449" y="52363"/>
                  </a:lnTo>
                  <a:lnTo>
                    <a:pt x="3113286" y="45132"/>
                  </a:lnTo>
                  <a:lnTo>
                    <a:pt x="3125124" y="38827"/>
                  </a:lnTo>
                  <a:lnTo>
                    <a:pt x="3136962" y="33349"/>
                  </a:lnTo>
                  <a:lnTo>
                    <a:pt x="3148799" y="28604"/>
                  </a:lnTo>
                  <a:lnTo>
                    <a:pt x="3160637" y="24503"/>
                  </a:lnTo>
                  <a:lnTo>
                    <a:pt x="3172474" y="20967"/>
                  </a:lnTo>
                  <a:lnTo>
                    <a:pt x="3184312" y="17925"/>
                  </a:lnTo>
                  <a:lnTo>
                    <a:pt x="3196149" y="15311"/>
                  </a:lnTo>
                  <a:lnTo>
                    <a:pt x="3207987" y="13069"/>
                  </a:lnTo>
                  <a:lnTo>
                    <a:pt x="3219825" y="11148"/>
                  </a:lnTo>
                  <a:lnTo>
                    <a:pt x="3231662" y="9503"/>
                  </a:lnTo>
                  <a:lnTo>
                    <a:pt x="3243500" y="8097"/>
                  </a:lnTo>
                  <a:lnTo>
                    <a:pt x="3255337" y="6895"/>
                  </a:lnTo>
                  <a:lnTo>
                    <a:pt x="3267175" y="5869"/>
                  </a:lnTo>
                  <a:lnTo>
                    <a:pt x="3279013" y="4993"/>
                  </a:lnTo>
                  <a:lnTo>
                    <a:pt x="3290850" y="4246"/>
                  </a:lnTo>
                  <a:lnTo>
                    <a:pt x="3302688" y="3608"/>
                  </a:lnTo>
                  <a:lnTo>
                    <a:pt x="3314525" y="3065"/>
                  </a:lnTo>
                  <a:lnTo>
                    <a:pt x="3326363" y="2602"/>
                  </a:lnTo>
                  <a:lnTo>
                    <a:pt x="3338201" y="2208"/>
                  </a:lnTo>
                  <a:lnTo>
                    <a:pt x="3350038" y="1872"/>
                  </a:lnTo>
                  <a:lnTo>
                    <a:pt x="3361876" y="1586"/>
                  </a:lnTo>
                  <a:lnTo>
                    <a:pt x="3373713" y="1342"/>
                  </a:lnTo>
                  <a:lnTo>
                    <a:pt x="3385551" y="1135"/>
                  </a:lnTo>
                  <a:lnTo>
                    <a:pt x="3397389" y="958"/>
                  </a:lnTo>
                  <a:lnTo>
                    <a:pt x="3409226" y="808"/>
                  </a:lnTo>
                  <a:lnTo>
                    <a:pt x="3421064" y="680"/>
                  </a:lnTo>
                  <a:lnTo>
                    <a:pt x="3432901" y="571"/>
                  </a:lnTo>
                  <a:lnTo>
                    <a:pt x="3444739" y="478"/>
                  </a:lnTo>
                  <a:lnTo>
                    <a:pt x="3456576" y="399"/>
                  </a:lnTo>
                  <a:lnTo>
                    <a:pt x="3468414" y="332"/>
                  </a:lnTo>
                  <a:lnTo>
                    <a:pt x="3480252" y="275"/>
                  </a:lnTo>
                  <a:lnTo>
                    <a:pt x="3492089" y="227"/>
                  </a:lnTo>
                  <a:lnTo>
                    <a:pt x="3503927" y="185"/>
                  </a:lnTo>
                  <a:lnTo>
                    <a:pt x="3515764" y="150"/>
                  </a:lnTo>
                  <a:lnTo>
                    <a:pt x="3515764" y="0"/>
                  </a:lnTo>
                  <a:lnTo>
                    <a:pt x="3527602" y="8"/>
                  </a:lnTo>
                  <a:lnTo>
                    <a:pt x="3539440" y="19"/>
                  </a:lnTo>
                  <a:lnTo>
                    <a:pt x="3551277" y="31"/>
                  </a:lnTo>
                  <a:lnTo>
                    <a:pt x="3563115" y="45"/>
                  </a:lnTo>
                  <a:lnTo>
                    <a:pt x="3574952" y="62"/>
                  </a:lnTo>
                  <a:lnTo>
                    <a:pt x="3586790" y="82"/>
                  </a:lnTo>
                  <a:lnTo>
                    <a:pt x="3598628" y="105"/>
                  </a:lnTo>
                  <a:lnTo>
                    <a:pt x="3610465" y="132"/>
                  </a:lnTo>
                  <a:lnTo>
                    <a:pt x="3622303" y="164"/>
                  </a:lnTo>
                  <a:lnTo>
                    <a:pt x="3634140" y="202"/>
                  </a:lnTo>
                  <a:lnTo>
                    <a:pt x="3645978" y="246"/>
                  </a:lnTo>
                  <a:lnTo>
                    <a:pt x="3657816" y="298"/>
                  </a:lnTo>
                  <a:lnTo>
                    <a:pt x="3669653" y="358"/>
                  </a:lnTo>
                  <a:lnTo>
                    <a:pt x="3681491" y="430"/>
                  </a:lnTo>
                  <a:lnTo>
                    <a:pt x="3693328" y="514"/>
                  </a:lnTo>
                  <a:lnTo>
                    <a:pt x="3705166" y="613"/>
                  </a:lnTo>
                  <a:lnTo>
                    <a:pt x="3717004" y="728"/>
                  </a:lnTo>
                  <a:lnTo>
                    <a:pt x="3728841" y="864"/>
                  </a:lnTo>
                  <a:lnTo>
                    <a:pt x="3740679" y="1023"/>
                  </a:lnTo>
                  <a:lnTo>
                    <a:pt x="3752516" y="1210"/>
                  </a:lnTo>
                  <a:lnTo>
                    <a:pt x="3764354" y="1429"/>
                  </a:lnTo>
                  <a:lnTo>
                    <a:pt x="3776191" y="1686"/>
                  </a:lnTo>
                  <a:lnTo>
                    <a:pt x="3788029" y="1986"/>
                  </a:lnTo>
                  <a:lnTo>
                    <a:pt x="3799867" y="2338"/>
                  </a:lnTo>
                  <a:lnTo>
                    <a:pt x="3811704" y="2749"/>
                  </a:lnTo>
                  <a:lnTo>
                    <a:pt x="3823542" y="3229"/>
                  </a:lnTo>
                  <a:lnTo>
                    <a:pt x="3835379" y="3790"/>
                  </a:lnTo>
                  <a:lnTo>
                    <a:pt x="3847217" y="4443"/>
                  </a:lnTo>
                  <a:lnTo>
                    <a:pt x="3859055" y="5204"/>
                  </a:lnTo>
                  <a:lnTo>
                    <a:pt x="3870892" y="6088"/>
                  </a:lnTo>
                  <a:lnTo>
                    <a:pt x="3882730" y="7113"/>
                  </a:lnTo>
                  <a:lnTo>
                    <a:pt x="3894567" y="8299"/>
                  </a:lnTo>
                  <a:lnTo>
                    <a:pt x="3906405" y="9669"/>
                  </a:lnTo>
                  <a:lnTo>
                    <a:pt x="3918243" y="11245"/>
                  </a:lnTo>
                  <a:lnTo>
                    <a:pt x="3930080" y="13053"/>
                  </a:lnTo>
                  <a:lnTo>
                    <a:pt x="3941918" y="15118"/>
                  </a:lnTo>
                  <a:lnTo>
                    <a:pt x="3953755" y="17467"/>
                  </a:lnTo>
                  <a:lnTo>
                    <a:pt x="3965593" y="20126"/>
                  </a:lnTo>
                  <a:lnTo>
                    <a:pt x="3977431" y="23117"/>
                  </a:lnTo>
                  <a:lnTo>
                    <a:pt x="3989268" y="26460"/>
                  </a:lnTo>
                  <a:lnTo>
                    <a:pt x="4001106" y="30171"/>
                  </a:lnTo>
                  <a:lnTo>
                    <a:pt x="4012943" y="34257"/>
                  </a:lnTo>
                  <a:lnTo>
                    <a:pt x="4024781" y="38715"/>
                  </a:lnTo>
                  <a:lnTo>
                    <a:pt x="4036619" y="43534"/>
                  </a:lnTo>
                  <a:lnTo>
                    <a:pt x="4048456" y="48689"/>
                  </a:lnTo>
                  <a:lnTo>
                    <a:pt x="4060294" y="54141"/>
                  </a:lnTo>
                  <a:lnTo>
                    <a:pt x="4072131" y="59841"/>
                  </a:lnTo>
                  <a:lnTo>
                    <a:pt x="4083969" y="65728"/>
                  </a:lnTo>
                  <a:lnTo>
                    <a:pt x="4095806" y="71730"/>
                  </a:lnTo>
                  <a:lnTo>
                    <a:pt x="4107644" y="77771"/>
                  </a:lnTo>
                  <a:lnTo>
                    <a:pt x="4119482" y="83773"/>
                  </a:lnTo>
                  <a:lnTo>
                    <a:pt x="4131319" y="89659"/>
                  </a:lnTo>
                  <a:lnTo>
                    <a:pt x="4143157" y="95359"/>
                  </a:lnTo>
                  <a:lnTo>
                    <a:pt x="4154994" y="100812"/>
                  </a:lnTo>
                  <a:lnTo>
                    <a:pt x="4166832" y="105966"/>
                  </a:lnTo>
                  <a:lnTo>
                    <a:pt x="4178670" y="110785"/>
                  </a:lnTo>
                  <a:lnTo>
                    <a:pt x="4190507" y="115243"/>
                  </a:lnTo>
                  <a:lnTo>
                    <a:pt x="4202345" y="119329"/>
                  </a:lnTo>
                  <a:lnTo>
                    <a:pt x="4214182" y="123040"/>
                  </a:lnTo>
                  <a:lnTo>
                    <a:pt x="4226020" y="126383"/>
                  </a:lnTo>
                  <a:lnTo>
                    <a:pt x="4237858" y="129374"/>
                  </a:lnTo>
                  <a:lnTo>
                    <a:pt x="4249695" y="132033"/>
                  </a:lnTo>
                  <a:lnTo>
                    <a:pt x="4261533" y="134382"/>
                  </a:lnTo>
                  <a:lnTo>
                    <a:pt x="4273370" y="136447"/>
                  </a:lnTo>
                  <a:lnTo>
                    <a:pt x="4285208" y="138255"/>
                  </a:lnTo>
                  <a:lnTo>
                    <a:pt x="4297046" y="139831"/>
                  </a:lnTo>
                  <a:lnTo>
                    <a:pt x="4308883" y="141201"/>
                  </a:lnTo>
                  <a:lnTo>
                    <a:pt x="4320721" y="142387"/>
                  </a:lnTo>
                  <a:lnTo>
                    <a:pt x="4332558" y="143413"/>
                  </a:lnTo>
                  <a:lnTo>
                    <a:pt x="4344396" y="144296"/>
                  </a:lnTo>
                  <a:lnTo>
                    <a:pt x="4356234" y="145057"/>
                  </a:lnTo>
                  <a:lnTo>
                    <a:pt x="4368071" y="145710"/>
                  </a:lnTo>
                  <a:lnTo>
                    <a:pt x="4379909" y="146271"/>
                  </a:lnTo>
                  <a:lnTo>
                    <a:pt x="4391746" y="146751"/>
                  </a:lnTo>
                  <a:lnTo>
                    <a:pt x="4403584" y="147162"/>
                  </a:lnTo>
                  <a:lnTo>
                    <a:pt x="4415421" y="147514"/>
                  </a:lnTo>
                  <a:lnTo>
                    <a:pt x="4427259" y="147814"/>
                  </a:lnTo>
                  <a:lnTo>
                    <a:pt x="4439097" y="148071"/>
                  </a:lnTo>
                  <a:lnTo>
                    <a:pt x="4450934" y="148290"/>
                  </a:lnTo>
                  <a:lnTo>
                    <a:pt x="4462772" y="148477"/>
                  </a:lnTo>
                  <a:lnTo>
                    <a:pt x="4474609" y="148636"/>
                  </a:lnTo>
                  <a:lnTo>
                    <a:pt x="4486447" y="148772"/>
                  </a:lnTo>
                  <a:lnTo>
                    <a:pt x="4498285" y="148888"/>
                  </a:lnTo>
                  <a:lnTo>
                    <a:pt x="4510122" y="148986"/>
                  </a:lnTo>
                  <a:lnTo>
                    <a:pt x="4521960" y="149070"/>
                  </a:lnTo>
                  <a:lnTo>
                    <a:pt x="4533797" y="149142"/>
                  </a:lnTo>
                  <a:lnTo>
                    <a:pt x="4545635" y="149203"/>
                  </a:lnTo>
                  <a:lnTo>
                    <a:pt x="4557473" y="149255"/>
                  </a:lnTo>
                  <a:lnTo>
                    <a:pt x="4569310" y="149299"/>
                  </a:lnTo>
                  <a:lnTo>
                    <a:pt x="4581148" y="149336"/>
                  </a:lnTo>
                  <a:lnTo>
                    <a:pt x="4592985" y="149368"/>
                  </a:lnTo>
                  <a:lnTo>
                    <a:pt x="4604823" y="149396"/>
                  </a:lnTo>
                  <a:lnTo>
                    <a:pt x="4616661" y="149419"/>
                  </a:lnTo>
                  <a:lnTo>
                    <a:pt x="4628498" y="149438"/>
                  </a:lnTo>
                  <a:lnTo>
                    <a:pt x="4640336" y="149455"/>
                  </a:lnTo>
                  <a:lnTo>
                    <a:pt x="4652173" y="149469"/>
                  </a:lnTo>
                  <a:lnTo>
                    <a:pt x="4664011" y="149482"/>
                  </a:lnTo>
                  <a:lnTo>
                    <a:pt x="4675849" y="149492"/>
                  </a:lnTo>
                  <a:lnTo>
                    <a:pt x="4687686" y="149501"/>
                  </a:lnTo>
                </a:path>
              </a:pathLst>
            </a:custGeom>
            <a:ln w="40651" cap="flat">
              <a:solidFill>
                <a:srgbClr val="00BA38">
                  <a:alpha val="100000"/>
                </a:srgbClr>
              </a:solidFill>
              <a:prstDash val="solid"/>
              <a:round/>
            </a:ln>
          </p:spPr>
          <p:txBody>
            <a:bodyPr/>
            <a:lstStyle/>
            <a:p/>
          </p:txBody>
        </p:sp>
        <p:sp>
          <p:nvSpPr>
            <p:cNvPr id="49" name="pl49"/>
            <p:cNvSpPr/>
            <p:nvPr/>
          </p:nvSpPr>
          <p:spPr>
            <a:xfrm>
              <a:off x="2482351" y="2694693"/>
              <a:ext cx="4687686" cy="598205"/>
            </a:xfrm>
            <a:custGeom>
              <a:avLst/>
              <a:pathLst>
                <a:path w="4687686" h="598205">
                  <a:moveTo>
                    <a:pt x="0" y="598205"/>
                  </a:moveTo>
                  <a:lnTo>
                    <a:pt x="11837" y="598170"/>
                  </a:lnTo>
                  <a:lnTo>
                    <a:pt x="23675" y="598129"/>
                  </a:lnTo>
                  <a:lnTo>
                    <a:pt x="35512" y="598080"/>
                  </a:lnTo>
                  <a:lnTo>
                    <a:pt x="47350" y="598023"/>
                  </a:lnTo>
                  <a:lnTo>
                    <a:pt x="59187" y="597956"/>
                  </a:lnTo>
                  <a:lnTo>
                    <a:pt x="71025" y="597877"/>
                  </a:lnTo>
                  <a:lnTo>
                    <a:pt x="82863" y="597784"/>
                  </a:lnTo>
                  <a:lnTo>
                    <a:pt x="94700" y="597675"/>
                  </a:lnTo>
                  <a:lnTo>
                    <a:pt x="106538" y="597547"/>
                  </a:lnTo>
                  <a:lnTo>
                    <a:pt x="118375" y="597397"/>
                  </a:lnTo>
                  <a:lnTo>
                    <a:pt x="130213" y="597220"/>
                  </a:lnTo>
                  <a:lnTo>
                    <a:pt x="142051" y="597013"/>
                  </a:lnTo>
                  <a:lnTo>
                    <a:pt x="153888" y="596769"/>
                  </a:lnTo>
                  <a:lnTo>
                    <a:pt x="165726" y="596483"/>
                  </a:lnTo>
                  <a:lnTo>
                    <a:pt x="177563" y="596147"/>
                  </a:lnTo>
                  <a:lnTo>
                    <a:pt x="189401" y="595753"/>
                  </a:lnTo>
                  <a:lnTo>
                    <a:pt x="201239" y="595290"/>
                  </a:lnTo>
                  <a:lnTo>
                    <a:pt x="213076" y="594747"/>
                  </a:lnTo>
                  <a:lnTo>
                    <a:pt x="224914" y="594109"/>
                  </a:lnTo>
                  <a:lnTo>
                    <a:pt x="236751" y="593362"/>
                  </a:lnTo>
                  <a:lnTo>
                    <a:pt x="248589" y="592486"/>
                  </a:lnTo>
                  <a:lnTo>
                    <a:pt x="260427" y="591460"/>
                  </a:lnTo>
                  <a:lnTo>
                    <a:pt x="272264" y="590258"/>
                  </a:lnTo>
                  <a:lnTo>
                    <a:pt x="284102" y="588852"/>
                  </a:lnTo>
                  <a:lnTo>
                    <a:pt x="295939" y="587207"/>
                  </a:lnTo>
                  <a:lnTo>
                    <a:pt x="307777" y="585286"/>
                  </a:lnTo>
                  <a:lnTo>
                    <a:pt x="319614" y="583044"/>
                  </a:lnTo>
                  <a:lnTo>
                    <a:pt x="331452" y="580430"/>
                  </a:lnTo>
                  <a:lnTo>
                    <a:pt x="343290" y="577388"/>
                  </a:lnTo>
                  <a:lnTo>
                    <a:pt x="355127" y="573852"/>
                  </a:lnTo>
                  <a:lnTo>
                    <a:pt x="366965" y="569752"/>
                  </a:lnTo>
                  <a:lnTo>
                    <a:pt x="378802" y="565006"/>
                  </a:lnTo>
                  <a:lnTo>
                    <a:pt x="390640" y="559528"/>
                  </a:lnTo>
                  <a:lnTo>
                    <a:pt x="402478" y="553223"/>
                  </a:lnTo>
                  <a:lnTo>
                    <a:pt x="414315" y="545992"/>
                  </a:lnTo>
                  <a:lnTo>
                    <a:pt x="426153" y="537730"/>
                  </a:lnTo>
                  <a:lnTo>
                    <a:pt x="437990" y="528334"/>
                  </a:lnTo>
                  <a:lnTo>
                    <a:pt x="449828" y="517700"/>
                  </a:lnTo>
                  <a:lnTo>
                    <a:pt x="461666" y="505736"/>
                  </a:lnTo>
                  <a:lnTo>
                    <a:pt x="473503" y="492361"/>
                  </a:lnTo>
                  <a:lnTo>
                    <a:pt x="485341" y="477518"/>
                  </a:lnTo>
                  <a:lnTo>
                    <a:pt x="497178" y="461176"/>
                  </a:lnTo>
                  <a:lnTo>
                    <a:pt x="509016" y="443342"/>
                  </a:lnTo>
                  <a:lnTo>
                    <a:pt x="520854" y="424067"/>
                  </a:lnTo>
                  <a:lnTo>
                    <a:pt x="532691" y="403449"/>
                  </a:lnTo>
                  <a:lnTo>
                    <a:pt x="544529" y="381639"/>
                  </a:lnTo>
                  <a:lnTo>
                    <a:pt x="556366" y="358839"/>
                  </a:lnTo>
                  <a:lnTo>
                    <a:pt x="568204" y="335293"/>
                  </a:lnTo>
                  <a:lnTo>
                    <a:pt x="580042" y="311285"/>
                  </a:lnTo>
                  <a:lnTo>
                    <a:pt x="591879" y="287120"/>
                  </a:lnTo>
                  <a:lnTo>
                    <a:pt x="603717" y="263112"/>
                  </a:lnTo>
                  <a:lnTo>
                    <a:pt x="615554" y="239567"/>
                  </a:lnTo>
                  <a:lnTo>
                    <a:pt x="627392" y="216766"/>
                  </a:lnTo>
                  <a:lnTo>
                    <a:pt x="639229" y="194956"/>
                  </a:lnTo>
                  <a:lnTo>
                    <a:pt x="651067" y="174339"/>
                  </a:lnTo>
                  <a:lnTo>
                    <a:pt x="662905" y="155063"/>
                  </a:lnTo>
                  <a:lnTo>
                    <a:pt x="674742" y="137230"/>
                  </a:lnTo>
                  <a:lnTo>
                    <a:pt x="686580" y="120888"/>
                  </a:lnTo>
                  <a:lnTo>
                    <a:pt x="698417" y="106044"/>
                  </a:lnTo>
                  <a:lnTo>
                    <a:pt x="710255" y="92670"/>
                  </a:lnTo>
                  <a:lnTo>
                    <a:pt x="722093" y="80705"/>
                  </a:lnTo>
                  <a:lnTo>
                    <a:pt x="733930" y="70072"/>
                  </a:lnTo>
                  <a:lnTo>
                    <a:pt x="745768" y="60675"/>
                  </a:lnTo>
                  <a:lnTo>
                    <a:pt x="757605" y="52413"/>
                  </a:lnTo>
                  <a:lnTo>
                    <a:pt x="769443" y="45182"/>
                  </a:lnTo>
                  <a:lnTo>
                    <a:pt x="781281" y="38877"/>
                  </a:lnTo>
                  <a:lnTo>
                    <a:pt x="793118" y="33399"/>
                  </a:lnTo>
                  <a:lnTo>
                    <a:pt x="804956" y="28654"/>
                  </a:lnTo>
                  <a:lnTo>
                    <a:pt x="816793" y="24553"/>
                  </a:lnTo>
                  <a:lnTo>
                    <a:pt x="828631" y="21018"/>
                  </a:lnTo>
                  <a:lnTo>
                    <a:pt x="840469" y="17975"/>
                  </a:lnTo>
                  <a:lnTo>
                    <a:pt x="852306" y="15362"/>
                  </a:lnTo>
                  <a:lnTo>
                    <a:pt x="864144" y="13119"/>
                  </a:lnTo>
                  <a:lnTo>
                    <a:pt x="875981" y="11198"/>
                  </a:lnTo>
                  <a:lnTo>
                    <a:pt x="887819" y="9554"/>
                  </a:lnTo>
                  <a:lnTo>
                    <a:pt x="899657" y="8147"/>
                  </a:lnTo>
                  <a:lnTo>
                    <a:pt x="911494" y="6945"/>
                  </a:lnTo>
                  <a:lnTo>
                    <a:pt x="923332" y="5919"/>
                  </a:lnTo>
                  <a:lnTo>
                    <a:pt x="935169" y="5043"/>
                  </a:lnTo>
                  <a:lnTo>
                    <a:pt x="947007" y="4296"/>
                  </a:lnTo>
                  <a:lnTo>
                    <a:pt x="958844" y="3659"/>
                  </a:lnTo>
                  <a:lnTo>
                    <a:pt x="970682" y="3115"/>
                  </a:lnTo>
                  <a:lnTo>
                    <a:pt x="982520" y="2652"/>
                  </a:lnTo>
                  <a:lnTo>
                    <a:pt x="994357" y="2258"/>
                  </a:lnTo>
                  <a:lnTo>
                    <a:pt x="1006195" y="1922"/>
                  </a:lnTo>
                  <a:lnTo>
                    <a:pt x="1018032" y="1636"/>
                  </a:lnTo>
                  <a:lnTo>
                    <a:pt x="1029870" y="1392"/>
                  </a:lnTo>
                  <a:lnTo>
                    <a:pt x="1041708" y="1185"/>
                  </a:lnTo>
                  <a:lnTo>
                    <a:pt x="1053545" y="1008"/>
                  </a:lnTo>
                  <a:lnTo>
                    <a:pt x="1065383" y="858"/>
                  </a:lnTo>
                  <a:lnTo>
                    <a:pt x="1077220" y="730"/>
                  </a:lnTo>
                  <a:lnTo>
                    <a:pt x="1089058" y="621"/>
                  </a:lnTo>
                  <a:lnTo>
                    <a:pt x="1100896" y="528"/>
                  </a:lnTo>
                  <a:lnTo>
                    <a:pt x="1112733" y="450"/>
                  </a:lnTo>
                  <a:lnTo>
                    <a:pt x="1124571" y="382"/>
                  </a:lnTo>
                  <a:lnTo>
                    <a:pt x="1136408" y="325"/>
                  </a:lnTo>
                  <a:lnTo>
                    <a:pt x="1148246" y="277"/>
                  </a:lnTo>
                  <a:lnTo>
                    <a:pt x="1160084" y="235"/>
                  </a:lnTo>
                  <a:lnTo>
                    <a:pt x="1171921" y="20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50"/>
                  </a:lnTo>
                  <a:lnTo>
                    <a:pt x="2355680" y="58"/>
                  </a:lnTo>
                  <a:lnTo>
                    <a:pt x="2367518" y="69"/>
                  </a:lnTo>
                  <a:lnTo>
                    <a:pt x="2379356" y="81"/>
                  </a:lnTo>
                  <a:lnTo>
                    <a:pt x="2391193" y="95"/>
                  </a:lnTo>
                  <a:lnTo>
                    <a:pt x="2403031" y="112"/>
                  </a:lnTo>
                  <a:lnTo>
                    <a:pt x="2414868" y="132"/>
                  </a:lnTo>
                  <a:lnTo>
                    <a:pt x="2426706" y="155"/>
                  </a:lnTo>
                  <a:lnTo>
                    <a:pt x="2438544" y="182"/>
                  </a:lnTo>
                  <a:lnTo>
                    <a:pt x="2450381" y="214"/>
                  </a:lnTo>
                  <a:lnTo>
                    <a:pt x="2462219" y="252"/>
                  </a:lnTo>
                  <a:lnTo>
                    <a:pt x="2474056" y="296"/>
                  </a:lnTo>
                  <a:lnTo>
                    <a:pt x="2485894" y="348"/>
                  </a:lnTo>
                  <a:lnTo>
                    <a:pt x="2497732" y="409"/>
                  </a:lnTo>
                  <a:lnTo>
                    <a:pt x="2509569" y="480"/>
                  </a:lnTo>
                  <a:lnTo>
                    <a:pt x="2521407" y="564"/>
                  </a:lnTo>
                  <a:lnTo>
                    <a:pt x="2533244" y="663"/>
                  </a:lnTo>
                  <a:lnTo>
                    <a:pt x="2545082" y="778"/>
                  </a:lnTo>
                  <a:lnTo>
                    <a:pt x="2556919" y="914"/>
                  </a:lnTo>
                  <a:lnTo>
                    <a:pt x="2568757" y="1074"/>
                  </a:lnTo>
                  <a:lnTo>
                    <a:pt x="2580595" y="1260"/>
                  </a:lnTo>
                  <a:lnTo>
                    <a:pt x="2592432" y="1479"/>
                  </a:lnTo>
                  <a:lnTo>
                    <a:pt x="2604270" y="1736"/>
                  </a:lnTo>
                  <a:lnTo>
                    <a:pt x="2616107" y="2036"/>
                  </a:lnTo>
                  <a:lnTo>
                    <a:pt x="2627945" y="2388"/>
                  </a:lnTo>
                  <a:lnTo>
                    <a:pt x="2639783" y="2799"/>
                  </a:lnTo>
                  <a:lnTo>
                    <a:pt x="2651620" y="3279"/>
                  </a:lnTo>
                  <a:lnTo>
                    <a:pt x="2663458" y="3840"/>
                  </a:lnTo>
                  <a:lnTo>
                    <a:pt x="2675295" y="4493"/>
                  </a:lnTo>
                  <a:lnTo>
                    <a:pt x="2687133" y="5254"/>
                  </a:lnTo>
                  <a:lnTo>
                    <a:pt x="2698971" y="6138"/>
                  </a:lnTo>
                  <a:lnTo>
                    <a:pt x="2710808" y="7163"/>
                  </a:lnTo>
                  <a:lnTo>
                    <a:pt x="2722646" y="8349"/>
                  </a:lnTo>
                  <a:lnTo>
                    <a:pt x="2734483" y="9719"/>
                  </a:lnTo>
                  <a:lnTo>
                    <a:pt x="2746321" y="11295"/>
                  </a:lnTo>
                  <a:lnTo>
                    <a:pt x="2758159" y="13103"/>
                  </a:lnTo>
                  <a:lnTo>
                    <a:pt x="2769996" y="15168"/>
                  </a:lnTo>
                  <a:lnTo>
                    <a:pt x="2781834" y="17518"/>
                  </a:lnTo>
                  <a:lnTo>
                    <a:pt x="2793671" y="20176"/>
                  </a:lnTo>
                  <a:lnTo>
                    <a:pt x="2805509" y="23167"/>
                  </a:lnTo>
                  <a:lnTo>
                    <a:pt x="2817347" y="26511"/>
                  </a:lnTo>
                  <a:lnTo>
                    <a:pt x="2829184" y="30222"/>
                  </a:lnTo>
                  <a:lnTo>
                    <a:pt x="2841022" y="34307"/>
                  </a:lnTo>
                  <a:lnTo>
                    <a:pt x="2852859" y="38765"/>
                  </a:lnTo>
                  <a:lnTo>
                    <a:pt x="2864697" y="43584"/>
                  </a:lnTo>
                  <a:lnTo>
                    <a:pt x="2876534" y="48739"/>
                  </a:lnTo>
                  <a:lnTo>
                    <a:pt x="2888372" y="54191"/>
                  </a:lnTo>
                  <a:lnTo>
                    <a:pt x="2900210" y="59891"/>
                  </a:lnTo>
                  <a:lnTo>
                    <a:pt x="2912047" y="65778"/>
                  </a:lnTo>
                  <a:lnTo>
                    <a:pt x="2923885" y="71780"/>
                  </a:lnTo>
                  <a:lnTo>
                    <a:pt x="2935722" y="77821"/>
                  </a:lnTo>
                  <a:lnTo>
                    <a:pt x="2947560" y="83823"/>
                  </a:lnTo>
                  <a:lnTo>
                    <a:pt x="2959398" y="89709"/>
                  </a:lnTo>
                  <a:lnTo>
                    <a:pt x="2971235" y="95409"/>
                  </a:lnTo>
                  <a:lnTo>
                    <a:pt x="2983073" y="100862"/>
                  </a:lnTo>
                  <a:lnTo>
                    <a:pt x="2994910" y="106016"/>
                  </a:lnTo>
                  <a:lnTo>
                    <a:pt x="3006748" y="110835"/>
                  </a:lnTo>
                  <a:lnTo>
                    <a:pt x="3018586" y="115294"/>
                  </a:lnTo>
                  <a:lnTo>
                    <a:pt x="3030423" y="119379"/>
                  </a:lnTo>
                  <a:lnTo>
                    <a:pt x="3042261" y="123090"/>
                  </a:lnTo>
                  <a:lnTo>
                    <a:pt x="3054098" y="126434"/>
                  </a:lnTo>
                  <a:lnTo>
                    <a:pt x="3065936" y="129425"/>
                  </a:lnTo>
                  <a:lnTo>
                    <a:pt x="3077774" y="132083"/>
                  </a:lnTo>
                  <a:lnTo>
                    <a:pt x="3089611" y="134432"/>
                  </a:lnTo>
                  <a:lnTo>
                    <a:pt x="3101449" y="136498"/>
                  </a:lnTo>
                  <a:lnTo>
                    <a:pt x="3113286" y="138305"/>
                  </a:lnTo>
                  <a:lnTo>
                    <a:pt x="3125124" y="139882"/>
                  </a:lnTo>
                  <a:lnTo>
                    <a:pt x="3136962" y="141251"/>
                  </a:lnTo>
                  <a:lnTo>
                    <a:pt x="3148799" y="142438"/>
                  </a:lnTo>
                  <a:lnTo>
                    <a:pt x="3160637" y="143463"/>
                  </a:lnTo>
                  <a:lnTo>
                    <a:pt x="3172474" y="144347"/>
                  </a:lnTo>
                  <a:lnTo>
                    <a:pt x="3184312" y="145107"/>
                  </a:lnTo>
                  <a:lnTo>
                    <a:pt x="3196149" y="145761"/>
                  </a:lnTo>
                  <a:lnTo>
                    <a:pt x="3207987" y="146321"/>
                  </a:lnTo>
                  <a:lnTo>
                    <a:pt x="3219825" y="146801"/>
                  </a:lnTo>
                  <a:lnTo>
                    <a:pt x="3231662" y="147213"/>
                  </a:lnTo>
                  <a:lnTo>
                    <a:pt x="3243500" y="147564"/>
                  </a:lnTo>
                  <a:lnTo>
                    <a:pt x="3255337" y="147865"/>
                  </a:lnTo>
                  <a:lnTo>
                    <a:pt x="3267175" y="148121"/>
                  </a:lnTo>
                  <a:lnTo>
                    <a:pt x="3279013" y="148340"/>
                  </a:lnTo>
                  <a:lnTo>
                    <a:pt x="3290850" y="148527"/>
                  </a:lnTo>
                  <a:lnTo>
                    <a:pt x="3302688" y="148686"/>
                  </a:lnTo>
                  <a:lnTo>
                    <a:pt x="3314525" y="148822"/>
                  </a:lnTo>
                  <a:lnTo>
                    <a:pt x="3326363" y="148938"/>
                  </a:lnTo>
                  <a:lnTo>
                    <a:pt x="3338201" y="149036"/>
                  </a:lnTo>
                  <a:lnTo>
                    <a:pt x="3350038" y="149120"/>
                  </a:lnTo>
                  <a:lnTo>
                    <a:pt x="3361876" y="149192"/>
                  </a:lnTo>
                  <a:lnTo>
                    <a:pt x="3373713" y="149253"/>
                  </a:lnTo>
                  <a:lnTo>
                    <a:pt x="3385551" y="149305"/>
                  </a:lnTo>
                  <a:lnTo>
                    <a:pt x="3397389" y="149349"/>
                  </a:lnTo>
                  <a:lnTo>
                    <a:pt x="3409226" y="149386"/>
                  </a:lnTo>
                  <a:lnTo>
                    <a:pt x="3421064" y="149418"/>
                  </a:lnTo>
                  <a:lnTo>
                    <a:pt x="3432901" y="149446"/>
                  </a:lnTo>
                  <a:lnTo>
                    <a:pt x="3444739" y="149469"/>
                  </a:lnTo>
                  <a:lnTo>
                    <a:pt x="3456576" y="149489"/>
                  </a:lnTo>
                  <a:lnTo>
                    <a:pt x="3468414" y="149505"/>
                  </a:lnTo>
                  <a:lnTo>
                    <a:pt x="3480252" y="149520"/>
                  </a:lnTo>
                  <a:lnTo>
                    <a:pt x="3492089" y="149532"/>
                  </a:lnTo>
                  <a:lnTo>
                    <a:pt x="3503927" y="149542"/>
                  </a:lnTo>
                  <a:lnTo>
                    <a:pt x="3515764" y="149551"/>
                  </a:lnTo>
                  <a:lnTo>
                    <a:pt x="3515764" y="149551"/>
                  </a:lnTo>
                  <a:lnTo>
                    <a:pt x="3527602" y="149542"/>
                  </a:lnTo>
                  <a:lnTo>
                    <a:pt x="3539440" y="149532"/>
                  </a:lnTo>
                  <a:lnTo>
                    <a:pt x="3551277" y="149520"/>
                  </a:lnTo>
                  <a:lnTo>
                    <a:pt x="3563115" y="149505"/>
                  </a:lnTo>
                  <a:lnTo>
                    <a:pt x="3574952" y="149489"/>
                  </a:lnTo>
                  <a:lnTo>
                    <a:pt x="3586790" y="149469"/>
                  </a:lnTo>
                  <a:lnTo>
                    <a:pt x="3598628" y="149446"/>
                  </a:lnTo>
                  <a:lnTo>
                    <a:pt x="3610465" y="149418"/>
                  </a:lnTo>
                  <a:lnTo>
                    <a:pt x="3622303" y="149386"/>
                  </a:lnTo>
                  <a:lnTo>
                    <a:pt x="3634140" y="149349"/>
                  </a:lnTo>
                  <a:lnTo>
                    <a:pt x="3645978" y="149305"/>
                  </a:lnTo>
                  <a:lnTo>
                    <a:pt x="3657816" y="149253"/>
                  </a:lnTo>
                  <a:lnTo>
                    <a:pt x="3669653" y="149192"/>
                  </a:lnTo>
                  <a:lnTo>
                    <a:pt x="3681491" y="149120"/>
                  </a:lnTo>
                  <a:lnTo>
                    <a:pt x="3693328" y="149036"/>
                  </a:lnTo>
                  <a:lnTo>
                    <a:pt x="3705166" y="148938"/>
                  </a:lnTo>
                  <a:lnTo>
                    <a:pt x="3717004" y="148822"/>
                  </a:lnTo>
                  <a:lnTo>
                    <a:pt x="3728841" y="148686"/>
                  </a:lnTo>
                  <a:lnTo>
                    <a:pt x="3740679" y="148527"/>
                  </a:lnTo>
                  <a:lnTo>
                    <a:pt x="3752516" y="148340"/>
                  </a:lnTo>
                  <a:lnTo>
                    <a:pt x="3764354" y="148121"/>
                  </a:lnTo>
                  <a:lnTo>
                    <a:pt x="3776191" y="147865"/>
                  </a:lnTo>
                  <a:lnTo>
                    <a:pt x="3788029" y="147564"/>
                  </a:lnTo>
                  <a:lnTo>
                    <a:pt x="3799867" y="147213"/>
                  </a:lnTo>
                  <a:lnTo>
                    <a:pt x="3811704" y="146801"/>
                  </a:lnTo>
                  <a:lnTo>
                    <a:pt x="3823542" y="146321"/>
                  </a:lnTo>
                  <a:lnTo>
                    <a:pt x="3835379" y="145761"/>
                  </a:lnTo>
                  <a:lnTo>
                    <a:pt x="3847217" y="145107"/>
                  </a:lnTo>
                  <a:lnTo>
                    <a:pt x="3859055" y="144347"/>
                  </a:lnTo>
                  <a:lnTo>
                    <a:pt x="3870892" y="143463"/>
                  </a:lnTo>
                  <a:lnTo>
                    <a:pt x="3882730" y="142438"/>
                  </a:lnTo>
                  <a:lnTo>
                    <a:pt x="3894567" y="141251"/>
                  </a:lnTo>
                  <a:lnTo>
                    <a:pt x="3906405" y="139882"/>
                  </a:lnTo>
                  <a:lnTo>
                    <a:pt x="3918243" y="138305"/>
                  </a:lnTo>
                  <a:lnTo>
                    <a:pt x="3930080" y="136498"/>
                  </a:lnTo>
                  <a:lnTo>
                    <a:pt x="3941918" y="134432"/>
                  </a:lnTo>
                  <a:lnTo>
                    <a:pt x="3953755" y="132083"/>
                  </a:lnTo>
                  <a:lnTo>
                    <a:pt x="3965593" y="129425"/>
                  </a:lnTo>
                  <a:lnTo>
                    <a:pt x="3977431" y="126434"/>
                  </a:lnTo>
                  <a:lnTo>
                    <a:pt x="3989268" y="123090"/>
                  </a:lnTo>
                  <a:lnTo>
                    <a:pt x="4001106" y="119379"/>
                  </a:lnTo>
                  <a:lnTo>
                    <a:pt x="4012943" y="115294"/>
                  </a:lnTo>
                  <a:lnTo>
                    <a:pt x="4024781" y="110835"/>
                  </a:lnTo>
                  <a:lnTo>
                    <a:pt x="4036619" y="106016"/>
                  </a:lnTo>
                  <a:lnTo>
                    <a:pt x="4048456" y="100862"/>
                  </a:lnTo>
                  <a:lnTo>
                    <a:pt x="4060294" y="95409"/>
                  </a:lnTo>
                  <a:lnTo>
                    <a:pt x="4072131" y="89709"/>
                  </a:lnTo>
                  <a:lnTo>
                    <a:pt x="4083969" y="83823"/>
                  </a:lnTo>
                  <a:lnTo>
                    <a:pt x="4095806" y="77821"/>
                  </a:lnTo>
                  <a:lnTo>
                    <a:pt x="4107644" y="71780"/>
                  </a:lnTo>
                  <a:lnTo>
                    <a:pt x="4119482" y="65778"/>
                  </a:lnTo>
                  <a:lnTo>
                    <a:pt x="4131319" y="59891"/>
                  </a:lnTo>
                  <a:lnTo>
                    <a:pt x="4143157" y="54191"/>
                  </a:lnTo>
                  <a:lnTo>
                    <a:pt x="4154994" y="48739"/>
                  </a:lnTo>
                  <a:lnTo>
                    <a:pt x="4166832" y="43584"/>
                  </a:lnTo>
                  <a:lnTo>
                    <a:pt x="4178670" y="38765"/>
                  </a:lnTo>
                  <a:lnTo>
                    <a:pt x="4190507" y="34307"/>
                  </a:lnTo>
                  <a:lnTo>
                    <a:pt x="4202345" y="30222"/>
                  </a:lnTo>
                  <a:lnTo>
                    <a:pt x="4214182" y="26511"/>
                  </a:lnTo>
                  <a:lnTo>
                    <a:pt x="4226020" y="23167"/>
                  </a:lnTo>
                  <a:lnTo>
                    <a:pt x="4237858" y="20176"/>
                  </a:lnTo>
                  <a:lnTo>
                    <a:pt x="4249695" y="17518"/>
                  </a:lnTo>
                  <a:lnTo>
                    <a:pt x="4261533" y="15168"/>
                  </a:lnTo>
                  <a:lnTo>
                    <a:pt x="4273370" y="13103"/>
                  </a:lnTo>
                  <a:lnTo>
                    <a:pt x="4285208" y="11295"/>
                  </a:lnTo>
                  <a:lnTo>
                    <a:pt x="4297046" y="9719"/>
                  </a:lnTo>
                  <a:lnTo>
                    <a:pt x="4308883" y="8349"/>
                  </a:lnTo>
                  <a:lnTo>
                    <a:pt x="4320721" y="7163"/>
                  </a:lnTo>
                  <a:lnTo>
                    <a:pt x="4332558" y="6138"/>
                  </a:lnTo>
                  <a:lnTo>
                    <a:pt x="4344396" y="5254"/>
                  </a:lnTo>
                  <a:lnTo>
                    <a:pt x="4356234" y="4493"/>
                  </a:lnTo>
                  <a:lnTo>
                    <a:pt x="4368071" y="3840"/>
                  </a:lnTo>
                  <a:lnTo>
                    <a:pt x="4379909" y="3279"/>
                  </a:lnTo>
                  <a:lnTo>
                    <a:pt x="4391746" y="2799"/>
                  </a:lnTo>
                  <a:lnTo>
                    <a:pt x="4403584" y="2388"/>
                  </a:lnTo>
                  <a:lnTo>
                    <a:pt x="4415421" y="2036"/>
                  </a:lnTo>
                  <a:lnTo>
                    <a:pt x="4427259" y="1736"/>
                  </a:lnTo>
                  <a:lnTo>
                    <a:pt x="4439097" y="1479"/>
                  </a:lnTo>
                  <a:lnTo>
                    <a:pt x="4450934" y="1260"/>
                  </a:lnTo>
                  <a:lnTo>
                    <a:pt x="4462772" y="1074"/>
                  </a:lnTo>
                  <a:lnTo>
                    <a:pt x="4474609" y="914"/>
                  </a:lnTo>
                  <a:lnTo>
                    <a:pt x="4486447" y="778"/>
                  </a:lnTo>
                  <a:lnTo>
                    <a:pt x="4498285" y="663"/>
                  </a:lnTo>
                  <a:lnTo>
                    <a:pt x="4510122" y="564"/>
                  </a:lnTo>
                  <a:lnTo>
                    <a:pt x="4521960" y="480"/>
                  </a:lnTo>
                  <a:lnTo>
                    <a:pt x="4533797" y="409"/>
                  </a:lnTo>
                  <a:lnTo>
                    <a:pt x="4545635" y="348"/>
                  </a:lnTo>
                  <a:lnTo>
                    <a:pt x="4557473" y="296"/>
                  </a:lnTo>
                  <a:lnTo>
                    <a:pt x="4569310" y="252"/>
                  </a:lnTo>
                  <a:lnTo>
                    <a:pt x="4581148" y="214"/>
                  </a:lnTo>
                  <a:lnTo>
                    <a:pt x="4592985" y="182"/>
                  </a:lnTo>
                  <a:lnTo>
                    <a:pt x="4604823" y="155"/>
                  </a:lnTo>
                  <a:lnTo>
                    <a:pt x="4616661" y="132"/>
                  </a:lnTo>
                  <a:lnTo>
                    <a:pt x="4628498" y="112"/>
                  </a:lnTo>
                  <a:lnTo>
                    <a:pt x="4640336" y="95"/>
                  </a:lnTo>
                  <a:lnTo>
                    <a:pt x="4652173" y="81"/>
                  </a:lnTo>
                  <a:lnTo>
                    <a:pt x="4664011" y="69"/>
                  </a:lnTo>
                  <a:lnTo>
                    <a:pt x="4675849" y="58"/>
                  </a:lnTo>
                  <a:lnTo>
                    <a:pt x="4687686" y="50"/>
                  </a:lnTo>
                </a:path>
              </a:pathLst>
            </a:custGeom>
            <a:ln w="40651" cap="flat">
              <a:solidFill>
                <a:srgbClr val="00BD5C">
                  <a:alpha val="100000"/>
                </a:srgbClr>
              </a:solidFill>
              <a:prstDash val="solid"/>
              <a:round/>
            </a:ln>
          </p:spPr>
          <p:txBody>
            <a:bodyPr/>
            <a:lstStyle/>
            <a:p/>
          </p:txBody>
        </p:sp>
        <p:sp>
          <p:nvSpPr>
            <p:cNvPr id="50" name="pl50"/>
            <p:cNvSpPr/>
            <p:nvPr/>
          </p:nvSpPr>
          <p:spPr>
            <a:xfrm>
              <a:off x="2482351" y="1348329"/>
              <a:ext cx="4687686" cy="747907"/>
            </a:xfrm>
            <a:custGeom>
              <a:avLst/>
              <a:pathLst>
                <a:path w="4687686" h="747907">
                  <a:moveTo>
                    <a:pt x="0" y="0"/>
                  </a:moveTo>
                  <a:lnTo>
                    <a:pt x="11837" y="8"/>
                  </a:lnTo>
                  <a:lnTo>
                    <a:pt x="23675" y="19"/>
                  </a:lnTo>
                  <a:lnTo>
                    <a:pt x="35512" y="31"/>
                  </a:lnTo>
                  <a:lnTo>
                    <a:pt x="47350" y="45"/>
                  </a:lnTo>
                  <a:lnTo>
                    <a:pt x="59187" y="62"/>
                  </a:lnTo>
                  <a:lnTo>
                    <a:pt x="71025" y="82"/>
                  </a:lnTo>
                  <a:lnTo>
                    <a:pt x="82863" y="105"/>
                  </a:lnTo>
                  <a:lnTo>
                    <a:pt x="94700" y="132"/>
                  </a:lnTo>
                  <a:lnTo>
                    <a:pt x="106538" y="164"/>
                  </a:lnTo>
                  <a:lnTo>
                    <a:pt x="118375" y="202"/>
                  </a:lnTo>
                  <a:lnTo>
                    <a:pt x="130213" y="246"/>
                  </a:lnTo>
                  <a:lnTo>
                    <a:pt x="142051" y="298"/>
                  </a:lnTo>
                  <a:lnTo>
                    <a:pt x="153888" y="358"/>
                  </a:lnTo>
                  <a:lnTo>
                    <a:pt x="165726" y="430"/>
                  </a:lnTo>
                  <a:lnTo>
                    <a:pt x="177563" y="514"/>
                  </a:lnTo>
                  <a:lnTo>
                    <a:pt x="189401" y="613"/>
                  </a:lnTo>
                  <a:lnTo>
                    <a:pt x="201239" y="728"/>
                  </a:lnTo>
                  <a:lnTo>
                    <a:pt x="213076" y="864"/>
                  </a:lnTo>
                  <a:lnTo>
                    <a:pt x="224914" y="1023"/>
                  </a:lnTo>
                  <a:lnTo>
                    <a:pt x="236751" y="1210"/>
                  </a:lnTo>
                  <a:lnTo>
                    <a:pt x="248589" y="1429"/>
                  </a:lnTo>
                  <a:lnTo>
                    <a:pt x="260427" y="1686"/>
                  </a:lnTo>
                  <a:lnTo>
                    <a:pt x="272264" y="1986"/>
                  </a:lnTo>
                  <a:lnTo>
                    <a:pt x="284102" y="2338"/>
                  </a:lnTo>
                  <a:lnTo>
                    <a:pt x="295939" y="2749"/>
                  </a:lnTo>
                  <a:lnTo>
                    <a:pt x="307777" y="3229"/>
                  </a:lnTo>
                  <a:lnTo>
                    <a:pt x="319614" y="3790"/>
                  </a:lnTo>
                  <a:lnTo>
                    <a:pt x="331452" y="4443"/>
                  </a:lnTo>
                  <a:lnTo>
                    <a:pt x="343290" y="5204"/>
                  </a:lnTo>
                  <a:lnTo>
                    <a:pt x="355127" y="6088"/>
                  </a:lnTo>
                  <a:lnTo>
                    <a:pt x="366965" y="7113"/>
                  </a:lnTo>
                  <a:lnTo>
                    <a:pt x="378802" y="8299"/>
                  </a:lnTo>
                  <a:lnTo>
                    <a:pt x="390640" y="9669"/>
                  </a:lnTo>
                  <a:lnTo>
                    <a:pt x="402478" y="11245"/>
                  </a:lnTo>
                  <a:lnTo>
                    <a:pt x="414315" y="13053"/>
                  </a:lnTo>
                  <a:lnTo>
                    <a:pt x="426153" y="15118"/>
                  </a:lnTo>
                  <a:lnTo>
                    <a:pt x="437990" y="17467"/>
                  </a:lnTo>
                  <a:lnTo>
                    <a:pt x="449828" y="20126"/>
                  </a:lnTo>
                  <a:lnTo>
                    <a:pt x="461666" y="23117"/>
                  </a:lnTo>
                  <a:lnTo>
                    <a:pt x="473503" y="26460"/>
                  </a:lnTo>
                  <a:lnTo>
                    <a:pt x="485341" y="30171"/>
                  </a:lnTo>
                  <a:lnTo>
                    <a:pt x="497178" y="34257"/>
                  </a:lnTo>
                  <a:lnTo>
                    <a:pt x="509016" y="38715"/>
                  </a:lnTo>
                  <a:lnTo>
                    <a:pt x="520854" y="43534"/>
                  </a:lnTo>
                  <a:lnTo>
                    <a:pt x="532691" y="48689"/>
                  </a:lnTo>
                  <a:lnTo>
                    <a:pt x="544529" y="54141"/>
                  </a:lnTo>
                  <a:lnTo>
                    <a:pt x="556366" y="59841"/>
                  </a:lnTo>
                  <a:lnTo>
                    <a:pt x="568204" y="65728"/>
                  </a:lnTo>
                  <a:lnTo>
                    <a:pt x="580042" y="71730"/>
                  </a:lnTo>
                  <a:lnTo>
                    <a:pt x="591879" y="77771"/>
                  </a:lnTo>
                  <a:lnTo>
                    <a:pt x="603717" y="83773"/>
                  </a:lnTo>
                  <a:lnTo>
                    <a:pt x="615554" y="89659"/>
                  </a:lnTo>
                  <a:lnTo>
                    <a:pt x="627392" y="95359"/>
                  </a:lnTo>
                  <a:lnTo>
                    <a:pt x="639229" y="100812"/>
                  </a:lnTo>
                  <a:lnTo>
                    <a:pt x="651067" y="105966"/>
                  </a:lnTo>
                  <a:lnTo>
                    <a:pt x="662905" y="110785"/>
                  </a:lnTo>
                  <a:lnTo>
                    <a:pt x="674742" y="115243"/>
                  </a:lnTo>
                  <a:lnTo>
                    <a:pt x="686580" y="119329"/>
                  </a:lnTo>
                  <a:lnTo>
                    <a:pt x="698417" y="123040"/>
                  </a:lnTo>
                  <a:lnTo>
                    <a:pt x="710255" y="126383"/>
                  </a:lnTo>
                  <a:lnTo>
                    <a:pt x="722093" y="129374"/>
                  </a:lnTo>
                  <a:lnTo>
                    <a:pt x="733930" y="132033"/>
                  </a:lnTo>
                  <a:lnTo>
                    <a:pt x="745768" y="134382"/>
                  </a:lnTo>
                  <a:lnTo>
                    <a:pt x="757605" y="136447"/>
                  </a:lnTo>
                  <a:lnTo>
                    <a:pt x="769443" y="138255"/>
                  </a:lnTo>
                  <a:lnTo>
                    <a:pt x="781281" y="139831"/>
                  </a:lnTo>
                  <a:lnTo>
                    <a:pt x="793118" y="141201"/>
                  </a:lnTo>
                  <a:lnTo>
                    <a:pt x="804956" y="142387"/>
                  </a:lnTo>
                  <a:lnTo>
                    <a:pt x="816793" y="143413"/>
                  </a:lnTo>
                  <a:lnTo>
                    <a:pt x="828631" y="144296"/>
                  </a:lnTo>
                  <a:lnTo>
                    <a:pt x="840469" y="145057"/>
                  </a:lnTo>
                  <a:lnTo>
                    <a:pt x="852306" y="145710"/>
                  </a:lnTo>
                  <a:lnTo>
                    <a:pt x="864144" y="146271"/>
                  </a:lnTo>
                  <a:lnTo>
                    <a:pt x="875981" y="146751"/>
                  </a:lnTo>
                  <a:lnTo>
                    <a:pt x="887819" y="147162"/>
                  </a:lnTo>
                  <a:lnTo>
                    <a:pt x="899657" y="147514"/>
                  </a:lnTo>
                  <a:lnTo>
                    <a:pt x="911494" y="147814"/>
                  </a:lnTo>
                  <a:lnTo>
                    <a:pt x="923332" y="148071"/>
                  </a:lnTo>
                  <a:lnTo>
                    <a:pt x="935169" y="148290"/>
                  </a:lnTo>
                  <a:lnTo>
                    <a:pt x="947007" y="148477"/>
                  </a:lnTo>
                  <a:lnTo>
                    <a:pt x="958844" y="148636"/>
                  </a:lnTo>
                  <a:lnTo>
                    <a:pt x="970682" y="148772"/>
                  </a:lnTo>
                  <a:lnTo>
                    <a:pt x="982520" y="148888"/>
                  </a:lnTo>
                  <a:lnTo>
                    <a:pt x="994357" y="148986"/>
                  </a:lnTo>
                  <a:lnTo>
                    <a:pt x="1006195" y="149070"/>
                  </a:lnTo>
                  <a:lnTo>
                    <a:pt x="1018032" y="149142"/>
                  </a:lnTo>
                  <a:lnTo>
                    <a:pt x="1029870" y="149203"/>
                  </a:lnTo>
                  <a:lnTo>
                    <a:pt x="1041708" y="149255"/>
                  </a:lnTo>
                  <a:lnTo>
                    <a:pt x="1053545" y="149299"/>
                  </a:lnTo>
                  <a:lnTo>
                    <a:pt x="1065383" y="149336"/>
                  </a:lnTo>
                  <a:lnTo>
                    <a:pt x="1077220" y="149368"/>
                  </a:lnTo>
                  <a:lnTo>
                    <a:pt x="1089058" y="149396"/>
                  </a:lnTo>
                  <a:lnTo>
                    <a:pt x="1100896" y="149419"/>
                  </a:lnTo>
                  <a:lnTo>
                    <a:pt x="1112733" y="149438"/>
                  </a:lnTo>
                  <a:lnTo>
                    <a:pt x="1124571" y="149455"/>
                  </a:lnTo>
                  <a:lnTo>
                    <a:pt x="1136408" y="149469"/>
                  </a:lnTo>
                  <a:lnTo>
                    <a:pt x="1148246" y="149482"/>
                  </a:lnTo>
                  <a:lnTo>
                    <a:pt x="1160084" y="149492"/>
                  </a:lnTo>
                  <a:lnTo>
                    <a:pt x="1171921" y="149501"/>
                  </a:lnTo>
                  <a:lnTo>
                    <a:pt x="1171921" y="149701"/>
                  </a:lnTo>
                  <a:lnTo>
                    <a:pt x="1183759" y="149728"/>
                  </a:lnTo>
                  <a:lnTo>
                    <a:pt x="1195596" y="149759"/>
                  </a:lnTo>
                  <a:lnTo>
                    <a:pt x="1207434" y="149795"/>
                  </a:lnTo>
                  <a:lnTo>
                    <a:pt x="1219272" y="149838"/>
                  </a:lnTo>
                  <a:lnTo>
                    <a:pt x="1231109" y="149888"/>
                  </a:lnTo>
                  <a:lnTo>
                    <a:pt x="1242947" y="149948"/>
                  </a:lnTo>
                  <a:lnTo>
                    <a:pt x="1254784" y="150017"/>
                  </a:lnTo>
                  <a:lnTo>
                    <a:pt x="1266622" y="150099"/>
                  </a:lnTo>
                  <a:lnTo>
                    <a:pt x="1278459" y="150195"/>
                  </a:lnTo>
                  <a:lnTo>
                    <a:pt x="1290297" y="150308"/>
                  </a:lnTo>
                  <a:lnTo>
                    <a:pt x="1302135" y="150440"/>
                  </a:lnTo>
                  <a:lnTo>
                    <a:pt x="1313972" y="150596"/>
                  </a:lnTo>
                  <a:lnTo>
                    <a:pt x="1325810" y="150778"/>
                  </a:lnTo>
                  <a:lnTo>
                    <a:pt x="1337647" y="150993"/>
                  </a:lnTo>
                  <a:lnTo>
                    <a:pt x="1349485" y="151245"/>
                  </a:lnTo>
                  <a:lnTo>
                    <a:pt x="1361323" y="151541"/>
                  </a:lnTo>
                  <a:lnTo>
                    <a:pt x="1373160" y="151888"/>
                  </a:lnTo>
                  <a:lnTo>
                    <a:pt x="1384998" y="152295"/>
                  </a:lnTo>
                  <a:lnTo>
                    <a:pt x="1396835" y="152773"/>
                  </a:lnTo>
                  <a:lnTo>
                    <a:pt x="1408673" y="153334"/>
                  </a:lnTo>
                  <a:lnTo>
                    <a:pt x="1420511" y="153991"/>
                  </a:lnTo>
                  <a:lnTo>
                    <a:pt x="1432348" y="154760"/>
                  </a:lnTo>
                  <a:lnTo>
                    <a:pt x="1444186" y="155662"/>
                  </a:lnTo>
                  <a:lnTo>
                    <a:pt x="1456023" y="156716"/>
                  </a:lnTo>
                  <a:lnTo>
                    <a:pt x="1467861" y="157950"/>
                  </a:lnTo>
                  <a:lnTo>
                    <a:pt x="1479699" y="159391"/>
                  </a:lnTo>
                  <a:lnTo>
                    <a:pt x="1491536" y="161072"/>
                  </a:lnTo>
                  <a:lnTo>
                    <a:pt x="1503374" y="163033"/>
                  </a:lnTo>
                  <a:lnTo>
                    <a:pt x="1515211" y="165314"/>
                  </a:lnTo>
                  <a:lnTo>
                    <a:pt x="1527049" y="167966"/>
                  </a:lnTo>
                  <a:lnTo>
                    <a:pt x="1538887" y="171042"/>
                  </a:lnTo>
                  <a:lnTo>
                    <a:pt x="1550724" y="174601"/>
                  </a:lnTo>
                  <a:lnTo>
                    <a:pt x="1562562" y="178709"/>
                  </a:lnTo>
                  <a:lnTo>
                    <a:pt x="1574399" y="183438"/>
                  </a:lnTo>
                  <a:lnTo>
                    <a:pt x="1586237" y="188861"/>
                  </a:lnTo>
                  <a:lnTo>
                    <a:pt x="1598074" y="195058"/>
                  </a:lnTo>
                  <a:lnTo>
                    <a:pt x="1609912" y="202105"/>
                  </a:lnTo>
                  <a:lnTo>
                    <a:pt x="1621750" y="210080"/>
                  </a:lnTo>
                  <a:lnTo>
                    <a:pt x="1633587" y="219053"/>
                  </a:lnTo>
                  <a:lnTo>
                    <a:pt x="1645425" y="229084"/>
                  </a:lnTo>
                  <a:lnTo>
                    <a:pt x="1657262" y="240217"/>
                  </a:lnTo>
                  <a:lnTo>
                    <a:pt x="1669100" y="252473"/>
                  </a:lnTo>
                  <a:lnTo>
                    <a:pt x="1680938" y="265849"/>
                  </a:lnTo>
                  <a:lnTo>
                    <a:pt x="1692775" y="280305"/>
                  </a:lnTo>
                  <a:lnTo>
                    <a:pt x="1704613" y="295769"/>
                  </a:lnTo>
                  <a:lnTo>
                    <a:pt x="1716450" y="312126"/>
                  </a:lnTo>
                  <a:lnTo>
                    <a:pt x="1728288" y="329226"/>
                  </a:lnTo>
                  <a:lnTo>
                    <a:pt x="1740126" y="346885"/>
                  </a:lnTo>
                  <a:lnTo>
                    <a:pt x="1751963" y="364891"/>
                  </a:lnTo>
                  <a:lnTo>
                    <a:pt x="1763801" y="383015"/>
                  </a:lnTo>
                  <a:lnTo>
                    <a:pt x="1775638" y="401021"/>
                  </a:lnTo>
                  <a:lnTo>
                    <a:pt x="1787476" y="418680"/>
                  </a:lnTo>
                  <a:lnTo>
                    <a:pt x="1799314" y="435781"/>
                  </a:lnTo>
                  <a:lnTo>
                    <a:pt x="1811151" y="452138"/>
                  </a:lnTo>
                  <a:lnTo>
                    <a:pt x="1822989" y="467601"/>
                  </a:lnTo>
                  <a:lnTo>
                    <a:pt x="1834826" y="482058"/>
                  </a:lnTo>
                  <a:lnTo>
                    <a:pt x="1846664" y="495433"/>
                  </a:lnTo>
                  <a:lnTo>
                    <a:pt x="1858502" y="507690"/>
                  </a:lnTo>
                  <a:lnTo>
                    <a:pt x="1870339" y="518822"/>
                  </a:lnTo>
                  <a:lnTo>
                    <a:pt x="1882177" y="528853"/>
                  </a:lnTo>
                  <a:lnTo>
                    <a:pt x="1894014" y="537826"/>
                  </a:lnTo>
                  <a:lnTo>
                    <a:pt x="1905852" y="545801"/>
                  </a:lnTo>
                  <a:lnTo>
                    <a:pt x="1917689" y="552849"/>
                  </a:lnTo>
                  <a:lnTo>
                    <a:pt x="1929527" y="559045"/>
                  </a:lnTo>
                  <a:lnTo>
                    <a:pt x="1941365" y="564469"/>
                  </a:lnTo>
                  <a:lnTo>
                    <a:pt x="1953202" y="569197"/>
                  </a:lnTo>
                  <a:lnTo>
                    <a:pt x="1965040" y="573306"/>
                  </a:lnTo>
                  <a:lnTo>
                    <a:pt x="1976877" y="576865"/>
                  </a:lnTo>
                  <a:lnTo>
                    <a:pt x="1988715" y="579940"/>
                  </a:lnTo>
                  <a:lnTo>
                    <a:pt x="2000553" y="582592"/>
                  </a:lnTo>
                  <a:lnTo>
                    <a:pt x="2012390" y="584874"/>
                  </a:lnTo>
                  <a:lnTo>
                    <a:pt x="2024228" y="586834"/>
                  </a:lnTo>
                  <a:lnTo>
                    <a:pt x="2036065" y="588516"/>
                  </a:lnTo>
                  <a:lnTo>
                    <a:pt x="2047903" y="589957"/>
                  </a:lnTo>
                  <a:lnTo>
                    <a:pt x="2059741" y="591190"/>
                  </a:lnTo>
                  <a:lnTo>
                    <a:pt x="2071578" y="592245"/>
                  </a:lnTo>
                  <a:lnTo>
                    <a:pt x="2083416" y="593146"/>
                  </a:lnTo>
                  <a:lnTo>
                    <a:pt x="2095253" y="593916"/>
                  </a:lnTo>
                  <a:lnTo>
                    <a:pt x="2107091" y="594573"/>
                  </a:lnTo>
                  <a:lnTo>
                    <a:pt x="2118929" y="595133"/>
                  </a:lnTo>
                  <a:lnTo>
                    <a:pt x="2130766" y="595611"/>
                  </a:lnTo>
                  <a:lnTo>
                    <a:pt x="2142604" y="596019"/>
                  </a:lnTo>
                  <a:lnTo>
                    <a:pt x="2154441" y="596366"/>
                  </a:lnTo>
                  <a:lnTo>
                    <a:pt x="2166279" y="596662"/>
                  </a:lnTo>
                  <a:lnTo>
                    <a:pt x="2178117" y="596914"/>
                  </a:lnTo>
                  <a:lnTo>
                    <a:pt x="2189954" y="597128"/>
                  </a:lnTo>
                  <a:lnTo>
                    <a:pt x="2201792" y="597311"/>
                  </a:lnTo>
                  <a:lnTo>
                    <a:pt x="2213629" y="597467"/>
                  </a:lnTo>
                  <a:lnTo>
                    <a:pt x="2225467" y="597599"/>
                  </a:lnTo>
                  <a:lnTo>
                    <a:pt x="2237304" y="597712"/>
                  </a:lnTo>
                  <a:lnTo>
                    <a:pt x="2249142" y="597808"/>
                  </a:lnTo>
                  <a:lnTo>
                    <a:pt x="2260980" y="597889"/>
                  </a:lnTo>
                  <a:lnTo>
                    <a:pt x="2272817" y="597959"/>
                  </a:lnTo>
                  <a:lnTo>
                    <a:pt x="2284655" y="598018"/>
                  </a:lnTo>
                  <a:lnTo>
                    <a:pt x="2296492" y="598068"/>
                  </a:lnTo>
                  <a:lnTo>
                    <a:pt x="2308330" y="598111"/>
                  </a:lnTo>
                  <a:lnTo>
                    <a:pt x="2320168" y="598148"/>
                  </a:lnTo>
                  <a:lnTo>
                    <a:pt x="2332005" y="598179"/>
                  </a:lnTo>
                  <a:lnTo>
                    <a:pt x="2343843" y="598205"/>
                  </a:lnTo>
                  <a:lnTo>
                    <a:pt x="2343843" y="598406"/>
                  </a:lnTo>
                  <a:lnTo>
                    <a:pt x="2355680" y="598415"/>
                  </a:lnTo>
                  <a:lnTo>
                    <a:pt x="2367518" y="598425"/>
                  </a:lnTo>
                  <a:lnTo>
                    <a:pt x="2379356" y="598437"/>
                  </a:lnTo>
                  <a:lnTo>
                    <a:pt x="2391193" y="598451"/>
                  </a:lnTo>
                  <a:lnTo>
                    <a:pt x="2403031" y="598468"/>
                  </a:lnTo>
                  <a:lnTo>
                    <a:pt x="2414868" y="598488"/>
                  </a:lnTo>
                  <a:lnTo>
                    <a:pt x="2426706" y="598511"/>
                  </a:lnTo>
                  <a:lnTo>
                    <a:pt x="2438544" y="598538"/>
                  </a:lnTo>
                  <a:lnTo>
                    <a:pt x="2450381" y="598570"/>
                  </a:lnTo>
                  <a:lnTo>
                    <a:pt x="2462219" y="598608"/>
                  </a:lnTo>
                  <a:lnTo>
                    <a:pt x="2474056" y="598652"/>
                  </a:lnTo>
                  <a:lnTo>
                    <a:pt x="2485894" y="598704"/>
                  </a:lnTo>
                  <a:lnTo>
                    <a:pt x="2497732" y="598765"/>
                  </a:lnTo>
                  <a:lnTo>
                    <a:pt x="2509569" y="598836"/>
                  </a:lnTo>
                  <a:lnTo>
                    <a:pt x="2521407" y="598920"/>
                  </a:lnTo>
                  <a:lnTo>
                    <a:pt x="2533244" y="599019"/>
                  </a:lnTo>
                  <a:lnTo>
                    <a:pt x="2545082" y="599135"/>
                  </a:lnTo>
                  <a:lnTo>
                    <a:pt x="2556919" y="599270"/>
                  </a:lnTo>
                  <a:lnTo>
                    <a:pt x="2568757" y="599430"/>
                  </a:lnTo>
                  <a:lnTo>
                    <a:pt x="2580595" y="599617"/>
                  </a:lnTo>
                  <a:lnTo>
                    <a:pt x="2592432" y="599836"/>
                  </a:lnTo>
                  <a:lnTo>
                    <a:pt x="2604270" y="600092"/>
                  </a:lnTo>
                  <a:lnTo>
                    <a:pt x="2616107" y="600393"/>
                  </a:lnTo>
                  <a:lnTo>
                    <a:pt x="2627945" y="600744"/>
                  </a:lnTo>
                  <a:lnTo>
                    <a:pt x="2639783" y="601155"/>
                  </a:lnTo>
                  <a:lnTo>
                    <a:pt x="2651620" y="601636"/>
                  </a:lnTo>
                  <a:lnTo>
                    <a:pt x="2663458" y="602196"/>
                  </a:lnTo>
                  <a:lnTo>
                    <a:pt x="2675295" y="602850"/>
                  </a:lnTo>
                  <a:lnTo>
                    <a:pt x="2687133" y="603610"/>
                  </a:lnTo>
                  <a:lnTo>
                    <a:pt x="2698971" y="604494"/>
                  </a:lnTo>
                  <a:lnTo>
                    <a:pt x="2710808" y="605519"/>
                  </a:lnTo>
                  <a:lnTo>
                    <a:pt x="2722646" y="606706"/>
                  </a:lnTo>
                  <a:lnTo>
                    <a:pt x="2734483" y="608075"/>
                  </a:lnTo>
                  <a:lnTo>
                    <a:pt x="2746321" y="609651"/>
                  </a:lnTo>
                  <a:lnTo>
                    <a:pt x="2758159" y="611459"/>
                  </a:lnTo>
                  <a:lnTo>
                    <a:pt x="2769996" y="613525"/>
                  </a:lnTo>
                  <a:lnTo>
                    <a:pt x="2781834" y="615874"/>
                  </a:lnTo>
                  <a:lnTo>
                    <a:pt x="2793671" y="618532"/>
                  </a:lnTo>
                  <a:lnTo>
                    <a:pt x="2805509" y="621523"/>
                  </a:lnTo>
                  <a:lnTo>
                    <a:pt x="2817347" y="624867"/>
                  </a:lnTo>
                  <a:lnTo>
                    <a:pt x="2829184" y="628578"/>
                  </a:lnTo>
                  <a:lnTo>
                    <a:pt x="2841022" y="632663"/>
                  </a:lnTo>
                  <a:lnTo>
                    <a:pt x="2852859" y="637122"/>
                  </a:lnTo>
                  <a:lnTo>
                    <a:pt x="2864697" y="641940"/>
                  </a:lnTo>
                  <a:lnTo>
                    <a:pt x="2876534" y="647095"/>
                  </a:lnTo>
                  <a:lnTo>
                    <a:pt x="2888372" y="652547"/>
                  </a:lnTo>
                  <a:lnTo>
                    <a:pt x="2900210" y="658247"/>
                  </a:lnTo>
                  <a:lnTo>
                    <a:pt x="2912047" y="664134"/>
                  </a:lnTo>
                  <a:lnTo>
                    <a:pt x="2923885" y="670136"/>
                  </a:lnTo>
                  <a:lnTo>
                    <a:pt x="2935722" y="676177"/>
                  </a:lnTo>
                  <a:lnTo>
                    <a:pt x="2947560" y="682179"/>
                  </a:lnTo>
                  <a:lnTo>
                    <a:pt x="2959398" y="688065"/>
                  </a:lnTo>
                  <a:lnTo>
                    <a:pt x="2971235" y="693766"/>
                  </a:lnTo>
                  <a:lnTo>
                    <a:pt x="2983073" y="699218"/>
                  </a:lnTo>
                  <a:lnTo>
                    <a:pt x="2994910" y="704372"/>
                  </a:lnTo>
                  <a:lnTo>
                    <a:pt x="3006748" y="709191"/>
                  </a:lnTo>
                  <a:lnTo>
                    <a:pt x="3018586" y="713650"/>
                  </a:lnTo>
                  <a:lnTo>
                    <a:pt x="3030423" y="717735"/>
                  </a:lnTo>
                  <a:lnTo>
                    <a:pt x="3042261" y="721446"/>
                  </a:lnTo>
                  <a:lnTo>
                    <a:pt x="3054098" y="724790"/>
                  </a:lnTo>
                  <a:lnTo>
                    <a:pt x="3065936" y="727781"/>
                  </a:lnTo>
                  <a:lnTo>
                    <a:pt x="3077774" y="730439"/>
                  </a:lnTo>
                  <a:lnTo>
                    <a:pt x="3089611" y="732788"/>
                  </a:lnTo>
                  <a:lnTo>
                    <a:pt x="3101449" y="734854"/>
                  </a:lnTo>
                  <a:lnTo>
                    <a:pt x="3113286" y="736662"/>
                  </a:lnTo>
                  <a:lnTo>
                    <a:pt x="3125124" y="738238"/>
                  </a:lnTo>
                  <a:lnTo>
                    <a:pt x="3136962" y="739607"/>
                  </a:lnTo>
                  <a:lnTo>
                    <a:pt x="3148799" y="740794"/>
                  </a:lnTo>
                  <a:lnTo>
                    <a:pt x="3160637" y="741819"/>
                  </a:lnTo>
                  <a:lnTo>
                    <a:pt x="3172474" y="742703"/>
                  </a:lnTo>
                  <a:lnTo>
                    <a:pt x="3184312" y="743463"/>
                  </a:lnTo>
                  <a:lnTo>
                    <a:pt x="3196149" y="744117"/>
                  </a:lnTo>
                  <a:lnTo>
                    <a:pt x="3207987" y="744677"/>
                  </a:lnTo>
                  <a:lnTo>
                    <a:pt x="3219825" y="745158"/>
                  </a:lnTo>
                  <a:lnTo>
                    <a:pt x="3231662" y="745569"/>
                  </a:lnTo>
                  <a:lnTo>
                    <a:pt x="3243500" y="745920"/>
                  </a:lnTo>
                  <a:lnTo>
                    <a:pt x="3255337" y="746221"/>
                  </a:lnTo>
                  <a:lnTo>
                    <a:pt x="3267175" y="746477"/>
                  </a:lnTo>
                  <a:lnTo>
                    <a:pt x="3279013" y="746696"/>
                  </a:lnTo>
                  <a:lnTo>
                    <a:pt x="3290850" y="746883"/>
                  </a:lnTo>
                  <a:lnTo>
                    <a:pt x="3302688" y="747042"/>
                  </a:lnTo>
                  <a:lnTo>
                    <a:pt x="3314525" y="747178"/>
                  </a:lnTo>
                  <a:lnTo>
                    <a:pt x="3326363" y="747294"/>
                  </a:lnTo>
                  <a:lnTo>
                    <a:pt x="3338201" y="747393"/>
                  </a:lnTo>
                  <a:lnTo>
                    <a:pt x="3350038" y="747477"/>
                  </a:lnTo>
                  <a:lnTo>
                    <a:pt x="3361876" y="747548"/>
                  </a:lnTo>
                  <a:lnTo>
                    <a:pt x="3373713" y="747609"/>
                  </a:lnTo>
                  <a:lnTo>
                    <a:pt x="3385551" y="747661"/>
                  </a:lnTo>
                  <a:lnTo>
                    <a:pt x="3397389" y="747705"/>
                  </a:lnTo>
                  <a:lnTo>
                    <a:pt x="3409226" y="747743"/>
                  </a:lnTo>
                  <a:lnTo>
                    <a:pt x="3421064" y="747775"/>
                  </a:lnTo>
                  <a:lnTo>
                    <a:pt x="3432901" y="747802"/>
                  </a:lnTo>
                  <a:lnTo>
                    <a:pt x="3444739" y="747825"/>
                  </a:lnTo>
                  <a:lnTo>
                    <a:pt x="3456576" y="747845"/>
                  </a:lnTo>
                  <a:lnTo>
                    <a:pt x="3468414" y="747862"/>
                  </a:lnTo>
                  <a:lnTo>
                    <a:pt x="3480252" y="747876"/>
                  </a:lnTo>
                  <a:lnTo>
                    <a:pt x="3492089" y="747888"/>
                  </a:lnTo>
                  <a:lnTo>
                    <a:pt x="3503927" y="747898"/>
                  </a:lnTo>
                  <a:lnTo>
                    <a:pt x="3515764" y="747907"/>
                  </a:lnTo>
                  <a:lnTo>
                    <a:pt x="3515764" y="747807"/>
                  </a:lnTo>
                  <a:lnTo>
                    <a:pt x="3527602" y="747780"/>
                  </a:lnTo>
                  <a:lnTo>
                    <a:pt x="3539440" y="747749"/>
                  </a:lnTo>
                  <a:lnTo>
                    <a:pt x="3551277" y="747713"/>
                  </a:lnTo>
                  <a:lnTo>
                    <a:pt x="3563115" y="747670"/>
                  </a:lnTo>
                  <a:lnTo>
                    <a:pt x="3574952" y="747620"/>
                  </a:lnTo>
                  <a:lnTo>
                    <a:pt x="3586790" y="747561"/>
                  </a:lnTo>
                  <a:lnTo>
                    <a:pt x="3598628" y="747491"/>
                  </a:lnTo>
                  <a:lnTo>
                    <a:pt x="3610465" y="747409"/>
                  </a:lnTo>
                  <a:lnTo>
                    <a:pt x="3622303" y="747313"/>
                  </a:lnTo>
                  <a:lnTo>
                    <a:pt x="3634140" y="747201"/>
                  </a:lnTo>
                  <a:lnTo>
                    <a:pt x="3645978" y="747068"/>
                  </a:lnTo>
                  <a:lnTo>
                    <a:pt x="3657816" y="746913"/>
                  </a:lnTo>
                  <a:lnTo>
                    <a:pt x="3669653" y="746730"/>
                  </a:lnTo>
                  <a:lnTo>
                    <a:pt x="3681491" y="746515"/>
                  </a:lnTo>
                  <a:lnTo>
                    <a:pt x="3693328" y="746263"/>
                  </a:lnTo>
                  <a:lnTo>
                    <a:pt x="3705166" y="745968"/>
                  </a:lnTo>
                  <a:lnTo>
                    <a:pt x="3717004" y="745620"/>
                  </a:lnTo>
                  <a:lnTo>
                    <a:pt x="3728841" y="745213"/>
                  </a:lnTo>
                  <a:lnTo>
                    <a:pt x="3740679" y="744735"/>
                  </a:lnTo>
                  <a:lnTo>
                    <a:pt x="3752516" y="744175"/>
                  </a:lnTo>
                  <a:lnTo>
                    <a:pt x="3764354" y="743518"/>
                  </a:lnTo>
                  <a:lnTo>
                    <a:pt x="3776191" y="742748"/>
                  </a:lnTo>
                  <a:lnTo>
                    <a:pt x="3788029" y="741846"/>
                  </a:lnTo>
                  <a:lnTo>
                    <a:pt x="3799867" y="740792"/>
                  </a:lnTo>
                  <a:lnTo>
                    <a:pt x="3811704" y="739558"/>
                  </a:lnTo>
                  <a:lnTo>
                    <a:pt x="3823542" y="738117"/>
                  </a:lnTo>
                  <a:lnTo>
                    <a:pt x="3835379" y="736436"/>
                  </a:lnTo>
                  <a:lnTo>
                    <a:pt x="3847217" y="734475"/>
                  </a:lnTo>
                  <a:lnTo>
                    <a:pt x="3859055" y="732194"/>
                  </a:lnTo>
                  <a:lnTo>
                    <a:pt x="3870892" y="729542"/>
                  </a:lnTo>
                  <a:lnTo>
                    <a:pt x="3882730" y="726467"/>
                  </a:lnTo>
                  <a:lnTo>
                    <a:pt x="3894567" y="722907"/>
                  </a:lnTo>
                  <a:lnTo>
                    <a:pt x="3906405" y="718799"/>
                  </a:lnTo>
                  <a:lnTo>
                    <a:pt x="3918243" y="714070"/>
                  </a:lnTo>
                  <a:lnTo>
                    <a:pt x="3930080" y="708647"/>
                  </a:lnTo>
                  <a:lnTo>
                    <a:pt x="3941918" y="702451"/>
                  </a:lnTo>
                  <a:lnTo>
                    <a:pt x="3953755" y="695403"/>
                  </a:lnTo>
                  <a:lnTo>
                    <a:pt x="3965593" y="687428"/>
                  </a:lnTo>
                  <a:lnTo>
                    <a:pt x="3977431" y="678455"/>
                  </a:lnTo>
                  <a:lnTo>
                    <a:pt x="3989268" y="668424"/>
                  </a:lnTo>
                  <a:lnTo>
                    <a:pt x="4001106" y="657291"/>
                  </a:lnTo>
                  <a:lnTo>
                    <a:pt x="4012943" y="645035"/>
                  </a:lnTo>
                  <a:lnTo>
                    <a:pt x="4024781" y="631659"/>
                  </a:lnTo>
                  <a:lnTo>
                    <a:pt x="4036619" y="617203"/>
                  </a:lnTo>
                  <a:lnTo>
                    <a:pt x="4048456" y="601740"/>
                  </a:lnTo>
                  <a:lnTo>
                    <a:pt x="4060294" y="585382"/>
                  </a:lnTo>
                  <a:lnTo>
                    <a:pt x="4072131" y="568282"/>
                  </a:lnTo>
                  <a:lnTo>
                    <a:pt x="4083969" y="550623"/>
                  </a:lnTo>
                  <a:lnTo>
                    <a:pt x="4095806" y="532617"/>
                  </a:lnTo>
                  <a:lnTo>
                    <a:pt x="4107644" y="514493"/>
                  </a:lnTo>
                  <a:lnTo>
                    <a:pt x="4119482" y="496487"/>
                  </a:lnTo>
                  <a:lnTo>
                    <a:pt x="4131319" y="478828"/>
                  </a:lnTo>
                  <a:lnTo>
                    <a:pt x="4143157" y="461727"/>
                  </a:lnTo>
                  <a:lnTo>
                    <a:pt x="4154994" y="445370"/>
                  </a:lnTo>
                  <a:lnTo>
                    <a:pt x="4166832" y="429907"/>
                  </a:lnTo>
                  <a:lnTo>
                    <a:pt x="4178670" y="415450"/>
                  </a:lnTo>
                  <a:lnTo>
                    <a:pt x="4190507" y="402075"/>
                  </a:lnTo>
                  <a:lnTo>
                    <a:pt x="4202345" y="389819"/>
                  </a:lnTo>
                  <a:lnTo>
                    <a:pt x="4214182" y="378686"/>
                  </a:lnTo>
                  <a:lnTo>
                    <a:pt x="4226020" y="368655"/>
                  </a:lnTo>
                  <a:lnTo>
                    <a:pt x="4237858" y="359682"/>
                  </a:lnTo>
                  <a:lnTo>
                    <a:pt x="4249695" y="351707"/>
                  </a:lnTo>
                  <a:lnTo>
                    <a:pt x="4261533" y="344659"/>
                  </a:lnTo>
                  <a:lnTo>
                    <a:pt x="4273370" y="338463"/>
                  </a:lnTo>
                  <a:lnTo>
                    <a:pt x="4285208" y="333039"/>
                  </a:lnTo>
                  <a:lnTo>
                    <a:pt x="4297046" y="328311"/>
                  </a:lnTo>
                  <a:lnTo>
                    <a:pt x="4308883" y="324202"/>
                  </a:lnTo>
                  <a:lnTo>
                    <a:pt x="4320721" y="320643"/>
                  </a:lnTo>
                  <a:lnTo>
                    <a:pt x="4332558" y="317568"/>
                  </a:lnTo>
                  <a:lnTo>
                    <a:pt x="4344396" y="314916"/>
                  </a:lnTo>
                  <a:lnTo>
                    <a:pt x="4356234" y="312634"/>
                  </a:lnTo>
                  <a:lnTo>
                    <a:pt x="4368071" y="310674"/>
                  </a:lnTo>
                  <a:lnTo>
                    <a:pt x="4379909" y="308992"/>
                  </a:lnTo>
                  <a:lnTo>
                    <a:pt x="4391746" y="307551"/>
                  </a:lnTo>
                  <a:lnTo>
                    <a:pt x="4403584" y="306318"/>
                  </a:lnTo>
                  <a:lnTo>
                    <a:pt x="4415421" y="305263"/>
                  </a:lnTo>
                  <a:lnTo>
                    <a:pt x="4427259" y="304362"/>
                  </a:lnTo>
                  <a:lnTo>
                    <a:pt x="4439097" y="303592"/>
                  </a:lnTo>
                  <a:lnTo>
                    <a:pt x="4450934" y="302935"/>
                  </a:lnTo>
                  <a:lnTo>
                    <a:pt x="4462772" y="302375"/>
                  </a:lnTo>
                  <a:lnTo>
                    <a:pt x="4474609" y="301897"/>
                  </a:lnTo>
                  <a:lnTo>
                    <a:pt x="4486447" y="301489"/>
                  </a:lnTo>
                  <a:lnTo>
                    <a:pt x="4498285" y="301142"/>
                  </a:lnTo>
                  <a:lnTo>
                    <a:pt x="4510122" y="300846"/>
                  </a:lnTo>
                  <a:lnTo>
                    <a:pt x="4521960" y="300594"/>
                  </a:lnTo>
                  <a:lnTo>
                    <a:pt x="4533797" y="300380"/>
                  </a:lnTo>
                  <a:lnTo>
                    <a:pt x="4545635" y="300197"/>
                  </a:lnTo>
                  <a:lnTo>
                    <a:pt x="4557473" y="300042"/>
                  </a:lnTo>
                  <a:lnTo>
                    <a:pt x="4569310" y="299909"/>
                  </a:lnTo>
                  <a:lnTo>
                    <a:pt x="4581148" y="299796"/>
                  </a:lnTo>
                  <a:lnTo>
                    <a:pt x="4592985" y="299700"/>
                  </a:lnTo>
                  <a:lnTo>
                    <a:pt x="4604823" y="299619"/>
                  </a:lnTo>
                  <a:lnTo>
                    <a:pt x="4616661" y="299549"/>
                  </a:lnTo>
                  <a:lnTo>
                    <a:pt x="4628498" y="299490"/>
                  </a:lnTo>
                  <a:lnTo>
                    <a:pt x="4640336" y="299440"/>
                  </a:lnTo>
                  <a:lnTo>
                    <a:pt x="4652173" y="299397"/>
                  </a:lnTo>
                  <a:lnTo>
                    <a:pt x="4664011" y="299360"/>
                  </a:lnTo>
                  <a:lnTo>
                    <a:pt x="4675849" y="299329"/>
                  </a:lnTo>
                  <a:lnTo>
                    <a:pt x="4687686" y="299303"/>
                  </a:lnTo>
                </a:path>
              </a:pathLst>
            </a:custGeom>
            <a:ln w="40651" cap="flat">
              <a:solidFill>
                <a:srgbClr val="00BF78">
                  <a:alpha val="100000"/>
                </a:srgbClr>
              </a:solidFill>
              <a:prstDash val="solid"/>
              <a:round/>
            </a:ln>
          </p:spPr>
          <p:txBody>
            <a:bodyPr/>
            <a:lstStyle/>
            <a:p/>
          </p:txBody>
        </p:sp>
        <p:sp>
          <p:nvSpPr>
            <p:cNvPr id="51" name="pl51"/>
            <p:cNvSpPr/>
            <p:nvPr/>
          </p:nvSpPr>
          <p:spPr>
            <a:xfrm>
              <a:off x="2482351" y="2844294"/>
              <a:ext cx="4687686" cy="897458"/>
            </a:xfrm>
            <a:custGeom>
              <a:avLst/>
              <a:pathLst>
                <a:path w="4687686" h="897458">
                  <a:moveTo>
                    <a:pt x="0" y="0"/>
                  </a:moveTo>
                  <a:lnTo>
                    <a:pt x="11837" y="0"/>
                  </a:lnTo>
                  <a:lnTo>
                    <a:pt x="23675" y="0"/>
                  </a:lnTo>
                  <a:lnTo>
                    <a:pt x="35512" y="0"/>
                  </a:lnTo>
                  <a:lnTo>
                    <a:pt x="47350" y="0"/>
                  </a:lnTo>
                  <a:lnTo>
                    <a:pt x="59187" y="0"/>
                  </a:lnTo>
                  <a:lnTo>
                    <a:pt x="71025" y="0"/>
                  </a:lnTo>
                  <a:lnTo>
                    <a:pt x="82863" y="0"/>
                  </a:lnTo>
                  <a:lnTo>
                    <a:pt x="94700" y="0"/>
                  </a:lnTo>
                  <a:lnTo>
                    <a:pt x="106538" y="0"/>
                  </a:lnTo>
                  <a:lnTo>
                    <a:pt x="118375" y="0"/>
                  </a:lnTo>
                  <a:lnTo>
                    <a:pt x="130213" y="0"/>
                  </a:lnTo>
                  <a:lnTo>
                    <a:pt x="142051" y="0"/>
                  </a:lnTo>
                  <a:lnTo>
                    <a:pt x="153888" y="0"/>
                  </a:lnTo>
                  <a:lnTo>
                    <a:pt x="165726" y="0"/>
                  </a:lnTo>
                  <a:lnTo>
                    <a:pt x="177563" y="0"/>
                  </a:lnTo>
                  <a:lnTo>
                    <a:pt x="189401" y="0"/>
                  </a:lnTo>
                  <a:lnTo>
                    <a:pt x="201239" y="0"/>
                  </a:lnTo>
                  <a:lnTo>
                    <a:pt x="213076" y="0"/>
                  </a:lnTo>
                  <a:lnTo>
                    <a:pt x="224914" y="0"/>
                  </a:lnTo>
                  <a:lnTo>
                    <a:pt x="236751" y="0"/>
                  </a:lnTo>
                  <a:lnTo>
                    <a:pt x="248589" y="0"/>
                  </a:lnTo>
                  <a:lnTo>
                    <a:pt x="260427" y="0"/>
                  </a:lnTo>
                  <a:lnTo>
                    <a:pt x="272264" y="0"/>
                  </a:lnTo>
                  <a:lnTo>
                    <a:pt x="284102" y="0"/>
                  </a:lnTo>
                  <a:lnTo>
                    <a:pt x="295939" y="0"/>
                  </a:lnTo>
                  <a:lnTo>
                    <a:pt x="307777" y="0"/>
                  </a:lnTo>
                  <a:lnTo>
                    <a:pt x="319614" y="0"/>
                  </a:lnTo>
                  <a:lnTo>
                    <a:pt x="331452" y="0"/>
                  </a:lnTo>
                  <a:lnTo>
                    <a:pt x="343290" y="0"/>
                  </a:lnTo>
                  <a:lnTo>
                    <a:pt x="355127" y="0"/>
                  </a:lnTo>
                  <a:lnTo>
                    <a:pt x="366965" y="0"/>
                  </a:lnTo>
                  <a:lnTo>
                    <a:pt x="378802" y="0"/>
                  </a:lnTo>
                  <a:lnTo>
                    <a:pt x="390640" y="0"/>
                  </a:lnTo>
                  <a:lnTo>
                    <a:pt x="402478" y="0"/>
                  </a:lnTo>
                  <a:lnTo>
                    <a:pt x="414315" y="0"/>
                  </a:lnTo>
                  <a:lnTo>
                    <a:pt x="426153" y="0"/>
                  </a:lnTo>
                  <a:lnTo>
                    <a:pt x="437990" y="0"/>
                  </a:lnTo>
                  <a:lnTo>
                    <a:pt x="449828" y="0"/>
                  </a:lnTo>
                  <a:lnTo>
                    <a:pt x="461666" y="0"/>
                  </a:lnTo>
                  <a:lnTo>
                    <a:pt x="473503" y="0"/>
                  </a:lnTo>
                  <a:lnTo>
                    <a:pt x="485341" y="0"/>
                  </a:lnTo>
                  <a:lnTo>
                    <a:pt x="497178" y="0"/>
                  </a:lnTo>
                  <a:lnTo>
                    <a:pt x="509016" y="0"/>
                  </a:lnTo>
                  <a:lnTo>
                    <a:pt x="520854" y="0"/>
                  </a:lnTo>
                  <a:lnTo>
                    <a:pt x="532691" y="0"/>
                  </a:lnTo>
                  <a:lnTo>
                    <a:pt x="544529" y="0"/>
                  </a:lnTo>
                  <a:lnTo>
                    <a:pt x="556366" y="0"/>
                  </a:lnTo>
                  <a:lnTo>
                    <a:pt x="568204" y="0"/>
                  </a:lnTo>
                  <a:lnTo>
                    <a:pt x="580042" y="0"/>
                  </a:lnTo>
                  <a:lnTo>
                    <a:pt x="591879" y="0"/>
                  </a:lnTo>
                  <a:lnTo>
                    <a:pt x="603717" y="0"/>
                  </a:lnTo>
                  <a:lnTo>
                    <a:pt x="615554" y="0"/>
                  </a:lnTo>
                  <a:lnTo>
                    <a:pt x="627392" y="0"/>
                  </a:lnTo>
                  <a:lnTo>
                    <a:pt x="639229" y="0"/>
                  </a:lnTo>
                  <a:lnTo>
                    <a:pt x="651067" y="0"/>
                  </a:lnTo>
                  <a:lnTo>
                    <a:pt x="662905" y="0"/>
                  </a:lnTo>
                  <a:lnTo>
                    <a:pt x="674742" y="0"/>
                  </a:lnTo>
                  <a:lnTo>
                    <a:pt x="686580" y="0"/>
                  </a:lnTo>
                  <a:lnTo>
                    <a:pt x="698417" y="0"/>
                  </a:lnTo>
                  <a:lnTo>
                    <a:pt x="710255" y="0"/>
                  </a:lnTo>
                  <a:lnTo>
                    <a:pt x="722093" y="0"/>
                  </a:lnTo>
                  <a:lnTo>
                    <a:pt x="733930" y="0"/>
                  </a:lnTo>
                  <a:lnTo>
                    <a:pt x="745768" y="0"/>
                  </a:lnTo>
                  <a:lnTo>
                    <a:pt x="757605" y="0"/>
                  </a:lnTo>
                  <a:lnTo>
                    <a:pt x="769443" y="0"/>
                  </a:lnTo>
                  <a:lnTo>
                    <a:pt x="781281" y="0"/>
                  </a:lnTo>
                  <a:lnTo>
                    <a:pt x="793118" y="0"/>
                  </a:lnTo>
                  <a:lnTo>
                    <a:pt x="804956" y="0"/>
                  </a:lnTo>
                  <a:lnTo>
                    <a:pt x="816793" y="0"/>
                  </a:lnTo>
                  <a:lnTo>
                    <a:pt x="828631" y="0"/>
                  </a:lnTo>
                  <a:lnTo>
                    <a:pt x="840469" y="0"/>
                  </a:lnTo>
                  <a:lnTo>
                    <a:pt x="852306" y="0"/>
                  </a:lnTo>
                  <a:lnTo>
                    <a:pt x="864144" y="0"/>
                  </a:lnTo>
                  <a:lnTo>
                    <a:pt x="875981" y="0"/>
                  </a:lnTo>
                  <a:lnTo>
                    <a:pt x="887819" y="0"/>
                  </a:lnTo>
                  <a:lnTo>
                    <a:pt x="899657" y="0"/>
                  </a:lnTo>
                  <a:lnTo>
                    <a:pt x="911494" y="0"/>
                  </a:lnTo>
                  <a:lnTo>
                    <a:pt x="923332" y="0"/>
                  </a:lnTo>
                  <a:lnTo>
                    <a:pt x="935169" y="0"/>
                  </a:lnTo>
                  <a:lnTo>
                    <a:pt x="947007" y="0"/>
                  </a:lnTo>
                  <a:lnTo>
                    <a:pt x="958844" y="0"/>
                  </a:lnTo>
                  <a:lnTo>
                    <a:pt x="970682" y="0"/>
                  </a:lnTo>
                  <a:lnTo>
                    <a:pt x="982520" y="0"/>
                  </a:lnTo>
                  <a:lnTo>
                    <a:pt x="994357" y="0"/>
                  </a:lnTo>
                  <a:lnTo>
                    <a:pt x="1006195" y="0"/>
                  </a:lnTo>
                  <a:lnTo>
                    <a:pt x="1018032" y="0"/>
                  </a:lnTo>
                  <a:lnTo>
                    <a:pt x="1029870" y="0"/>
                  </a:lnTo>
                  <a:lnTo>
                    <a:pt x="1041708" y="0"/>
                  </a:lnTo>
                  <a:lnTo>
                    <a:pt x="1053545" y="0"/>
                  </a:lnTo>
                  <a:lnTo>
                    <a:pt x="1065383" y="0"/>
                  </a:lnTo>
                  <a:lnTo>
                    <a:pt x="1077220" y="0"/>
                  </a:lnTo>
                  <a:lnTo>
                    <a:pt x="1089058" y="0"/>
                  </a:lnTo>
                  <a:lnTo>
                    <a:pt x="1100896" y="0"/>
                  </a:lnTo>
                  <a:lnTo>
                    <a:pt x="1112733" y="0"/>
                  </a:lnTo>
                  <a:lnTo>
                    <a:pt x="1124571" y="0"/>
                  </a:lnTo>
                  <a:lnTo>
                    <a:pt x="1136408" y="0"/>
                  </a:lnTo>
                  <a:lnTo>
                    <a:pt x="1148246" y="0"/>
                  </a:lnTo>
                  <a:lnTo>
                    <a:pt x="1160084" y="0"/>
                  </a:lnTo>
                  <a:lnTo>
                    <a:pt x="1171921" y="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150"/>
                  </a:lnTo>
                  <a:lnTo>
                    <a:pt x="2355680" y="176"/>
                  </a:lnTo>
                  <a:lnTo>
                    <a:pt x="2367518" y="207"/>
                  </a:lnTo>
                  <a:lnTo>
                    <a:pt x="2379356" y="244"/>
                  </a:lnTo>
                  <a:lnTo>
                    <a:pt x="2391193" y="287"/>
                  </a:lnTo>
                  <a:lnTo>
                    <a:pt x="2403031" y="337"/>
                  </a:lnTo>
                  <a:lnTo>
                    <a:pt x="2414868" y="396"/>
                  </a:lnTo>
                  <a:lnTo>
                    <a:pt x="2426706" y="466"/>
                  </a:lnTo>
                  <a:lnTo>
                    <a:pt x="2438544" y="547"/>
                  </a:lnTo>
                  <a:lnTo>
                    <a:pt x="2450381" y="643"/>
                  </a:lnTo>
                  <a:lnTo>
                    <a:pt x="2462219" y="756"/>
                  </a:lnTo>
                  <a:lnTo>
                    <a:pt x="2474056" y="889"/>
                  </a:lnTo>
                  <a:lnTo>
                    <a:pt x="2485894" y="1044"/>
                  </a:lnTo>
                  <a:lnTo>
                    <a:pt x="2497732" y="1227"/>
                  </a:lnTo>
                  <a:lnTo>
                    <a:pt x="2509569" y="1441"/>
                  </a:lnTo>
                  <a:lnTo>
                    <a:pt x="2521407" y="1693"/>
                  </a:lnTo>
                  <a:lnTo>
                    <a:pt x="2533244" y="1989"/>
                  </a:lnTo>
                  <a:lnTo>
                    <a:pt x="2545082" y="2336"/>
                  </a:lnTo>
                  <a:lnTo>
                    <a:pt x="2556919" y="2744"/>
                  </a:lnTo>
                  <a:lnTo>
                    <a:pt x="2568757" y="3222"/>
                  </a:lnTo>
                  <a:lnTo>
                    <a:pt x="2580595" y="3782"/>
                  </a:lnTo>
                  <a:lnTo>
                    <a:pt x="2592432" y="4439"/>
                  </a:lnTo>
                  <a:lnTo>
                    <a:pt x="2604270" y="5209"/>
                  </a:lnTo>
                  <a:lnTo>
                    <a:pt x="2616107" y="6110"/>
                  </a:lnTo>
                  <a:lnTo>
                    <a:pt x="2627945" y="7165"/>
                  </a:lnTo>
                  <a:lnTo>
                    <a:pt x="2639783" y="8398"/>
                  </a:lnTo>
                  <a:lnTo>
                    <a:pt x="2651620" y="9839"/>
                  </a:lnTo>
                  <a:lnTo>
                    <a:pt x="2663458" y="11521"/>
                  </a:lnTo>
                  <a:lnTo>
                    <a:pt x="2675295" y="13481"/>
                  </a:lnTo>
                  <a:lnTo>
                    <a:pt x="2687133" y="15763"/>
                  </a:lnTo>
                  <a:lnTo>
                    <a:pt x="2698971" y="18415"/>
                  </a:lnTo>
                  <a:lnTo>
                    <a:pt x="2710808" y="21490"/>
                  </a:lnTo>
                  <a:lnTo>
                    <a:pt x="2722646" y="25049"/>
                  </a:lnTo>
                  <a:lnTo>
                    <a:pt x="2734483" y="29158"/>
                  </a:lnTo>
                  <a:lnTo>
                    <a:pt x="2746321" y="33886"/>
                  </a:lnTo>
                  <a:lnTo>
                    <a:pt x="2758159" y="39310"/>
                  </a:lnTo>
                  <a:lnTo>
                    <a:pt x="2769996" y="45506"/>
                  </a:lnTo>
                  <a:lnTo>
                    <a:pt x="2781834" y="52554"/>
                  </a:lnTo>
                  <a:lnTo>
                    <a:pt x="2793671" y="60529"/>
                  </a:lnTo>
                  <a:lnTo>
                    <a:pt x="2805509" y="69502"/>
                  </a:lnTo>
                  <a:lnTo>
                    <a:pt x="2817347" y="79533"/>
                  </a:lnTo>
                  <a:lnTo>
                    <a:pt x="2829184" y="90666"/>
                  </a:lnTo>
                  <a:lnTo>
                    <a:pt x="2841022" y="102922"/>
                  </a:lnTo>
                  <a:lnTo>
                    <a:pt x="2852859" y="116297"/>
                  </a:lnTo>
                  <a:lnTo>
                    <a:pt x="2864697" y="130754"/>
                  </a:lnTo>
                  <a:lnTo>
                    <a:pt x="2876534" y="146217"/>
                  </a:lnTo>
                  <a:lnTo>
                    <a:pt x="2888372" y="162574"/>
                  </a:lnTo>
                  <a:lnTo>
                    <a:pt x="2900210" y="179675"/>
                  </a:lnTo>
                  <a:lnTo>
                    <a:pt x="2912047" y="197334"/>
                  </a:lnTo>
                  <a:lnTo>
                    <a:pt x="2923885" y="215340"/>
                  </a:lnTo>
                  <a:lnTo>
                    <a:pt x="2935722" y="233464"/>
                  </a:lnTo>
                  <a:lnTo>
                    <a:pt x="2947560" y="251470"/>
                  </a:lnTo>
                  <a:lnTo>
                    <a:pt x="2959398" y="269129"/>
                  </a:lnTo>
                  <a:lnTo>
                    <a:pt x="2971235" y="286229"/>
                  </a:lnTo>
                  <a:lnTo>
                    <a:pt x="2983073" y="302587"/>
                  </a:lnTo>
                  <a:lnTo>
                    <a:pt x="2994910" y="318050"/>
                  </a:lnTo>
                  <a:lnTo>
                    <a:pt x="3006748" y="332506"/>
                  </a:lnTo>
                  <a:lnTo>
                    <a:pt x="3018586" y="345882"/>
                  </a:lnTo>
                  <a:lnTo>
                    <a:pt x="3030423" y="358138"/>
                  </a:lnTo>
                  <a:lnTo>
                    <a:pt x="3042261" y="369271"/>
                  </a:lnTo>
                  <a:lnTo>
                    <a:pt x="3054098" y="379302"/>
                  </a:lnTo>
                  <a:lnTo>
                    <a:pt x="3065936" y="388275"/>
                  </a:lnTo>
                  <a:lnTo>
                    <a:pt x="3077774" y="396250"/>
                  </a:lnTo>
                  <a:lnTo>
                    <a:pt x="3089611" y="403298"/>
                  </a:lnTo>
                  <a:lnTo>
                    <a:pt x="3101449" y="409494"/>
                  </a:lnTo>
                  <a:lnTo>
                    <a:pt x="3113286" y="414917"/>
                  </a:lnTo>
                  <a:lnTo>
                    <a:pt x="3125124" y="419646"/>
                  </a:lnTo>
                  <a:lnTo>
                    <a:pt x="3136962" y="423754"/>
                  </a:lnTo>
                  <a:lnTo>
                    <a:pt x="3148799" y="427314"/>
                  </a:lnTo>
                  <a:lnTo>
                    <a:pt x="3160637" y="430389"/>
                  </a:lnTo>
                  <a:lnTo>
                    <a:pt x="3172474" y="433041"/>
                  </a:lnTo>
                  <a:lnTo>
                    <a:pt x="3184312" y="435322"/>
                  </a:lnTo>
                  <a:lnTo>
                    <a:pt x="3196149" y="437283"/>
                  </a:lnTo>
                  <a:lnTo>
                    <a:pt x="3207987" y="438964"/>
                  </a:lnTo>
                  <a:lnTo>
                    <a:pt x="3219825" y="440405"/>
                  </a:lnTo>
                  <a:lnTo>
                    <a:pt x="3231662" y="441639"/>
                  </a:lnTo>
                  <a:lnTo>
                    <a:pt x="3243500" y="442693"/>
                  </a:lnTo>
                  <a:lnTo>
                    <a:pt x="3255337" y="443595"/>
                  </a:lnTo>
                  <a:lnTo>
                    <a:pt x="3267175" y="444365"/>
                  </a:lnTo>
                  <a:lnTo>
                    <a:pt x="3279013" y="445022"/>
                  </a:lnTo>
                  <a:lnTo>
                    <a:pt x="3290850" y="445582"/>
                  </a:lnTo>
                  <a:lnTo>
                    <a:pt x="3302688" y="446060"/>
                  </a:lnTo>
                  <a:lnTo>
                    <a:pt x="3314525" y="446467"/>
                  </a:lnTo>
                  <a:lnTo>
                    <a:pt x="3326363" y="446815"/>
                  </a:lnTo>
                  <a:lnTo>
                    <a:pt x="3338201" y="447110"/>
                  </a:lnTo>
                  <a:lnTo>
                    <a:pt x="3350038" y="447362"/>
                  </a:lnTo>
                  <a:lnTo>
                    <a:pt x="3361876" y="447577"/>
                  </a:lnTo>
                  <a:lnTo>
                    <a:pt x="3373713" y="447760"/>
                  </a:lnTo>
                  <a:lnTo>
                    <a:pt x="3385551" y="447915"/>
                  </a:lnTo>
                  <a:lnTo>
                    <a:pt x="3397389" y="448048"/>
                  </a:lnTo>
                  <a:lnTo>
                    <a:pt x="3409226" y="448160"/>
                  </a:lnTo>
                  <a:lnTo>
                    <a:pt x="3421064" y="448256"/>
                  </a:lnTo>
                  <a:lnTo>
                    <a:pt x="3432901" y="448338"/>
                  </a:lnTo>
                  <a:lnTo>
                    <a:pt x="3444739" y="448408"/>
                  </a:lnTo>
                  <a:lnTo>
                    <a:pt x="3456576" y="448467"/>
                  </a:lnTo>
                  <a:lnTo>
                    <a:pt x="3468414" y="448517"/>
                  </a:lnTo>
                  <a:lnTo>
                    <a:pt x="3480252" y="448560"/>
                  </a:lnTo>
                  <a:lnTo>
                    <a:pt x="3492089" y="448596"/>
                  </a:lnTo>
                  <a:lnTo>
                    <a:pt x="3503927" y="448627"/>
                  </a:lnTo>
                  <a:lnTo>
                    <a:pt x="3515764" y="448654"/>
                  </a:lnTo>
                  <a:lnTo>
                    <a:pt x="3515764" y="448955"/>
                  </a:lnTo>
                  <a:lnTo>
                    <a:pt x="3527602" y="448981"/>
                  </a:lnTo>
                  <a:lnTo>
                    <a:pt x="3539440" y="449012"/>
                  </a:lnTo>
                  <a:lnTo>
                    <a:pt x="3551277" y="449049"/>
                  </a:lnTo>
                  <a:lnTo>
                    <a:pt x="3563115" y="449091"/>
                  </a:lnTo>
                  <a:lnTo>
                    <a:pt x="3574952" y="449142"/>
                  </a:lnTo>
                  <a:lnTo>
                    <a:pt x="3586790" y="449201"/>
                  </a:lnTo>
                  <a:lnTo>
                    <a:pt x="3598628" y="449270"/>
                  </a:lnTo>
                  <a:lnTo>
                    <a:pt x="3610465" y="449352"/>
                  </a:lnTo>
                  <a:lnTo>
                    <a:pt x="3622303" y="449448"/>
                  </a:lnTo>
                  <a:lnTo>
                    <a:pt x="3634140" y="449561"/>
                  </a:lnTo>
                  <a:lnTo>
                    <a:pt x="3645978" y="449693"/>
                  </a:lnTo>
                  <a:lnTo>
                    <a:pt x="3657816" y="449849"/>
                  </a:lnTo>
                  <a:lnTo>
                    <a:pt x="3669653" y="450032"/>
                  </a:lnTo>
                  <a:lnTo>
                    <a:pt x="3681491" y="450246"/>
                  </a:lnTo>
                  <a:lnTo>
                    <a:pt x="3693328" y="450498"/>
                  </a:lnTo>
                  <a:lnTo>
                    <a:pt x="3705166" y="450794"/>
                  </a:lnTo>
                  <a:lnTo>
                    <a:pt x="3717004" y="451141"/>
                  </a:lnTo>
                  <a:lnTo>
                    <a:pt x="3728841" y="451549"/>
                  </a:lnTo>
                  <a:lnTo>
                    <a:pt x="3740679" y="452027"/>
                  </a:lnTo>
                  <a:lnTo>
                    <a:pt x="3752516" y="452587"/>
                  </a:lnTo>
                  <a:lnTo>
                    <a:pt x="3764354" y="453244"/>
                  </a:lnTo>
                  <a:lnTo>
                    <a:pt x="3776191" y="454014"/>
                  </a:lnTo>
                  <a:lnTo>
                    <a:pt x="3788029" y="454915"/>
                  </a:lnTo>
                  <a:lnTo>
                    <a:pt x="3799867" y="455970"/>
                  </a:lnTo>
                  <a:lnTo>
                    <a:pt x="3811704" y="457203"/>
                  </a:lnTo>
                  <a:lnTo>
                    <a:pt x="3823542" y="458644"/>
                  </a:lnTo>
                  <a:lnTo>
                    <a:pt x="3835379" y="460326"/>
                  </a:lnTo>
                  <a:lnTo>
                    <a:pt x="3847217" y="462286"/>
                  </a:lnTo>
                  <a:lnTo>
                    <a:pt x="3859055" y="464568"/>
                  </a:lnTo>
                  <a:lnTo>
                    <a:pt x="3870892" y="467219"/>
                  </a:lnTo>
                  <a:lnTo>
                    <a:pt x="3882730" y="470295"/>
                  </a:lnTo>
                  <a:lnTo>
                    <a:pt x="3894567" y="473854"/>
                  </a:lnTo>
                  <a:lnTo>
                    <a:pt x="3906405" y="477963"/>
                  </a:lnTo>
                  <a:lnTo>
                    <a:pt x="3918243" y="482691"/>
                  </a:lnTo>
                  <a:lnTo>
                    <a:pt x="3930080" y="488115"/>
                  </a:lnTo>
                  <a:lnTo>
                    <a:pt x="3941918" y="494311"/>
                  </a:lnTo>
                  <a:lnTo>
                    <a:pt x="3953755" y="501358"/>
                  </a:lnTo>
                  <a:lnTo>
                    <a:pt x="3965593" y="509334"/>
                  </a:lnTo>
                  <a:lnTo>
                    <a:pt x="3977431" y="518307"/>
                  </a:lnTo>
                  <a:lnTo>
                    <a:pt x="3989268" y="528338"/>
                  </a:lnTo>
                  <a:lnTo>
                    <a:pt x="4001106" y="539470"/>
                  </a:lnTo>
                  <a:lnTo>
                    <a:pt x="4012943" y="551727"/>
                  </a:lnTo>
                  <a:lnTo>
                    <a:pt x="4024781" y="565102"/>
                  </a:lnTo>
                  <a:lnTo>
                    <a:pt x="4036619" y="579559"/>
                  </a:lnTo>
                  <a:lnTo>
                    <a:pt x="4048456" y="595022"/>
                  </a:lnTo>
                  <a:lnTo>
                    <a:pt x="4060294" y="611379"/>
                  </a:lnTo>
                  <a:lnTo>
                    <a:pt x="4072131" y="628480"/>
                  </a:lnTo>
                  <a:lnTo>
                    <a:pt x="4083969" y="646139"/>
                  </a:lnTo>
                  <a:lnTo>
                    <a:pt x="4095806" y="664145"/>
                  </a:lnTo>
                  <a:lnTo>
                    <a:pt x="4107644" y="682268"/>
                  </a:lnTo>
                  <a:lnTo>
                    <a:pt x="4119482" y="700274"/>
                  </a:lnTo>
                  <a:lnTo>
                    <a:pt x="4131319" y="717934"/>
                  </a:lnTo>
                  <a:lnTo>
                    <a:pt x="4143157" y="735034"/>
                  </a:lnTo>
                  <a:lnTo>
                    <a:pt x="4154994" y="751391"/>
                  </a:lnTo>
                  <a:lnTo>
                    <a:pt x="4166832" y="766855"/>
                  </a:lnTo>
                  <a:lnTo>
                    <a:pt x="4178670" y="781311"/>
                  </a:lnTo>
                  <a:lnTo>
                    <a:pt x="4190507" y="794686"/>
                  </a:lnTo>
                  <a:lnTo>
                    <a:pt x="4202345" y="806943"/>
                  </a:lnTo>
                  <a:lnTo>
                    <a:pt x="4214182" y="818076"/>
                  </a:lnTo>
                  <a:lnTo>
                    <a:pt x="4226020" y="828106"/>
                  </a:lnTo>
                  <a:lnTo>
                    <a:pt x="4237858" y="837080"/>
                  </a:lnTo>
                  <a:lnTo>
                    <a:pt x="4249695" y="845055"/>
                  </a:lnTo>
                  <a:lnTo>
                    <a:pt x="4261533" y="852102"/>
                  </a:lnTo>
                  <a:lnTo>
                    <a:pt x="4273370" y="858299"/>
                  </a:lnTo>
                  <a:lnTo>
                    <a:pt x="4285208" y="863722"/>
                  </a:lnTo>
                  <a:lnTo>
                    <a:pt x="4297046" y="868451"/>
                  </a:lnTo>
                  <a:lnTo>
                    <a:pt x="4308883" y="872559"/>
                  </a:lnTo>
                  <a:lnTo>
                    <a:pt x="4320721" y="876118"/>
                  </a:lnTo>
                  <a:lnTo>
                    <a:pt x="4332558" y="879194"/>
                  </a:lnTo>
                  <a:lnTo>
                    <a:pt x="4344396" y="881845"/>
                  </a:lnTo>
                  <a:lnTo>
                    <a:pt x="4356234" y="884127"/>
                  </a:lnTo>
                  <a:lnTo>
                    <a:pt x="4368071" y="886087"/>
                  </a:lnTo>
                  <a:lnTo>
                    <a:pt x="4379909" y="887769"/>
                  </a:lnTo>
                  <a:lnTo>
                    <a:pt x="4391746" y="889210"/>
                  </a:lnTo>
                  <a:lnTo>
                    <a:pt x="4403584" y="890443"/>
                  </a:lnTo>
                  <a:lnTo>
                    <a:pt x="4415421" y="891498"/>
                  </a:lnTo>
                  <a:lnTo>
                    <a:pt x="4427259" y="892400"/>
                  </a:lnTo>
                  <a:lnTo>
                    <a:pt x="4439097" y="893169"/>
                  </a:lnTo>
                  <a:lnTo>
                    <a:pt x="4450934" y="893826"/>
                  </a:lnTo>
                  <a:lnTo>
                    <a:pt x="4462772" y="894387"/>
                  </a:lnTo>
                  <a:lnTo>
                    <a:pt x="4474609" y="894865"/>
                  </a:lnTo>
                  <a:lnTo>
                    <a:pt x="4486447" y="895272"/>
                  </a:lnTo>
                  <a:lnTo>
                    <a:pt x="4498285" y="895619"/>
                  </a:lnTo>
                  <a:lnTo>
                    <a:pt x="4510122" y="895915"/>
                  </a:lnTo>
                  <a:lnTo>
                    <a:pt x="4521960" y="896167"/>
                  </a:lnTo>
                  <a:lnTo>
                    <a:pt x="4533797" y="896382"/>
                  </a:lnTo>
                  <a:lnTo>
                    <a:pt x="4545635" y="896564"/>
                  </a:lnTo>
                  <a:lnTo>
                    <a:pt x="4557473" y="896720"/>
                  </a:lnTo>
                  <a:lnTo>
                    <a:pt x="4569310" y="896852"/>
                  </a:lnTo>
                  <a:lnTo>
                    <a:pt x="4581148" y="896965"/>
                  </a:lnTo>
                  <a:lnTo>
                    <a:pt x="4592985" y="897061"/>
                  </a:lnTo>
                  <a:lnTo>
                    <a:pt x="4604823" y="897143"/>
                  </a:lnTo>
                  <a:lnTo>
                    <a:pt x="4616661" y="897212"/>
                  </a:lnTo>
                  <a:lnTo>
                    <a:pt x="4628498" y="897271"/>
                  </a:lnTo>
                  <a:lnTo>
                    <a:pt x="4640336" y="897322"/>
                  </a:lnTo>
                  <a:lnTo>
                    <a:pt x="4652173" y="897365"/>
                  </a:lnTo>
                  <a:lnTo>
                    <a:pt x="4664011" y="897401"/>
                  </a:lnTo>
                  <a:lnTo>
                    <a:pt x="4675849" y="897432"/>
                  </a:lnTo>
                  <a:lnTo>
                    <a:pt x="4687686" y="897458"/>
                  </a:lnTo>
                </a:path>
              </a:pathLst>
            </a:custGeom>
            <a:ln w="40651" cap="flat">
              <a:solidFill>
                <a:srgbClr val="00C091">
                  <a:alpha val="100000"/>
                </a:srgbClr>
              </a:solidFill>
              <a:prstDash val="solid"/>
              <a:round/>
            </a:ln>
          </p:spPr>
          <p:txBody>
            <a:bodyPr/>
            <a:lstStyle/>
            <a:p/>
          </p:txBody>
        </p:sp>
        <p:sp>
          <p:nvSpPr>
            <p:cNvPr id="52" name="pl52"/>
            <p:cNvSpPr/>
            <p:nvPr/>
          </p:nvSpPr>
          <p:spPr>
            <a:xfrm>
              <a:off x="2482351" y="4639564"/>
              <a:ext cx="4687686" cy="299102"/>
            </a:xfrm>
            <a:custGeom>
              <a:avLst/>
              <a:pathLst>
                <a:path w="4687686" h="299102">
                  <a:moveTo>
                    <a:pt x="0" y="299052"/>
                  </a:moveTo>
                  <a:lnTo>
                    <a:pt x="11837" y="299035"/>
                  </a:lnTo>
                  <a:lnTo>
                    <a:pt x="23675" y="299014"/>
                  </a:lnTo>
                  <a:lnTo>
                    <a:pt x="35512" y="298990"/>
                  </a:lnTo>
                  <a:lnTo>
                    <a:pt x="47350" y="298961"/>
                  </a:lnTo>
                  <a:lnTo>
                    <a:pt x="59187" y="298927"/>
                  </a:lnTo>
                  <a:lnTo>
                    <a:pt x="71025" y="298888"/>
                  </a:lnTo>
                  <a:lnTo>
                    <a:pt x="82863" y="298842"/>
                  </a:lnTo>
                  <a:lnTo>
                    <a:pt x="94700" y="298787"/>
                  </a:lnTo>
                  <a:lnTo>
                    <a:pt x="106538" y="298723"/>
                  </a:lnTo>
                  <a:lnTo>
                    <a:pt x="118375" y="298648"/>
                  </a:lnTo>
                  <a:lnTo>
                    <a:pt x="130213" y="298560"/>
                  </a:lnTo>
                  <a:lnTo>
                    <a:pt x="142051" y="298456"/>
                  </a:lnTo>
                  <a:lnTo>
                    <a:pt x="153888" y="298334"/>
                  </a:lnTo>
                  <a:lnTo>
                    <a:pt x="165726" y="298191"/>
                  </a:lnTo>
                  <a:lnTo>
                    <a:pt x="177563" y="298023"/>
                  </a:lnTo>
                  <a:lnTo>
                    <a:pt x="189401" y="297826"/>
                  </a:lnTo>
                  <a:lnTo>
                    <a:pt x="201239" y="297595"/>
                  </a:lnTo>
                  <a:lnTo>
                    <a:pt x="213076" y="297323"/>
                  </a:lnTo>
                  <a:lnTo>
                    <a:pt x="224914" y="297004"/>
                  </a:lnTo>
                  <a:lnTo>
                    <a:pt x="236751" y="296631"/>
                  </a:lnTo>
                  <a:lnTo>
                    <a:pt x="248589" y="296193"/>
                  </a:lnTo>
                  <a:lnTo>
                    <a:pt x="260427" y="295680"/>
                  </a:lnTo>
                  <a:lnTo>
                    <a:pt x="272264" y="295079"/>
                  </a:lnTo>
                  <a:lnTo>
                    <a:pt x="284102" y="294375"/>
                  </a:lnTo>
                  <a:lnTo>
                    <a:pt x="295939" y="293553"/>
                  </a:lnTo>
                  <a:lnTo>
                    <a:pt x="307777" y="292593"/>
                  </a:lnTo>
                  <a:lnTo>
                    <a:pt x="319614" y="291471"/>
                  </a:lnTo>
                  <a:lnTo>
                    <a:pt x="331452" y="290165"/>
                  </a:lnTo>
                  <a:lnTo>
                    <a:pt x="343290" y="288643"/>
                  </a:lnTo>
                  <a:lnTo>
                    <a:pt x="355127" y="286876"/>
                  </a:lnTo>
                  <a:lnTo>
                    <a:pt x="366965" y="284825"/>
                  </a:lnTo>
                  <a:lnTo>
                    <a:pt x="378802" y="282453"/>
                  </a:lnTo>
                  <a:lnTo>
                    <a:pt x="390640" y="279714"/>
                  </a:lnTo>
                  <a:lnTo>
                    <a:pt x="402478" y="276561"/>
                  </a:lnTo>
                  <a:lnTo>
                    <a:pt x="414315" y="272946"/>
                  </a:lnTo>
                  <a:lnTo>
                    <a:pt x="426153" y="268815"/>
                  </a:lnTo>
                  <a:lnTo>
                    <a:pt x="437990" y="264116"/>
                  </a:lnTo>
                  <a:lnTo>
                    <a:pt x="449828" y="258800"/>
                  </a:lnTo>
                  <a:lnTo>
                    <a:pt x="461666" y="252817"/>
                  </a:lnTo>
                  <a:lnTo>
                    <a:pt x="473503" y="246130"/>
                  </a:lnTo>
                  <a:lnTo>
                    <a:pt x="485341" y="238708"/>
                  </a:lnTo>
                  <a:lnTo>
                    <a:pt x="497178" y="230537"/>
                  </a:lnTo>
                  <a:lnTo>
                    <a:pt x="509016" y="221621"/>
                  </a:lnTo>
                  <a:lnTo>
                    <a:pt x="520854" y="211983"/>
                  </a:lnTo>
                  <a:lnTo>
                    <a:pt x="532691" y="201674"/>
                  </a:lnTo>
                  <a:lnTo>
                    <a:pt x="544529" y="190769"/>
                  </a:lnTo>
                  <a:lnTo>
                    <a:pt x="556366" y="179369"/>
                  </a:lnTo>
                  <a:lnTo>
                    <a:pt x="568204" y="167596"/>
                  </a:lnTo>
                  <a:lnTo>
                    <a:pt x="580042" y="155592"/>
                  </a:lnTo>
                  <a:lnTo>
                    <a:pt x="591879" y="143510"/>
                  </a:lnTo>
                  <a:lnTo>
                    <a:pt x="603717" y="131506"/>
                  </a:lnTo>
                  <a:lnTo>
                    <a:pt x="615554" y="119733"/>
                  </a:lnTo>
                  <a:lnTo>
                    <a:pt x="627392" y="108333"/>
                  </a:lnTo>
                  <a:lnTo>
                    <a:pt x="639229" y="97428"/>
                  </a:lnTo>
                  <a:lnTo>
                    <a:pt x="651067" y="87119"/>
                  </a:lnTo>
                  <a:lnTo>
                    <a:pt x="662905" y="77481"/>
                  </a:lnTo>
                  <a:lnTo>
                    <a:pt x="674742" y="68564"/>
                  </a:lnTo>
                  <a:lnTo>
                    <a:pt x="686580" y="60393"/>
                  </a:lnTo>
                  <a:lnTo>
                    <a:pt x="698417" y="52972"/>
                  </a:lnTo>
                  <a:lnTo>
                    <a:pt x="710255" y="46284"/>
                  </a:lnTo>
                  <a:lnTo>
                    <a:pt x="722093" y="40302"/>
                  </a:lnTo>
                  <a:lnTo>
                    <a:pt x="733930" y="34985"/>
                  </a:lnTo>
                  <a:lnTo>
                    <a:pt x="745768" y="30287"/>
                  </a:lnTo>
                  <a:lnTo>
                    <a:pt x="757605" y="26156"/>
                  </a:lnTo>
                  <a:lnTo>
                    <a:pt x="769443" y="22541"/>
                  </a:lnTo>
                  <a:lnTo>
                    <a:pt x="781281" y="19388"/>
                  </a:lnTo>
                  <a:lnTo>
                    <a:pt x="793118" y="16649"/>
                  </a:lnTo>
                  <a:lnTo>
                    <a:pt x="804956" y="14276"/>
                  </a:lnTo>
                  <a:lnTo>
                    <a:pt x="816793" y="12226"/>
                  </a:lnTo>
                  <a:lnTo>
                    <a:pt x="828631" y="10458"/>
                  </a:lnTo>
                  <a:lnTo>
                    <a:pt x="840469" y="8937"/>
                  </a:lnTo>
                  <a:lnTo>
                    <a:pt x="852306" y="7630"/>
                  </a:lnTo>
                  <a:lnTo>
                    <a:pt x="864144" y="6509"/>
                  </a:lnTo>
                  <a:lnTo>
                    <a:pt x="875981" y="5549"/>
                  </a:lnTo>
                  <a:lnTo>
                    <a:pt x="887819" y="4726"/>
                  </a:lnTo>
                  <a:lnTo>
                    <a:pt x="899657" y="4023"/>
                  </a:lnTo>
                  <a:lnTo>
                    <a:pt x="911494" y="3422"/>
                  </a:lnTo>
                  <a:lnTo>
                    <a:pt x="923332" y="2909"/>
                  </a:lnTo>
                  <a:lnTo>
                    <a:pt x="935169" y="2471"/>
                  </a:lnTo>
                  <a:lnTo>
                    <a:pt x="947007" y="2098"/>
                  </a:lnTo>
                  <a:lnTo>
                    <a:pt x="958844" y="1779"/>
                  </a:lnTo>
                  <a:lnTo>
                    <a:pt x="970682" y="1507"/>
                  </a:lnTo>
                  <a:lnTo>
                    <a:pt x="982520" y="1276"/>
                  </a:lnTo>
                  <a:lnTo>
                    <a:pt x="994357" y="1079"/>
                  </a:lnTo>
                  <a:lnTo>
                    <a:pt x="1006195" y="911"/>
                  </a:lnTo>
                  <a:lnTo>
                    <a:pt x="1018032" y="768"/>
                  </a:lnTo>
                  <a:lnTo>
                    <a:pt x="1029870" y="646"/>
                  </a:lnTo>
                  <a:lnTo>
                    <a:pt x="1041708" y="542"/>
                  </a:lnTo>
                  <a:lnTo>
                    <a:pt x="1053545" y="454"/>
                  </a:lnTo>
                  <a:lnTo>
                    <a:pt x="1065383" y="379"/>
                  </a:lnTo>
                  <a:lnTo>
                    <a:pt x="1077220" y="315"/>
                  </a:lnTo>
                  <a:lnTo>
                    <a:pt x="1089058" y="260"/>
                  </a:lnTo>
                  <a:lnTo>
                    <a:pt x="1100896" y="214"/>
                  </a:lnTo>
                  <a:lnTo>
                    <a:pt x="1112733" y="174"/>
                  </a:lnTo>
                  <a:lnTo>
                    <a:pt x="1124571" y="141"/>
                  </a:lnTo>
                  <a:lnTo>
                    <a:pt x="1136408" y="112"/>
                  </a:lnTo>
                  <a:lnTo>
                    <a:pt x="1148246" y="88"/>
                  </a:lnTo>
                  <a:lnTo>
                    <a:pt x="1160084" y="67"/>
                  </a:lnTo>
                  <a:lnTo>
                    <a:pt x="1171921" y="50"/>
                  </a:lnTo>
                  <a:lnTo>
                    <a:pt x="1171921" y="0"/>
                  </a:lnTo>
                  <a:lnTo>
                    <a:pt x="1183759" y="8"/>
                  </a:lnTo>
                  <a:lnTo>
                    <a:pt x="1195596" y="19"/>
                  </a:lnTo>
                  <a:lnTo>
                    <a:pt x="1207434" y="31"/>
                  </a:lnTo>
                  <a:lnTo>
                    <a:pt x="1219272" y="45"/>
                  </a:lnTo>
                  <a:lnTo>
                    <a:pt x="1231109" y="62"/>
                  </a:lnTo>
                  <a:lnTo>
                    <a:pt x="1242947" y="82"/>
                  </a:lnTo>
                  <a:lnTo>
                    <a:pt x="1254784" y="105"/>
                  </a:lnTo>
                  <a:lnTo>
                    <a:pt x="1266622" y="132"/>
                  </a:lnTo>
                  <a:lnTo>
                    <a:pt x="1278459" y="164"/>
                  </a:lnTo>
                  <a:lnTo>
                    <a:pt x="1290297" y="202"/>
                  </a:lnTo>
                  <a:lnTo>
                    <a:pt x="1302135" y="246"/>
                  </a:lnTo>
                  <a:lnTo>
                    <a:pt x="1313972" y="298"/>
                  </a:lnTo>
                  <a:lnTo>
                    <a:pt x="1325810" y="358"/>
                  </a:lnTo>
                  <a:lnTo>
                    <a:pt x="1337647" y="430"/>
                  </a:lnTo>
                  <a:lnTo>
                    <a:pt x="1349485" y="514"/>
                  </a:lnTo>
                  <a:lnTo>
                    <a:pt x="1361323" y="613"/>
                  </a:lnTo>
                  <a:lnTo>
                    <a:pt x="1373160" y="728"/>
                  </a:lnTo>
                  <a:lnTo>
                    <a:pt x="1384998" y="864"/>
                  </a:lnTo>
                  <a:lnTo>
                    <a:pt x="1396835" y="1023"/>
                  </a:lnTo>
                  <a:lnTo>
                    <a:pt x="1408673" y="1210"/>
                  </a:lnTo>
                  <a:lnTo>
                    <a:pt x="1420511" y="1429"/>
                  </a:lnTo>
                  <a:lnTo>
                    <a:pt x="1432348" y="1686"/>
                  </a:lnTo>
                  <a:lnTo>
                    <a:pt x="1444186" y="1986"/>
                  </a:lnTo>
                  <a:lnTo>
                    <a:pt x="1456023" y="2338"/>
                  </a:lnTo>
                  <a:lnTo>
                    <a:pt x="1467861" y="2749"/>
                  </a:lnTo>
                  <a:lnTo>
                    <a:pt x="1479699" y="3229"/>
                  </a:lnTo>
                  <a:lnTo>
                    <a:pt x="1491536" y="3790"/>
                  </a:lnTo>
                  <a:lnTo>
                    <a:pt x="1503374" y="4443"/>
                  </a:lnTo>
                  <a:lnTo>
                    <a:pt x="1515211" y="5204"/>
                  </a:lnTo>
                  <a:lnTo>
                    <a:pt x="1527049" y="6088"/>
                  </a:lnTo>
                  <a:lnTo>
                    <a:pt x="1538887" y="7113"/>
                  </a:lnTo>
                  <a:lnTo>
                    <a:pt x="1550724" y="8299"/>
                  </a:lnTo>
                  <a:lnTo>
                    <a:pt x="1562562" y="9669"/>
                  </a:lnTo>
                  <a:lnTo>
                    <a:pt x="1574399" y="11245"/>
                  </a:lnTo>
                  <a:lnTo>
                    <a:pt x="1586237" y="13053"/>
                  </a:lnTo>
                  <a:lnTo>
                    <a:pt x="1598074" y="15118"/>
                  </a:lnTo>
                  <a:lnTo>
                    <a:pt x="1609912" y="17467"/>
                  </a:lnTo>
                  <a:lnTo>
                    <a:pt x="1621750" y="20126"/>
                  </a:lnTo>
                  <a:lnTo>
                    <a:pt x="1633587" y="23117"/>
                  </a:lnTo>
                  <a:lnTo>
                    <a:pt x="1645425" y="26460"/>
                  </a:lnTo>
                  <a:lnTo>
                    <a:pt x="1657262" y="30171"/>
                  </a:lnTo>
                  <a:lnTo>
                    <a:pt x="1669100" y="34257"/>
                  </a:lnTo>
                  <a:lnTo>
                    <a:pt x="1680938" y="38715"/>
                  </a:lnTo>
                  <a:lnTo>
                    <a:pt x="1692775" y="43534"/>
                  </a:lnTo>
                  <a:lnTo>
                    <a:pt x="1704613" y="48689"/>
                  </a:lnTo>
                  <a:lnTo>
                    <a:pt x="1716450" y="54141"/>
                  </a:lnTo>
                  <a:lnTo>
                    <a:pt x="1728288" y="59841"/>
                  </a:lnTo>
                  <a:lnTo>
                    <a:pt x="1740126" y="65728"/>
                  </a:lnTo>
                  <a:lnTo>
                    <a:pt x="1751963" y="71730"/>
                  </a:lnTo>
                  <a:lnTo>
                    <a:pt x="1763801" y="77771"/>
                  </a:lnTo>
                  <a:lnTo>
                    <a:pt x="1775638" y="83773"/>
                  </a:lnTo>
                  <a:lnTo>
                    <a:pt x="1787476" y="89659"/>
                  </a:lnTo>
                  <a:lnTo>
                    <a:pt x="1799314" y="95359"/>
                  </a:lnTo>
                  <a:lnTo>
                    <a:pt x="1811151" y="100812"/>
                  </a:lnTo>
                  <a:lnTo>
                    <a:pt x="1822989" y="105966"/>
                  </a:lnTo>
                  <a:lnTo>
                    <a:pt x="1834826" y="110785"/>
                  </a:lnTo>
                  <a:lnTo>
                    <a:pt x="1846664" y="115243"/>
                  </a:lnTo>
                  <a:lnTo>
                    <a:pt x="1858502" y="119329"/>
                  </a:lnTo>
                  <a:lnTo>
                    <a:pt x="1870339" y="123040"/>
                  </a:lnTo>
                  <a:lnTo>
                    <a:pt x="1882177" y="126383"/>
                  </a:lnTo>
                  <a:lnTo>
                    <a:pt x="1894014" y="129374"/>
                  </a:lnTo>
                  <a:lnTo>
                    <a:pt x="1905852" y="132033"/>
                  </a:lnTo>
                  <a:lnTo>
                    <a:pt x="1917689" y="134382"/>
                  </a:lnTo>
                  <a:lnTo>
                    <a:pt x="1929527" y="136447"/>
                  </a:lnTo>
                  <a:lnTo>
                    <a:pt x="1941365" y="138255"/>
                  </a:lnTo>
                  <a:lnTo>
                    <a:pt x="1953202" y="139831"/>
                  </a:lnTo>
                  <a:lnTo>
                    <a:pt x="1965040" y="141201"/>
                  </a:lnTo>
                  <a:lnTo>
                    <a:pt x="1976877" y="142387"/>
                  </a:lnTo>
                  <a:lnTo>
                    <a:pt x="1988715" y="143413"/>
                  </a:lnTo>
                  <a:lnTo>
                    <a:pt x="2000553" y="144296"/>
                  </a:lnTo>
                  <a:lnTo>
                    <a:pt x="2012390" y="145057"/>
                  </a:lnTo>
                  <a:lnTo>
                    <a:pt x="2024228" y="145710"/>
                  </a:lnTo>
                  <a:lnTo>
                    <a:pt x="2036065" y="146271"/>
                  </a:lnTo>
                  <a:lnTo>
                    <a:pt x="2047903" y="146751"/>
                  </a:lnTo>
                  <a:lnTo>
                    <a:pt x="2059741" y="147162"/>
                  </a:lnTo>
                  <a:lnTo>
                    <a:pt x="2071578" y="147514"/>
                  </a:lnTo>
                  <a:lnTo>
                    <a:pt x="2083416" y="147814"/>
                  </a:lnTo>
                  <a:lnTo>
                    <a:pt x="2095253" y="148071"/>
                  </a:lnTo>
                  <a:lnTo>
                    <a:pt x="2107091" y="148290"/>
                  </a:lnTo>
                  <a:lnTo>
                    <a:pt x="2118929" y="148477"/>
                  </a:lnTo>
                  <a:lnTo>
                    <a:pt x="2130766" y="148636"/>
                  </a:lnTo>
                  <a:lnTo>
                    <a:pt x="2142604" y="148772"/>
                  </a:lnTo>
                  <a:lnTo>
                    <a:pt x="2154441" y="148888"/>
                  </a:lnTo>
                  <a:lnTo>
                    <a:pt x="2166279" y="148986"/>
                  </a:lnTo>
                  <a:lnTo>
                    <a:pt x="2178117" y="149070"/>
                  </a:lnTo>
                  <a:lnTo>
                    <a:pt x="2189954" y="149142"/>
                  </a:lnTo>
                  <a:lnTo>
                    <a:pt x="2201792" y="149203"/>
                  </a:lnTo>
                  <a:lnTo>
                    <a:pt x="2213629" y="149255"/>
                  </a:lnTo>
                  <a:lnTo>
                    <a:pt x="2225467" y="149299"/>
                  </a:lnTo>
                  <a:lnTo>
                    <a:pt x="2237304" y="149336"/>
                  </a:lnTo>
                  <a:lnTo>
                    <a:pt x="2249142" y="149368"/>
                  </a:lnTo>
                  <a:lnTo>
                    <a:pt x="2260980" y="149396"/>
                  </a:lnTo>
                  <a:lnTo>
                    <a:pt x="2272817" y="149419"/>
                  </a:lnTo>
                  <a:lnTo>
                    <a:pt x="2284655" y="149438"/>
                  </a:lnTo>
                  <a:lnTo>
                    <a:pt x="2296492" y="149455"/>
                  </a:lnTo>
                  <a:lnTo>
                    <a:pt x="2308330" y="149469"/>
                  </a:lnTo>
                  <a:lnTo>
                    <a:pt x="2320168" y="149482"/>
                  </a:lnTo>
                  <a:lnTo>
                    <a:pt x="2332005" y="149492"/>
                  </a:lnTo>
                  <a:lnTo>
                    <a:pt x="2343843" y="149501"/>
                  </a:lnTo>
                  <a:lnTo>
                    <a:pt x="2343843" y="149551"/>
                  </a:lnTo>
                  <a:lnTo>
                    <a:pt x="2355680" y="149551"/>
                  </a:lnTo>
                  <a:lnTo>
                    <a:pt x="2367518" y="149551"/>
                  </a:lnTo>
                  <a:lnTo>
                    <a:pt x="2379356" y="149551"/>
                  </a:lnTo>
                  <a:lnTo>
                    <a:pt x="2391193" y="149551"/>
                  </a:lnTo>
                  <a:lnTo>
                    <a:pt x="2403031" y="149551"/>
                  </a:lnTo>
                  <a:lnTo>
                    <a:pt x="2414868" y="149551"/>
                  </a:lnTo>
                  <a:lnTo>
                    <a:pt x="2426706" y="149551"/>
                  </a:lnTo>
                  <a:lnTo>
                    <a:pt x="2438544" y="149551"/>
                  </a:lnTo>
                  <a:lnTo>
                    <a:pt x="2450381" y="149551"/>
                  </a:lnTo>
                  <a:lnTo>
                    <a:pt x="2462219" y="149551"/>
                  </a:lnTo>
                  <a:lnTo>
                    <a:pt x="2474056" y="149551"/>
                  </a:lnTo>
                  <a:lnTo>
                    <a:pt x="2485894" y="149551"/>
                  </a:lnTo>
                  <a:lnTo>
                    <a:pt x="2497732" y="149551"/>
                  </a:lnTo>
                  <a:lnTo>
                    <a:pt x="2509569" y="149551"/>
                  </a:lnTo>
                  <a:lnTo>
                    <a:pt x="2521407" y="149551"/>
                  </a:lnTo>
                  <a:lnTo>
                    <a:pt x="2533244" y="149551"/>
                  </a:lnTo>
                  <a:lnTo>
                    <a:pt x="2545082" y="149551"/>
                  </a:lnTo>
                  <a:lnTo>
                    <a:pt x="2556919" y="149551"/>
                  </a:lnTo>
                  <a:lnTo>
                    <a:pt x="2568757" y="149551"/>
                  </a:lnTo>
                  <a:lnTo>
                    <a:pt x="2580595" y="149551"/>
                  </a:lnTo>
                  <a:lnTo>
                    <a:pt x="2592432" y="149551"/>
                  </a:lnTo>
                  <a:lnTo>
                    <a:pt x="2604270" y="149551"/>
                  </a:lnTo>
                  <a:lnTo>
                    <a:pt x="2616107" y="149551"/>
                  </a:lnTo>
                  <a:lnTo>
                    <a:pt x="2627945" y="149551"/>
                  </a:lnTo>
                  <a:lnTo>
                    <a:pt x="2639783" y="149551"/>
                  </a:lnTo>
                  <a:lnTo>
                    <a:pt x="2651620" y="149551"/>
                  </a:lnTo>
                  <a:lnTo>
                    <a:pt x="2663458" y="149551"/>
                  </a:lnTo>
                  <a:lnTo>
                    <a:pt x="2675295" y="149551"/>
                  </a:lnTo>
                  <a:lnTo>
                    <a:pt x="2687133" y="149551"/>
                  </a:lnTo>
                  <a:lnTo>
                    <a:pt x="2698971" y="149551"/>
                  </a:lnTo>
                  <a:lnTo>
                    <a:pt x="2710808" y="149551"/>
                  </a:lnTo>
                  <a:lnTo>
                    <a:pt x="2722646" y="149551"/>
                  </a:lnTo>
                  <a:lnTo>
                    <a:pt x="2734483" y="149551"/>
                  </a:lnTo>
                  <a:lnTo>
                    <a:pt x="2746321" y="149551"/>
                  </a:lnTo>
                  <a:lnTo>
                    <a:pt x="2758159" y="149551"/>
                  </a:lnTo>
                  <a:lnTo>
                    <a:pt x="2769996" y="149551"/>
                  </a:lnTo>
                  <a:lnTo>
                    <a:pt x="2781834" y="149551"/>
                  </a:lnTo>
                  <a:lnTo>
                    <a:pt x="2793671" y="149551"/>
                  </a:lnTo>
                  <a:lnTo>
                    <a:pt x="2805509" y="149551"/>
                  </a:lnTo>
                  <a:lnTo>
                    <a:pt x="2817347" y="149551"/>
                  </a:lnTo>
                  <a:lnTo>
                    <a:pt x="2829184" y="149551"/>
                  </a:lnTo>
                  <a:lnTo>
                    <a:pt x="2841022" y="149551"/>
                  </a:lnTo>
                  <a:lnTo>
                    <a:pt x="2852859" y="149551"/>
                  </a:lnTo>
                  <a:lnTo>
                    <a:pt x="2864697" y="149551"/>
                  </a:lnTo>
                  <a:lnTo>
                    <a:pt x="2876534" y="149551"/>
                  </a:lnTo>
                  <a:lnTo>
                    <a:pt x="2888372" y="149551"/>
                  </a:lnTo>
                  <a:lnTo>
                    <a:pt x="2900210" y="149551"/>
                  </a:lnTo>
                  <a:lnTo>
                    <a:pt x="2912047" y="149551"/>
                  </a:lnTo>
                  <a:lnTo>
                    <a:pt x="2923885" y="149551"/>
                  </a:lnTo>
                  <a:lnTo>
                    <a:pt x="2935722" y="149551"/>
                  </a:lnTo>
                  <a:lnTo>
                    <a:pt x="2947560" y="149551"/>
                  </a:lnTo>
                  <a:lnTo>
                    <a:pt x="2959398" y="149551"/>
                  </a:lnTo>
                  <a:lnTo>
                    <a:pt x="2971235" y="149551"/>
                  </a:lnTo>
                  <a:lnTo>
                    <a:pt x="2983073" y="149551"/>
                  </a:lnTo>
                  <a:lnTo>
                    <a:pt x="2994910" y="149551"/>
                  </a:lnTo>
                  <a:lnTo>
                    <a:pt x="3006748" y="149551"/>
                  </a:lnTo>
                  <a:lnTo>
                    <a:pt x="3018586" y="149551"/>
                  </a:lnTo>
                  <a:lnTo>
                    <a:pt x="3030423" y="149551"/>
                  </a:lnTo>
                  <a:lnTo>
                    <a:pt x="3042261" y="149551"/>
                  </a:lnTo>
                  <a:lnTo>
                    <a:pt x="3054098" y="149551"/>
                  </a:lnTo>
                  <a:lnTo>
                    <a:pt x="3065936" y="149551"/>
                  </a:lnTo>
                  <a:lnTo>
                    <a:pt x="3077774" y="149551"/>
                  </a:lnTo>
                  <a:lnTo>
                    <a:pt x="3089611" y="149551"/>
                  </a:lnTo>
                  <a:lnTo>
                    <a:pt x="3101449" y="149551"/>
                  </a:lnTo>
                  <a:lnTo>
                    <a:pt x="3113286" y="149551"/>
                  </a:lnTo>
                  <a:lnTo>
                    <a:pt x="3125124" y="149551"/>
                  </a:lnTo>
                  <a:lnTo>
                    <a:pt x="3136962" y="149551"/>
                  </a:lnTo>
                  <a:lnTo>
                    <a:pt x="3148799" y="149551"/>
                  </a:lnTo>
                  <a:lnTo>
                    <a:pt x="3160637" y="149551"/>
                  </a:lnTo>
                  <a:lnTo>
                    <a:pt x="3172474" y="149551"/>
                  </a:lnTo>
                  <a:lnTo>
                    <a:pt x="3184312" y="149551"/>
                  </a:lnTo>
                  <a:lnTo>
                    <a:pt x="3196149" y="149551"/>
                  </a:lnTo>
                  <a:lnTo>
                    <a:pt x="3207987" y="149551"/>
                  </a:lnTo>
                  <a:lnTo>
                    <a:pt x="3219825" y="149551"/>
                  </a:lnTo>
                  <a:lnTo>
                    <a:pt x="3231662" y="149551"/>
                  </a:lnTo>
                  <a:lnTo>
                    <a:pt x="3243500" y="149551"/>
                  </a:lnTo>
                  <a:lnTo>
                    <a:pt x="3255337" y="149551"/>
                  </a:lnTo>
                  <a:lnTo>
                    <a:pt x="3267175" y="149551"/>
                  </a:lnTo>
                  <a:lnTo>
                    <a:pt x="3279013" y="149551"/>
                  </a:lnTo>
                  <a:lnTo>
                    <a:pt x="3290850" y="149551"/>
                  </a:lnTo>
                  <a:lnTo>
                    <a:pt x="3302688" y="149551"/>
                  </a:lnTo>
                  <a:lnTo>
                    <a:pt x="3314525" y="149551"/>
                  </a:lnTo>
                  <a:lnTo>
                    <a:pt x="3326363" y="149551"/>
                  </a:lnTo>
                  <a:lnTo>
                    <a:pt x="3338201" y="149551"/>
                  </a:lnTo>
                  <a:lnTo>
                    <a:pt x="3350038" y="149551"/>
                  </a:lnTo>
                  <a:lnTo>
                    <a:pt x="3361876" y="149551"/>
                  </a:lnTo>
                  <a:lnTo>
                    <a:pt x="3373713" y="149551"/>
                  </a:lnTo>
                  <a:lnTo>
                    <a:pt x="3385551" y="149551"/>
                  </a:lnTo>
                  <a:lnTo>
                    <a:pt x="3397389" y="149551"/>
                  </a:lnTo>
                  <a:lnTo>
                    <a:pt x="3409226" y="149551"/>
                  </a:lnTo>
                  <a:lnTo>
                    <a:pt x="3421064" y="149551"/>
                  </a:lnTo>
                  <a:lnTo>
                    <a:pt x="3432901" y="149551"/>
                  </a:lnTo>
                  <a:lnTo>
                    <a:pt x="3444739" y="149551"/>
                  </a:lnTo>
                  <a:lnTo>
                    <a:pt x="3456576" y="149551"/>
                  </a:lnTo>
                  <a:lnTo>
                    <a:pt x="3468414" y="149551"/>
                  </a:lnTo>
                  <a:lnTo>
                    <a:pt x="3480252" y="149551"/>
                  </a:lnTo>
                  <a:lnTo>
                    <a:pt x="3492089" y="149551"/>
                  </a:lnTo>
                  <a:lnTo>
                    <a:pt x="3503927" y="149551"/>
                  </a:lnTo>
                  <a:lnTo>
                    <a:pt x="3515764" y="149551"/>
                  </a:lnTo>
                  <a:lnTo>
                    <a:pt x="3515764" y="149601"/>
                  </a:lnTo>
                  <a:lnTo>
                    <a:pt x="3527602" y="149610"/>
                  </a:lnTo>
                  <a:lnTo>
                    <a:pt x="3539440" y="149620"/>
                  </a:lnTo>
                  <a:lnTo>
                    <a:pt x="3551277" y="149632"/>
                  </a:lnTo>
                  <a:lnTo>
                    <a:pt x="3563115" y="149647"/>
                  </a:lnTo>
                  <a:lnTo>
                    <a:pt x="3574952" y="149663"/>
                  </a:lnTo>
                  <a:lnTo>
                    <a:pt x="3586790" y="149683"/>
                  </a:lnTo>
                  <a:lnTo>
                    <a:pt x="3598628" y="149706"/>
                  </a:lnTo>
                  <a:lnTo>
                    <a:pt x="3610465" y="149734"/>
                  </a:lnTo>
                  <a:lnTo>
                    <a:pt x="3622303" y="149766"/>
                  </a:lnTo>
                  <a:lnTo>
                    <a:pt x="3634140" y="149803"/>
                  </a:lnTo>
                  <a:lnTo>
                    <a:pt x="3645978" y="149847"/>
                  </a:lnTo>
                  <a:lnTo>
                    <a:pt x="3657816" y="149899"/>
                  </a:lnTo>
                  <a:lnTo>
                    <a:pt x="3669653" y="149960"/>
                  </a:lnTo>
                  <a:lnTo>
                    <a:pt x="3681491" y="150032"/>
                  </a:lnTo>
                  <a:lnTo>
                    <a:pt x="3693328" y="150116"/>
                  </a:lnTo>
                  <a:lnTo>
                    <a:pt x="3705166" y="150214"/>
                  </a:lnTo>
                  <a:lnTo>
                    <a:pt x="3717004" y="150330"/>
                  </a:lnTo>
                  <a:lnTo>
                    <a:pt x="3728841" y="150466"/>
                  </a:lnTo>
                  <a:lnTo>
                    <a:pt x="3740679" y="150625"/>
                  </a:lnTo>
                  <a:lnTo>
                    <a:pt x="3752516" y="150812"/>
                  </a:lnTo>
                  <a:lnTo>
                    <a:pt x="3764354" y="151031"/>
                  </a:lnTo>
                  <a:lnTo>
                    <a:pt x="3776191" y="151287"/>
                  </a:lnTo>
                  <a:lnTo>
                    <a:pt x="3788029" y="151588"/>
                  </a:lnTo>
                  <a:lnTo>
                    <a:pt x="3799867" y="151939"/>
                  </a:lnTo>
                  <a:lnTo>
                    <a:pt x="3811704" y="152351"/>
                  </a:lnTo>
                  <a:lnTo>
                    <a:pt x="3823542" y="152831"/>
                  </a:lnTo>
                  <a:lnTo>
                    <a:pt x="3835379" y="153391"/>
                  </a:lnTo>
                  <a:lnTo>
                    <a:pt x="3847217" y="154045"/>
                  </a:lnTo>
                  <a:lnTo>
                    <a:pt x="3859055" y="154805"/>
                  </a:lnTo>
                  <a:lnTo>
                    <a:pt x="3870892" y="155689"/>
                  </a:lnTo>
                  <a:lnTo>
                    <a:pt x="3882730" y="156714"/>
                  </a:lnTo>
                  <a:lnTo>
                    <a:pt x="3894567" y="157901"/>
                  </a:lnTo>
                  <a:lnTo>
                    <a:pt x="3906405" y="159270"/>
                  </a:lnTo>
                  <a:lnTo>
                    <a:pt x="3918243" y="160847"/>
                  </a:lnTo>
                  <a:lnTo>
                    <a:pt x="3930080" y="162654"/>
                  </a:lnTo>
                  <a:lnTo>
                    <a:pt x="3941918" y="164720"/>
                  </a:lnTo>
                  <a:lnTo>
                    <a:pt x="3953755" y="167069"/>
                  </a:lnTo>
                  <a:lnTo>
                    <a:pt x="3965593" y="169727"/>
                  </a:lnTo>
                  <a:lnTo>
                    <a:pt x="3977431" y="172718"/>
                  </a:lnTo>
                  <a:lnTo>
                    <a:pt x="3989268" y="176062"/>
                  </a:lnTo>
                  <a:lnTo>
                    <a:pt x="4001106" y="179773"/>
                  </a:lnTo>
                  <a:lnTo>
                    <a:pt x="4012943" y="183858"/>
                  </a:lnTo>
                  <a:lnTo>
                    <a:pt x="4024781" y="188317"/>
                  </a:lnTo>
                  <a:lnTo>
                    <a:pt x="4036619" y="193136"/>
                  </a:lnTo>
                  <a:lnTo>
                    <a:pt x="4048456" y="198290"/>
                  </a:lnTo>
                  <a:lnTo>
                    <a:pt x="4060294" y="203743"/>
                  </a:lnTo>
                  <a:lnTo>
                    <a:pt x="4072131" y="209443"/>
                  </a:lnTo>
                  <a:lnTo>
                    <a:pt x="4083969" y="215329"/>
                  </a:lnTo>
                  <a:lnTo>
                    <a:pt x="4095806" y="221331"/>
                  </a:lnTo>
                  <a:lnTo>
                    <a:pt x="4107644" y="227372"/>
                  </a:lnTo>
                  <a:lnTo>
                    <a:pt x="4119482" y="233374"/>
                  </a:lnTo>
                  <a:lnTo>
                    <a:pt x="4131319" y="239261"/>
                  </a:lnTo>
                  <a:lnTo>
                    <a:pt x="4143157" y="244961"/>
                  </a:lnTo>
                  <a:lnTo>
                    <a:pt x="4154994" y="250413"/>
                  </a:lnTo>
                  <a:lnTo>
                    <a:pt x="4166832" y="255568"/>
                  </a:lnTo>
                  <a:lnTo>
                    <a:pt x="4178670" y="260387"/>
                  </a:lnTo>
                  <a:lnTo>
                    <a:pt x="4190507" y="264845"/>
                  </a:lnTo>
                  <a:lnTo>
                    <a:pt x="4202345" y="268930"/>
                  </a:lnTo>
                  <a:lnTo>
                    <a:pt x="4214182" y="272641"/>
                  </a:lnTo>
                  <a:lnTo>
                    <a:pt x="4226020" y="275985"/>
                  </a:lnTo>
                  <a:lnTo>
                    <a:pt x="4237858" y="278976"/>
                  </a:lnTo>
                  <a:lnTo>
                    <a:pt x="4249695" y="281634"/>
                  </a:lnTo>
                  <a:lnTo>
                    <a:pt x="4261533" y="283984"/>
                  </a:lnTo>
                  <a:lnTo>
                    <a:pt x="4273370" y="286049"/>
                  </a:lnTo>
                  <a:lnTo>
                    <a:pt x="4285208" y="287857"/>
                  </a:lnTo>
                  <a:lnTo>
                    <a:pt x="4297046" y="289433"/>
                  </a:lnTo>
                  <a:lnTo>
                    <a:pt x="4308883" y="290803"/>
                  </a:lnTo>
                  <a:lnTo>
                    <a:pt x="4320721" y="291989"/>
                  </a:lnTo>
                  <a:lnTo>
                    <a:pt x="4332558" y="293014"/>
                  </a:lnTo>
                  <a:lnTo>
                    <a:pt x="4344396" y="293898"/>
                  </a:lnTo>
                  <a:lnTo>
                    <a:pt x="4356234" y="294659"/>
                  </a:lnTo>
                  <a:lnTo>
                    <a:pt x="4368071" y="295312"/>
                  </a:lnTo>
                  <a:lnTo>
                    <a:pt x="4379909" y="295873"/>
                  </a:lnTo>
                  <a:lnTo>
                    <a:pt x="4391746" y="296353"/>
                  </a:lnTo>
                  <a:lnTo>
                    <a:pt x="4403584" y="296764"/>
                  </a:lnTo>
                  <a:lnTo>
                    <a:pt x="4415421" y="297116"/>
                  </a:lnTo>
                  <a:lnTo>
                    <a:pt x="4427259" y="297416"/>
                  </a:lnTo>
                  <a:lnTo>
                    <a:pt x="4439097" y="297673"/>
                  </a:lnTo>
                  <a:lnTo>
                    <a:pt x="4450934" y="297892"/>
                  </a:lnTo>
                  <a:lnTo>
                    <a:pt x="4462772" y="298078"/>
                  </a:lnTo>
                  <a:lnTo>
                    <a:pt x="4474609" y="298238"/>
                  </a:lnTo>
                  <a:lnTo>
                    <a:pt x="4486447" y="298374"/>
                  </a:lnTo>
                  <a:lnTo>
                    <a:pt x="4498285" y="298489"/>
                  </a:lnTo>
                  <a:lnTo>
                    <a:pt x="4510122" y="298588"/>
                  </a:lnTo>
                  <a:lnTo>
                    <a:pt x="4521960" y="298672"/>
                  </a:lnTo>
                  <a:lnTo>
                    <a:pt x="4533797" y="298743"/>
                  </a:lnTo>
                  <a:lnTo>
                    <a:pt x="4545635" y="298804"/>
                  </a:lnTo>
                  <a:lnTo>
                    <a:pt x="4557473" y="298856"/>
                  </a:lnTo>
                  <a:lnTo>
                    <a:pt x="4569310" y="298900"/>
                  </a:lnTo>
                  <a:lnTo>
                    <a:pt x="4581148" y="298938"/>
                  </a:lnTo>
                  <a:lnTo>
                    <a:pt x="4592985" y="298970"/>
                  </a:lnTo>
                  <a:lnTo>
                    <a:pt x="4604823" y="298997"/>
                  </a:lnTo>
                  <a:lnTo>
                    <a:pt x="4616661" y="299020"/>
                  </a:lnTo>
                  <a:lnTo>
                    <a:pt x="4628498" y="299040"/>
                  </a:lnTo>
                  <a:lnTo>
                    <a:pt x="4640336" y="299057"/>
                  </a:lnTo>
                  <a:lnTo>
                    <a:pt x="4652173" y="299071"/>
                  </a:lnTo>
                  <a:lnTo>
                    <a:pt x="4664011" y="299083"/>
                  </a:lnTo>
                  <a:lnTo>
                    <a:pt x="4675849" y="299094"/>
                  </a:lnTo>
                  <a:lnTo>
                    <a:pt x="4687686" y="299102"/>
                  </a:lnTo>
                </a:path>
              </a:pathLst>
            </a:custGeom>
            <a:ln w="40651" cap="flat">
              <a:solidFill>
                <a:srgbClr val="00C1A7">
                  <a:alpha val="100000"/>
                </a:srgbClr>
              </a:solidFill>
              <a:prstDash val="solid"/>
              <a:round/>
            </a:ln>
          </p:spPr>
          <p:txBody>
            <a:bodyPr/>
            <a:lstStyle/>
            <a:p/>
          </p:txBody>
        </p:sp>
        <p:sp>
          <p:nvSpPr>
            <p:cNvPr id="53" name="pl53"/>
            <p:cNvSpPr/>
            <p:nvPr/>
          </p:nvSpPr>
          <p:spPr>
            <a:xfrm>
              <a:off x="2482351" y="1797334"/>
              <a:ext cx="4687686" cy="1196411"/>
            </a:xfrm>
            <a:custGeom>
              <a:avLst/>
              <a:pathLst>
                <a:path w="4687686" h="1196411">
                  <a:moveTo>
                    <a:pt x="0" y="448654"/>
                  </a:moveTo>
                  <a:lnTo>
                    <a:pt x="11837" y="448671"/>
                  </a:lnTo>
                  <a:lnTo>
                    <a:pt x="23675" y="448692"/>
                  </a:lnTo>
                  <a:lnTo>
                    <a:pt x="35512" y="448716"/>
                  </a:lnTo>
                  <a:lnTo>
                    <a:pt x="47350" y="448745"/>
                  </a:lnTo>
                  <a:lnTo>
                    <a:pt x="59187" y="448778"/>
                  </a:lnTo>
                  <a:lnTo>
                    <a:pt x="71025" y="448818"/>
                  </a:lnTo>
                  <a:lnTo>
                    <a:pt x="82863" y="448864"/>
                  </a:lnTo>
                  <a:lnTo>
                    <a:pt x="94700" y="448919"/>
                  </a:lnTo>
                  <a:lnTo>
                    <a:pt x="106538" y="448983"/>
                  </a:lnTo>
                  <a:lnTo>
                    <a:pt x="118375" y="449058"/>
                  </a:lnTo>
                  <a:lnTo>
                    <a:pt x="130213" y="449146"/>
                  </a:lnTo>
                  <a:lnTo>
                    <a:pt x="142051" y="449250"/>
                  </a:lnTo>
                  <a:lnTo>
                    <a:pt x="153888" y="449372"/>
                  </a:lnTo>
                  <a:lnTo>
                    <a:pt x="165726" y="449515"/>
                  </a:lnTo>
                  <a:lnTo>
                    <a:pt x="177563" y="449683"/>
                  </a:lnTo>
                  <a:lnTo>
                    <a:pt x="189401" y="449880"/>
                  </a:lnTo>
                  <a:lnTo>
                    <a:pt x="201239" y="450111"/>
                  </a:lnTo>
                  <a:lnTo>
                    <a:pt x="213076" y="450383"/>
                  </a:lnTo>
                  <a:lnTo>
                    <a:pt x="224914" y="450702"/>
                  </a:lnTo>
                  <a:lnTo>
                    <a:pt x="236751" y="451075"/>
                  </a:lnTo>
                  <a:lnTo>
                    <a:pt x="248589" y="451513"/>
                  </a:lnTo>
                  <a:lnTo>
                    <a:pt x="260427" y="452026"/>
                  </a:lnTo>
                  <a:lnTo>
                    <a:pt x="272264" y="452627"/>
                  </a:lnTo>
                  <a:lnTo>
                    <a:pt x="284102" y="453330"/>
                  </a:lnTo>
                  <a:lnTo>
                    <a:pt x="295939" y="454153"/>
                  </a:lnTo>
                  <a:lnTo>
                    <a:pt x="307777" y="455113"/>
                  </a:lnTo>
                  <a:lnTo>
                    <a:pt x="319614" y="456234"/>
                  </a:lnTo>
                  <a:lnTo>
                    <a:pt x="331452" y="457541"/>
                  </a:lnTo>
                  <a:lnTo>
                    <a:pt x="343290" y="459062"/>
                  </a:lnTo>
                  <a:lnTo>
                    <a:pt x="355127" y="460830"/>
                  </a:lnTo>
                  <a:lnTo>
                    <a:pt x="366965" y="462881"/>
                  </a:lnTo>
                  <a:lnTo>
                    <a:pt x="378802" y="465253"/>
                  </a:lnTo>
                  <a:lnTo>
                    <a:pt x="390640" y="467992"/>
                  </a:lnTo>
                  <a:lnTo>
                    <a:pt x="402478" y="471145"/>
                  </a:lnTo>
                  <a:lnTo>
                    <a:pt x="414315" y="474760"/>
                  </a:lnTo>
                  <a:lnTo>
                    <a:pt x="426153" y="478891"/>
                  </a:lnTo>
                  <a:lnTo>
                    <a:pt x="437990" y="483590"/>
                  </a:lnTo>
                  <a:lnTo>
                    <a:pt x="449828" y="488906"/>
                  </a:lnTo>
                  <a:lnTo>
                    <a:pt x="461666" y="494888"/>
                  </a:lnTo>
                  <a:lnTo>
                    <a:pt x="473503" y="501576"/>
                  </a:lnTo>
                  <a:lnTo>
                    <a:pt x="485341" y="508997"/>
                  </a:lnTo>
                  <a:lnTo>
                    <a:pt x="497178" y="517168"/>
                  </a:lnTo>
                  <a:lnTo>
                    <a:pt x="509016" y="526085"/>
                  </a:lnTo>
                  <a:lnTo>
                    <a:pt x="520854" y="535723"/>
                  </a:lnTo>
                  <a:lnTo>
                    <a:pt x="532691" y="546032"/>
                  </a:lnTo>
                  <a:lnTo>
                    <a:pt x="544529" y="556937"/>
                  </a:lnTo>
                  <a:lnTo>
                    <a:pt x="556366" y="568337"/>
                  </a:lnTo>
                  <a:lnTo>
                    <a:pt x="568204" y="580110"/>
                  </a:lnTo>
                  <a:lnTo>
                    <a:pt x="580042" y="592114"/>
                  </a:lnTo>
                  <a:lnTo>
                    <a:pt x="591879" y="604196"/>
                  </a:lnTo>
                  <a:lnTo>
                    <a:pt x="603717" y="616200"/>
                  </a:lnTo>
                  <a:lnTo>
                    <a:pt x="615554" y="627973"/>
                  </a:lnTo>
                  <a:lnTo>
                    <a:pt x="627392" y="639373"/>
                  </a:lnTo>
                  <a:lnTo>
                    <a:pt x="639229" y="650278"/>
                  </a:lnTo>
                  <a:lnTo>
                    <a:pt x="651067" y="660587"/>
                  </a:lnTo>
                  <a:lnTo>
                    <a:pt x="662905" y="670225"/>
                  </a:lnTo>
                  <a:lnTo>
                    <a:pt x="674742" y="679142"/>
                  </a:lnTo>
                  <a:lnTo>
                    <a:pt x="686580" y="687313"/>
                  </a:lnTo>
                  <a:lnTo>
                    <a:pt x="698417" y="694734"/>
                  </a:lnTo>
                  <a:lnTo>
                    <a:pt x="710255" y="701422"/>
                  </a:lnTo>
                  <a:lnTo>
                    <a:pt x="722093" y="707404"/>
                  </a:lnTo>
                  <a:lnTo>
                    <a:pt x="733930" y="712720"/>
                  </a:lnTo>
                  <a:lnTo>
                    <a:pt x="745768" y="717419"/>
                  </a:lnTo>
                  <a:lnTo>
                    <a:pt x="757605" y="721550"/>
                  </a:lnTo>
                  <a:lnTo>
                    <a:pt x="769443" y="725165"/>
                  </a:lnTo>
                  <a:lnTo>
                    <a:pt x="781281" y="728318"/>
                  </a:lnTo>
                  <a:lnTo>
                    <a:pt x="793118" y="731057"/>
                  </a:lnTo>
                  <a:lnTo>
                    <a:pt x="804956" y="733429"/>
                  </a:lnTo>
                  <a:lnTo>
                    <a:pt x="816793" y="735480"/>
                  </a:lnTo>
                  <a:lnTo>
                    <a:pt x="828631" y="737248"/>
                  </a:lnTo>
                  <a:lnTo>
                    <a:pt x="840469" y="738769"/>
                  </a:lnTo>
                  <a:lnTo>
                    <a:pt x="852306" y="740076"/>
                  </a:lnTo>
                  <a:lnTo>
                    <a:pt x="864144" y="741197"/>
                  </a:lnTo>
                  <a:lnTo>
                    <a:pt x="875981" y="742157"/>
                  </a:lnTo>
                  <a:lnTo>
                    <a:pt x="887819" y="742980"/>
                  </a:lnTo>
                  <a:lnTo>
                    <a:pt x="899657" y="743683"/>
                  </a:lnTo>
                  <a:lnTo>
                    <a:pt x="911494" y="744284"/>
                  </a:lnTo>
                  <a:lnTo>
                    <a:pt x="923332" y="744797"/>
                  </a:lnTo>
                  <a:lnTo>
                    <a:pt x="935169" y="745235"/>
                  </a:lnTo>
                  <a:lnTo>
                    <a:pt x="947007" y="745608"/>
                  </a:lnTo>
                  <a:lnTo>
                    <a:pt x="958844" y="745927"/>
                  </a:lnTo>
                  <a:lnTo>
                    <a:pt x="970682" y="746199"/>
                  </a:lnTo>
                  <a:lnTo>
                    <a:pt x="982520" y="746430"/>
                  </a:lnTo>
                  <a:lnTo>
                    <a:pt x="994357" y="746627"/>
                  </a:lnTo>
                  <a:lnTo>
                    <a:pt x="1006195" y="746795"/>
                  </a:lnTo>
                  <a:lnTo>
                    <a:pt x="1018032" y="746938"/>
                  </a:lnTo>
                  <a:lnTo>
                    <a:pt x="1029870" y="747060"/>
                  </a:lnTo>
                  <a:lnTo>
                    <a:pt x="1041708" y="747164"/>
                  </a:lnTo>
                  <a:lnTo>
                    <a:pt x="1053545" y="747252"/>
                  </a:lnTo>
                  <a:lnTo>
                    <a:pt x="1065383" y="747327"/>
                  </a:lnTo>
                  <a:lnTo>
                    <a:pt x="1077220" y="747391"/>
                  </a:lnTo>
                  <a:lnTo>
                    <a:pt x="1089058" y="747446"/>
                  </a:lnTo>
                  <a:lnTo>
                    <a:pt x="1100896" y="747492"/>
                  </a:lnTo>
                  <a:lnTo>
                    <a:pt x="1112733" y="747532"/>
                  </a:lnTo>
                  <a:lnTo>
                    <a:pt x="1124571" y="747565"/>
                  </a:lnTo>
                  <a:lnTo>
                    <a:pt x="1136408" y="747594"/>
                  </a:lnTo>
                  <a:lnTo>
                    <a:pt x="1148246" y="747618"/>
                  </a:lnTo>
                  <a:lnTo>
                    <a:pt x="1160084" y="747639"/>
                  </a:lnTo>
                  <a:lnTo>
                    <a:pt x="1171921" y="747656"/>
                  </a:lnTo>
                  <a:lnTo>
                    <a:pt x="1171921" y="747907"/>
                  </a:lnTo>
                  <a:lnTo>
                    <a:pt x="1183759" y="747933"/>
                  </a:lnTo>
                  <a:lnTo>
                    <a:pt x="1195596" y="747964"/>
                  </a:lnTo>
                  <a:lnTo>
                    <a:pt x="1207434" y="748001"/>
                  </a:lnTo>
                  <a:lnTo>
                    <a:pt x="1219272" y="748044"/>
                  </a:lnTo>
                  <a:lnTo>
                    <a:pt x="1231109" y="748094"/>
                  </a:lnTo>
                  <a:lnTo>
                    <a:pt x="1242947" y="748153"/>
                  </a:lnTo>
                  <a:lnTo>
                    <a:pt x="1254784" y="748223"/>
                  </a:lnTo>
                  <a:lnTo>
                    <a:pt x="1266622" y="748304"/>
                  </a:lnTo>
                  <a:lnTo>
                    <a:pt x="1278459" y="748400"/>
                  </a:lnTo>
                  <a:lnTo>
                    <a:pt x="1290297" y="748513"/>
                  </a:lnTo>
                  <a:lnTo>
                    <a:pt x="1302135" y="748646"/>
                  </a:lnTo>
                  <a:lnTo>
                    <a:pt x="1313972" y="748801"/>
                  </a:lnTo>
                  <a:lnTo>
                    <a:pt x="1325810" y="748984"/>
                  </a:lnTo>
                  <a:lnTo>
                    <a:pt x="1337647" y="749199"/>
                  </a:lnTo>
                  <a:lnTo>
                    <a:pt x="1349485" y="749450"/>
                  </a:lnTo>
                  <a:lnTo>
                    <a:pt x="1361323" y="749746"/>
                  </a:lnTo>
                  <a:lnTo>
                    <a:pt x="1373160" y="750094"/>
                  </a:lnTo>
                  <a:lnTo>
                    <a:pt x="1384998" y="750501"/>
                  </a:lnTo>
                  <a:lnTo>
                    <a:pt x="1396835" y="750979"/>
                  </a:lnTo>
                  <a:lnTo>
                    <a:pt x="1408673" y="751539"/>
                  </a:lnTo>
                  <a:lnTo>
                    <a:pt x="1420511" y="752196"/>
                  </a:lnTo>
                  <a:lnTo>
                    <a:pt x="1432348" y="752966"/>
                  </a:lnTo>
                  <a:lnTo>
                    <a:pt x="1444186" y="753867"/>
                  </a:lnTo>
                  <a:lnTo>
                    <a:pt x="1456023" y="754922"/>
                  </a:lnTo>
                  <a:lnTo>
                    <a:pt x="1467861" y="756155"/>
                  </a:lnTo>
                  <a:lnTo>
                    <a:pt x="1479699" y="757596"/>
                  </a:lnTo>
                  <a:lnTo>
                    <a:pt x="1491536" y="759278"/>
                  </a:lnTo>
                  <a:lnTo>
                    <a:pt x="1503374" y="761238"/>
                  </a:lnTo>
                  <a:lnTo>
                    <a:pt x="1515211" y="763520"/>
                  </a:lnTo>
                  <a:lnTo>
                    <a:pt x="1527049" y="766172"/>
                  </a:lnTo>
                  <a:lnTo>
                    <a:pt x="1538887" y="769247"/>
                  </a:lnTo>
                  <a:lnTo>
                    <a:pt x="1550724" y="772807"/>
                  </a:lnTo>
                  <a:lnTo>
                    <a:pt x="1562562" y="776915"/>
                  </a:lnTo>
                  <a:lnTo>
                    <a:pt x="1574399" y="781644"/>
                  </a:lnTo>
                  <a:lnTo>
                    <a:pt x="1586237" y="787067"/>
                  </a:lnTo>
                  <a:lnTo>
                    <a:pt x="1598074" y="793263"/>
                  </a:lnTo>
                  <a:lnTo>
                    <a:pt x="1609912" y="800311"/>
                  </a:lnTo>
                  <a:lnTo>
                    <a:pt x="1621750" y="808286"/>
                  </a:lnTo>
                  <a:lnTo>
                    <a:pt x="1633587" y="817259"/>
                  </a:lnTo>
                  <a:lnTo>
                    <a:pt x="1645425" y="827290"/>
                  </a:lnTo>
                  <a:lnTo>
                    <a:pt x="1657262" y="838423"/>
                  </a:lnTo>
                  <a:lnTo>
                    <a:pt x="1669100" y="850679"/>
                  </a:lnTo>
                  <a:lnTo>
                    <a:pt x="1680938" y="864055"/>
                  </a:lnTo>
                  <a:lnTo>
                    <a:pt x="1692775" y="878511"/>
                  </a:lnTo>
                  <a:lnTo>
                    <a:pt x="1704613" y="893974"/>
                  </a:lnTo>
                  <a:lnTo>
                    <a:pt x="1716450" y="910331"/>
                  </a:lnTo>
                  <a:lnTo>
                    <a:pt x="1728288" y="927432"/>
                  </a:lnTo>
                  <a:lnTo>
                    <a:pt x="1740126" y="945091"/>
                  </a:lnTo>
                  <a:lnTo>
                    <a:pt x="1751963" y="963097"/>
                  </a:lnTo>
                  <a:lnTo>
                    <a:pt x="1763801" y="981221"/>
                  </a:lnTo>
                  <a:lnTo>
                    <a:pt x="1775638" y="999227"/>
                  </a:lnTo>
                  <a:lnTo>
                    <a:pt x="1787476" y="1016886"/>
                  </a:lnTo>
                  <a:lnTo>
                    <a:pt x="1799314" y="1033986"/>
                  </a:lnTo>
                  <a:lnTo>
                    <a:pt x="1811151" y="1050344"/>
                  </a:lnTo>
                  <a:lnTo>
                    <a:pt x="1822989" y="1065807"/>
                  </a:lnTo>
                  <a:lnTo>
                    <a:pt x="1834826" y="1080263"/>
                  </a:lnTo>
                  <a:lnTo>
                    <a:pt x="1846664" y="1093639"/>
                  </a:lnTo>
                  <a:lnTo>
                    <a:pt x="1858502" y="1105895"/>
                  </a:lnTo>
                  <a:lnTo>
                    <a:pt x="1870339" y="1117028"/>
                  </a:lnTo>
                  <a:lnTo>
                    <a:pt x="1882177" y="1127059"/>
                  </a:lnTo>
                  <a:lnTo>
                    <a:pt x="1894014" y="1136032"/>
                  </a:lnTo>
                  <a:lnTo>
                    <a:pt x="1905852" y="1144007"/>
                  </a:lnTo>
                  <a:lnTo>
                    <a:pt x="1917689" y="1151055"/>
                  </a:lnTo>
                  <a:lnTo>
                    <a:pt x="1929527" y="1157251"/>
                  </a:lnTo>
                  <a:lnTo>
                    <a:pt x="1941365" y="1162674"/>
                  </a:lnTo>
                  <a:lnTo>
                    <a:pt x="1953202" y="1167403"/>
                  </a:lnTo>
                  <a:lnTo>
                    <a:pt x="1965040" y="1171511"/>
                  </a:lnTo>
                  <a:lnTo>
                    <a:pt x="1976877" y="1175071"/>
                  </a:lnTo>
                  <a:lnTo>
                    <a:pt x="1988715" y="1178146"/>
                  </a:lnTo>
                  <a:lnTo>
                    <a:pt x="2000553" y="1180798"/>
                  </a:lnTo>
                  <a:lnTo>
                    <a:pt x="2012390" y="1183080"/>
                  </a:lnTo>
                  <a:lnTo>
                    <a:pt x="2024228" y="1185040"/>
                  </a:lnTo>
                  <a:lnTo>
                    <a:pt x="2036065" y="1186721"/>
                  </a:lnTo>
                  <a:lnTo>
                    <a:pt x="2047903" y="1188162"/>
                  </a:lnTo>
                  <a:lnTo>
                    <a:pt x="2059741" y="1189396"/>
                  </a:lnTo>
                  <a:lnTo>
                    <a:pt x="2071578" y="1190451"/>
                  </a:lnTo>
                  <a:lnTo>
                    <a:pt x="2083416" y="1191352"/>
                  </a:lnTo>
                  <a:lnTo>
                    <a:pt x="2095253" y="1192122"/>
                  </a:lnTo>
                  <a:lnTo>
                    <a:pt x="2107091" y="1192779"/>
                  </a:lnTo>
                  <a:lnTo>
                    <a:pt x="2118929" y="1193339"/>
                  </a:lnTo>
                  <a:lnTo>
                    <a:pt x="2130766" y="1193817"/>
                  </a:lnTo>
                  <a:lnTo>
                    <a:pt x="2142604" y="1194224"/>
                  </a:lnTo>
                  <a:lnTo>
                    <a:pt x="2154441" y="1194572"/>
                  </a:lnTo>
                  <a:lnTo>
                    <a:pt x="2166279" y="1194867"/>
                  </a:lnTo>
                  <a:lnTo>
                    <a:pt x="2178117" y="1195119"/>
                  </a:lnTo>
                  <a:lnTo>
                    <a:pt x="2189954" y="1195334"/>
                  </a:lnTo>
                  <a:lnTo>
                    <a:pt x="2201792" y="1195517"/>
                  </a:lnTo>
                  <a:lnTo>
                    <a:pt x="2213629" y="1195672"/>
                  </a:lnTo>
                  <a:lnTo>
                    <a:pt x="2225467" y="1195805"/>
                  </a:lnTo>
                  <a:lnTo>
                    <a:pt x="2237304" y="1195917"/>
                  </a:lnTo>
                  <a:lnTo>
                    <a:pt x="2249142" y="1196013"/>
                  </a:lnTo>
                  <a:lnTo>
                    <a:pt x="2260980" y="1196095"/>
                  </a:lnTo>
                  <a:lnTo>
                    <a:pt x="2272817" y="1196165"/>
                  </a:lnTo>
                  <a:lnTo>
                    <a:pt x="2284655" y="1196224"/>
                  </a:lnTo>
                  <a:lnTo>
                    <a:pt x="2296492" y="1196274"/>
                  </a:lnTo>
                  <a:lnTo>
                    <a:pt x="2308330" y="1196317"/>
                  </a:lnTo>
                  <a:lnTo>
                    <a:pt x="2320168" y="1196353"/>
                  </a:lnTo>
                  <a:lnTo>
                    <a:pt x="2332005" y="1196384"/>
                  </a:lnTo>
                  <a:lnTo>
                    <a:pt x="2343843" y="1196411"/>
                  </a:lnTo>
                  <a:lnTo>
                    <a:pt x="2343843" y="1196411"/>
                  </a:lnTo>
                  <a:lnTo>
                    <a:pt x="2355680" y="1196384"/>
                  </a:lnTo>
                  <a:lnTo>
                    <a:pt x="2367518" y="1196353"/>
                  </a:lnTo>
                  <a:lnTo>
                    <a:pt x="2379356" y="1196317"/>
                  </a:lnTo>
                  <a:lnTo>
                    <a:pt x="2391193" y="1196274"/>
                  </a:lnTo>
                  <a:lnTo>
                    <a:pt x="2403031" y="1196224"/>
                  </a:lnTo>
                  <a:lnTo>
                    <a:pt x="2414868" y="1196165"/>
                  </a:lnTo>
                  <a:lnTo>
                    <a:pt x="2426706" y="1196095"/>
                  </a:lnTo>
                  <a:lnTo>
                    <a:pt x="2438544" y="1196013"/>
                  </a:lnTo>
                  <a:lnTo>
                    <a:pt x="2450381" y="1195917"/>
                  </a:lnTo>
                  <a:lnTo>
                    <a:pt x="2462219" y="1195805"/>
                  </a:lnTo>
                  <a:lnTo>
                    <a:pt x="2474056" y="1195672"/>
                  </a:lnTo>
                  <a:lnTo>
                    <a:pt x="2485894" y="1195517"/>
                  </a:lnTo>
                  <a:lnTo>
                    <a:pt x="2497732" y="1195334"/>
                  </a:lnTo>
                  <a:lnTo>
                    <a:pt x="2509569" y="1195119"/>
                  </a:lnTo>
                  <a:lnTo>
                    <a:pt x="2521407" y="1194867"/>
                  </a:lnTo>
                  <a:lnTo>
                    <a:pt x="2533244" y="1194572"/>
                  </a:lnTo>
                  <a:lnTo>
                    <a:pt x="2545082" y="1194224"/>
                  </a:lnTo>
                  <a:lnTo>
                    <a:pt x="2556919" y="1193817"/>
                  </a:lnTo>
                  <a:lnTo>
                    <a:pt x="2568757" y="1193339"/>
                  </a:lnTo>
                  <a:lnTo>
                    <a:pt x="2580595" y="1192779"/>
                  </a:lnTo>
                  <a:lnTo>
                    <a:pt x="2592432" y="1192122"/>
                  </a:lnTo>
                  <a:lnTo>
                    <a:pt x="2604270" y="1191352"/>
                  </a:lnTo>
                  <a:lnTo>
                    <a:pt x="2616107" y="1190451"/>
                  </a:lnTo>
                  <a:lnTo>
                    <a:pt x="2627945" y="1189396"/>
                  </a:lnTo>
                  <a:lnTo>
                    <a:pt x="2639783" y="1188162"/>
                  </a:lnTo>
                  <a:lnTo>
                    <a:pt x="2651620" y="1186721"/>
                  </a:lnTo>
                  <a:lnTo>
                    <a:pt x="2663458" y="1185040"/>
                  </a:lnTo>
                  <a:lnTo>
                    <a:pt x="2675295" y="1183080"/>
                  </a:lnTo>
                  <a:lnTo>
                    <a:pt x="2687133" y="1180798"/>
                  </a:lnTo>
                  <a:lnTo>
                    <a:pt x="2698971" y="1178146"/>
                  </a:lnTo>
                  <a:lnTo>
                    <a:pt x="2710808" y="1175071"/>
                  </a:lnTo>
                  <a:lnTo>
                    <a:pt x="2722646" y="1171511"/>
                  </a:lnTo>
                  <a:lnTo>
                    <a:pt x="2734483" y="1167403"/>
                  </a:lnTo>
                  <a:lnTo>
                    <a:pt x="2746321" y="1162674"/>
                  </a:lnTo>
                  <a:lnTo>
                    <a:pt x="2758159" y="1157251"/>
                  </a:lnTo>
                  <a:lnTo>
                    <a:pt x="2769996" y="1151055"/>
                  </a:lnTo>
                  <a:lnTo>
                    <a:pt x="2781834" y="1144007"/>
                  </a:lnTo>
                  <a:lnTo>
                    <a:pt x="2793671" y="1136032"/>
                  </a:lnTo>
                  <a:lnTo>
                    <a:pt x="2805509" y="1127059"/>
                  </a:lnTo>
                  <a:lnTo>
                    <a:pt x="2817347" y="1117028"/>
                  </a:lnTo>
                  <a:lnTo>
                    <a:pt x="2829184" y="1105895"/>
                  </a:lnTo>
                  <a:lnTo>
                    <a:pt x="2841022" y="1093639"/>
                  </a:lnTo>
                  <a:lnTo>
                    <a:pt x="2852859" y="1080263"/>
                  </a:lnTo>
                  <a:lnTo>
                    <a:pt x="2864697" y="1065807"/>
                  </a:lnTo>
                  <a:lnTo>
                    <a:pt x="2876534" y="1050344"/>
                  </a:lnTo>
                  <a:lnTo>
                    <a:pt x="2888372" y="1033986"/>
                  </a:lnTo>
                  <a:lnTo>
                    <a:pt x="2900210" y="1016886"/>
                  </a:lnTo>
                  <a:lnTo>
                    <a:pt x="2912047" y="999227"/>
                  </a:lnTo>
                  <a:lnTo>
                    <a:pt x="2923885" y="981221"/>
                  </a:lnTo>
                  <a:lnTo>
                    <a:pt x="2935722" y="963097"/>
                  </a:lnTo>
                  <a:lnTo>
                    <a:pt x="2947560" y="945091"/>
                  </a:lnTo>
                  <a:lnTo>
                    <a:pt x="2959398" y="927432"/>
                  </a:lnTo>
                  <a:lnTo>
                    <a:pt x="2971235" y="910331"/>
                  </a:lnTo>
                  <a:lnTo>
                    <a:pt x="2983073" y="893974"/>
                  </a:lnTo>
                  <a:lnTo>
                    <a:pt x="2994910" y="878511"/>
                  </a:lnTo>
                  <a:lnTo>
                    <a:pt x="3006748" y="864055"/>
                  </a:lnTo>
                  <a:lnTo>
                    <a:pt x="3018586" y="850679"/>
                  </a:lnTo>
                  <a:lnTo>
                    <a:pt x="3030423" y="838423"/>
                  </a:lnTo>
                  <a:lnTo>
                    <a:pt x="3042261" y="827290"/>
                  </a:lnTo>
                  <a:lnTo>
                    <a:pt x="3054098" y="817259"/>
                  </a:lnTo>
                  <a:lnTo>
                    <a:pt x="3065936" y="808286"/>
                  </a:lnTo>
                  <a:lnTo>
                    <a:pt x="3077774" y="800311"/>
                  </a:lnTo>
                  <a:lnTo>
                    <a:pt x="3089611" y="793263"/>
                  </a:lnTo>
                  <a:lnTo>
                    <a:pt x="3101449" y="787067"/>
                  </a:lnTo>
                  <a:lnTo>
                    <a:pt x="3113286" y="781644"/>
                  </a:lnTo>
                  <a:lnTo>
                    <a:pt x="3125124" y="776915"/>
                  </a:lnTo>
                  <a:lnTo>
                    <a:pt x="3136962" y="772807"/>
                  </a:lnTo>
                  <a:lnTo>
                    <a:pt x="3148799" y="769247"/>
                  </a:lnTo>
                  <a:lnTo>
                    <a:pt x="3160637" y="766172"/>
                  </a:lnTo>
                  <a:lnTo>
                    <a:pt x="3172474" y="763520"/>
                  </a:lnTo>
                  <a:lnTo>
                    <a:pt x="3184312" y="761238"/>
                  </a:lnTo>
                  <a:lnTo>
                    <a:pt x="3196149" y="759278"/>
                  </a:lnTo>
                  <a:lnTo>
                    <a:pt x="3207987" y="757596"/>
                  </a:lnTo>
                  <a:lnTo>
                    <a:pt x="3219825" y="756155"/>
                  </a:lnTo>
                  <a:lnTo>
                    <a:pt x="3231662" y="754922"/>
                  </a:lnTo>
                  <a:lnTo>
                    <a:pt x="3243500" y="753867"/>
                  </a:lnTo>
                  <a:lnTo>
                    <a:pt x="3255337" y="752966"/>
                  </a:lnTo>
                  <a:lnTo>
                    <a:pt x="3267175" y="752196"/>
                  </a:lnTo>
                  <a:lnTo>
                    <a:pt x="3279013" y="751539"/>
                  </a:lnTo>
                  <a:lnTo>
                    <a:pt x="3290850" y="750979"/>
                  </a:lnTo>
                  <a:lnTo>
                    <a:pt x="3302688" y="750501"/>
                  </a:lnTo>
                  <a:lnTo>
                    <a:pt x="3314525" y="750094"/>
                  </a:lnTo>
                  <a:lnTo>
                    <a:pt x="3326363" y="749746"/>
                  </a:lnTo>
                  <a:lnTo>
                    <a:pt x="3338201" y="749450"/>
                  </a:lnTo>
                  <a:lnTo>
                    <a:pt x="3350038" y="749199"/>
                  </a:lnTo>
                  <a:lnTo>
                    <a:pt x="3361876" y="748984"/>
                  </a:lnTo>
                  <a:lnTo>
                    <a:pt x="3373713" y="748801"/>
                  </a:lnTo>
                  <a:lnTo>
                    <a:pt x="3385551" y="748646"/>
                  </a:lnTo>
                  <a:lnTo>
                    <a:pt x="3397389" y="748513"/>
                  </a:lnTo>
                  <a:lnTo>
                    <a:pt x="3409226" y="748400"/>
                  </a:lnTo>
                  <a:lnTo>
                    <a:pt x="3421064" y="748304"/>
                  </a:lnTo>
                  <a:lnTo>
                    <a:pt x="3432901" y="748223"/>
                  </a:lnTo>
                  <a:lnTo>
                    <a:pt x="3444739" y="748153"/>
                  </a:lnTo>
                  <a:lnTo>
                    <a:pt x="3456576" y="748094"/>
                  </a:lnTo>
                  <a:lnTo>
                    <a:pt x="3468414" y="748044"/>
                  </a:lnTo>
                  <a:lnTo>
                    <a:pt x="3480252" y="748001"/>
                  </a:lnTo>
                  <a:lnTo>
                    <a:pt x="3492089" y="747964"/>
                  </a:lnTo>
                  <a:lnTo>
                    <a:pt x="3503927" y="747933"/>
                  </a:lnTo>
                  <a:lnTo>
                    <a:pt x="3515764" y="747907"/>
                  </a:lnTo>
                  <a:lnTo>
                    <a:pt x="3515764" y="747506"/>
                  </a:lnTo>
                  <a:lnTo>
                    <a:pt x="3527602" y="747462"/>
                  </a:lnTo>
                  <a:lnTo>
                    <a:pt x="3539440" y="747410"/>
                  </a:lnTo>
                  <a:lnTo>
                    <a:pt x="3551277" y="747349"/>
                  </a:lnTo>
                  <a:lnTo>
                    <a:pt x="3563115" y="747278"/>
                  </a:lnTo>
                  <a:lnTo>
                    <a:pt x="3574952" y="747194"/>
                  </a:lnTo>
                  <a:lnTo>
                    <a:pt x="3586790" y="747095"/>
                  </a:lnTo>
                  <a:lnTo>
                    <a:pt x="3598628" y="746980"/>
                  </a:lnTo>
                  <a:lnTo>
                    <a:pt x="3610465" y="746843"/>
                  </a:lnTo>
                  <a:lnTo>
                    <a:pt x="3622303" y="746684"/>
                  </a:lnTo>
                  <a:lnTo>
                    <a:pt x="3634140" y="746496"/>
                  </a:lnTo>
                  <a:lnTo>
                    <a:pt x="3645978" y="746275"/>
                  </a:lnTo>
                  <a:lnTo>
                    <a:pt x="3657816" y="746016"/>
                  </a:lnTo>
                  <a:lnTo>
                    <a:pt x="3669653" y="745711"/>
                  </a:lnTo>
                  <a:lnTo>
                    <a:pt x="3681491" y="745353"/>
                  </a:lnTo>
                  <a:lnTo>
                    <a:pt x="3693328" y="744933"/>
                  </a:lnTo>
                  <a:lnTo>
                    <a:pt x="3705166" y="744440"/>
                  </a:lnTo>
                  <a:lnTo>
                    <a:pt x="3717004" y="743862"/>
                  </a:lnTo>
                  <a:lnTo>
                    <a:pt x="3728841" y="743183"/>
                  </a:lnTo>
                  <a:lnTo>
                    <a:pt x="3740679" y="742386"/>
                  </a:lnTo>
                  <a:lnTo>
                    <a:pt x="3752516" y="741452"/>
                  </a:lnTo>
                  <a:lnTo>
                    <a:pt x="3764354" y="740357"/>
                  </a:lnTo>
                  <a:lnTo>
                    <a:pt x="3776191" y="739074"/>
                  </a:lnTo>
                  <a:lnTo>
                    <a:pt x="3788029" y="737572"/>
                  </a:lnTo>
                  <a:lnTo>
                    <a:pt x="3799867" y="735814"/>
                  </a:lnTo>
                  <a:lnTo>
                    <a:pt x="3811704" y="733758"/>
                  </a:lnTo>
                  <a:lnTo>
                    <a:pt x="3823542" y="731357"/>
                  </a:lnTo>
                  <a:lnTo>
                    <a:pt x="3835379" y="728554"/>
                  </a:lnTo>
                  <a:lnTo>
                    <a:pt x="3847217" y="725287"/>
                  </a:lnTo>
                  <a:lnTo>
                    <a:pt x="3859055" y="721484"/>
                  </a:lnTo>
                  <a:lnTo>
                    <a:pt x="3870892" y="717065"/>
                  </a:lnTo>
                  <a:lnTo>
                    <a:pt x="3882730" y="711939"/>
                  </a:lnTo>
                  <a:lnTo>
                    <a:pt x="3894567" y="706007"/>
                  </a:lnTo>
                  <a:lnTo>
                    <a:pt x="3906405" y="699159"/>
                  </a:lnTo>
                  <a:lnTo>
                    <a:pt x="3918243" y="691278"/>
                  </a:lnTo>
                  <a:lnTo>
                    <a:pt x="3930080" y="682239"/>
                  </a:lnTo>
                  <a:lnTo>
                    <a:pt x="3941918" y="671912"/>
                  </a:lnTo>
                  <a:lnTo>
                    <a:pt x="3953755" y="660166"/>
                  </a:lnTo>
                  <a:lnTo>
                    <a:pt x="3965593" y="646874"/>
                  </a:lnTo>
                  <a:lnTo>
                    <a:pt x="3977431" y="631919"/>
                  </a:lnTo>
                  <a:lnTo>
                    <a:pt x="3989268" y="615201"/>
                  </a:lnTo>
                  <a:lnTo>
                    <a:pt x="4001106" y="596646"/>
                  </a:lnTo>
                  <a:lnTo>
                    <a:pt x="4012943" y="576219"/>
                  </a:lnTo>
                  <a:lnTo>
                    <a:pt x="4024781" y="553927"/>
                  </a:lnTo>
                  <a:lnTo>
                    <a:pt x="4036619" y="529833"/>
                  </a:lnTo>
                  <a:lnTo>
                    <a:pt x="4048456" y="504060"/>
                  </a:lnTo>
                  <a:lnTo>
                    <a:pt x="4060294" y="476798"/>
                  </a:lnTo>
                  <a:lnTo>
                    <a:pt x="4072131" y="448298"/>
                  </a:lnTo>
                  <a:lnTo>
                    <a:pt x="4083969" y="418866"/>
                  </a:lnTo>
                  <a:lnTo>
                    <a:pt x="4095806" y="388856"/>
                  </a:lnTo>
                  <a:lnTo>
                    <a:pt x="4107644" y="358650"/>
                  </a:lnTo>
                  <a:lnTo>
                    <a:pt x="4119482" y="328640"/>
                  </a:lnTo>
                  <a:lnTo>
                    <a:pt x="4131319" y="299208"/>
                  </a:lnTo>
                  <a:lnTo>
                    <a:pt x="4143157" y="270707"/>
                  </a:lnTo>
                  <a:lnTo>
                    <a:pt x="4154994" y="243445"/>
                  </a:lnTo>
                  <a:lnTo>
                    <a:pt x="4166832" y="217673"/>
                  </a:lnTo>
                  <a:lnTo>
                    <a:pt x="4178670" y="193579"/>
                  </a:lnTo>
                  <a:lnTo>
                    <a:pt x="4190507" y="171286"/>
                  </a:lnTo>
                  <a:lnTo>
                    <a:pt x="4202345" y="150859"/>
                  </a:lnTo>
                  <a:lnTo>
                    <a:pt x="4214182" y="132304"/>
                  </a:lnTo>
                  <a:lnTo>
                    <a:pt x="4226020" y="115586"/>
                  </a:lnTo>
                  <a:lnTo>
                    <a:pt x="4237858" y="100631"/>
                  </a:lnTo>
                  <a:lnTo>
                    <a:pt x="4249695" y="87339"/>
                  </a:lnTo>
                  <a:lnTo>
                    <a:pt x="4261533" y="75593"/>
                  </a:lnTo>
                  <a:lnTo>
                    <a:pt x="4273370" y="65266"/>
                  </a:lnTo>
                  <a:lnTo>
                    <a:pt x="4285208" y="56227"/>
                  </a:lnTo>
                  <a:lnTo>
                    <a:pt x="4297046" y="48346"/>
                  </a:lnTo>
                  <a:lnTo>
                    <a:pt x="4308883" y="41499"/>
                  </a:lnTo>
                  <a:lnTo>
                    <a:pt x="4320721" y="35566"/>
                  </a:lnTo>
                  <a:lnTo>
                    <a:pt x="4332558" y="30441"/>
                  </a:lnTo>
                  <a:lnTo>
                    <a:pt x="4344396" y="26021"/>
                  </a:lnTo>
                  <a:lnTo>
                    <a:pt x="4356234" y="22218"/>
                  </a:lnTo>
                  <a:lnTo>
                    <a:pt x="4368071" y="18951"/>
                  </a:lnTo>
                  <a:lnTo>
                    <a:pt x="4379909" y="16148"/>
                  </a:lnTo>
                  <a:lnTo>
                    <a:pt x="4391746" y="13747"/>
                  </a:lnTo>
                  <a:lnTo>
                    <a:pt x="4403584" y="11691"/>
                  </a:lnTo>
                  <a:lnTo>
                    <a:pt x="4415421" y="9933"/>
                  </a:lnTo>
                  <a:lnTo>
                    <a:pt x="4427259" y="8431"/>
                  </a:lnTo>
                  <a:lnTo>
                    <a:pt x="4439097" y="7148"/>
                  </a:lnTo>
                  <a:lnTo>
                    <a:pt x="4450934" y="6053"/>
                  </a:lnTo>
                  <a:lnTo>
                    <a:pt x="4462772" y="5119"/>
                  </a:lnTo>
                  <a:lnTo>
                    <a:pt x="4474609" y="4323"/>
                  </a:lnTo>
                  <a:lnTo>
                    <a:pt x="4486447" y="3644"/>
                  </a:lnTo>
                  <a:lnTo>
                    <a:pt x="4498285" y="3065"/>
                  </a:lnTo>
                  <a:lnTo>
                    <a:pt x="4510122" y="2572"/>
                  </a:lnTo>
                  <a:lnTo>
                    <a:pt x="4521960" y="2152"/>
                  </a:lnTo>
                  <a:lnTo>
                    <a:pt x="4533797" y="1794"/>
                  </a:lnTo>
                  <a:lnTo>
                    <a:pt x="4545635" y="1490"/>
                  </a:lnTo>
                  <a:lnTo>
                    <a:pt x="4557473" y="1230"/>
                  </a:lnTo>
                  <a:lnTo>
                    <a:pt x="4569310" y="1010"/>
                  </a:lnTo>
                  <a:lnTo>
                    <a:pt x="4581148" y="822"/>
                  </a:lnTo>
                  <a:lnTo>
                    <a:pt x="4592985" y="662"/>
                  </a:lnTo>
                  <a:lnTo>
                    <a:pt x="4604823" y="526"/>
                  </a:lnTo>
                  <a:lnTo>
                    <a:pt x="4616661" y="410"/>
                  </a:lnTo>
                  <a:lnTo>
                    <a:pt x="4628498" y="311"/>
                  </a:lnTo>
                  <a:lnTo>
                    <a:pt x="4640336" y="227"/>
                  </a:lnTo>
                  <a:lnTo>
                    <a:pt x="4652173" y="156"/>
                  </a:lnTo>
                  <a:lnTo>
                    <a:pt x="4664011" y="95"/>
                  </a:lnTo>
                  <a:lnTo>
                    <a:pt x="4675849" y="43"/>
                  </a:lnTo>
                  <a:lnTo>
                    <a:pt x="4687686" y="0"/>
                  </a:lnTo>
                </a:path>
              </a:pathLst>
            </a:custGeom>
            <a:ln w="40651" cap="flat">
              <a:solidFill>
                <a:srgbClr val="00C0BB">
                  <a:alpha val="100000"/>
                </a:srgbClr>
              </a:solidFill>
              <a:prstDash val="solid"/>
              <a:round/>
            </a:ln>
          </p:spPr>
          <p:txBody>
            <a:bodyPr/>
            <a:lstStyle/>
            <a:p/>
          </p:txBody>
        </p:sp>
        <p:sp>
          <p:nvSpPr>
            <p:cNvPr id="54" name="pl54"/>
            <p:cNvSpPr/>
            <p:nvPr/>
          </p:nvSpPr>
          <p:spPr>
            <a:xfrm>
              <a:off x="2482351" y="4489962"/>
              <a:ext cx="4687686" cy="299152"/>
            </a:xfrm>
            <a:custGeom>
              <a:avLst/>
              <a:pathLst>
                <a:path w="4687686" h="299152">
                  <a:moveTo>
                    <a:pt x="0" y="299152"/>
                  </a:moveTo>
                  <a:lnTo>
                    <a:pt x="11837" y="299152"/>
                  </a:lnTo>
                  <a:lnTo>
                    <a:pt x="23675" y="299152"/>
                  </a:lnTo>
                  <a:lnTo>
                    <a:pt x="35512" y="299152"/>
                  </a:lnTo>
                  <a:lnTo>
                    <a:pt x="47350" y="299152"/>
                  </a:lnTo>
                  <a:lnTo>
                    <a:pt x="59187" y="299152"/>
                  </a:lnTo>
                  <a:lnTo>
                    <a:pt x="71025" y="299152"/>
                  </a:lnTo>
                  <a:lnTo>
                    <a:pt x="82863" y="299152"/>
                  </a:lnTo>
                  <a:lnTo>
                    <a:pt x="94700" y="299152"/>
                  </a:lnTo>
                  <a:lnTo>
                    <a:pt x="106538" y="299152"/>
                  </a:lnTo>
                  <a:lnTo>
                    <a:pt x="118375" y="299152"/>
                  </a:lnTo>
                  <a:lnTo>
                    <a:pt x="130213" y="299152"/>
                  </a:lnTo>
                  <a:lnTo>
                    <a:pt x="142051" y="299152"/>
                  </a:lnTo>
                  <a:lnTo>
                    <a:pt x="153888" y="299152"/>
                  </a:lnTo>
                  <a:lnTo>
                    <a:pt x="165726" y="299152"/>
                  </a:lnTo>
                  <a:lnTo>
                    <a:pt x="177563" y="299152"/>
                  </a:lnTo>
                  <a:lnTo>
                    <a:pt x="189401" y="299152"/>
                  </a:lnTo>
                  <a:lnTo>
                    <a:pt x="201239" y="299152"/>
                  </a:lnTo>
                  <a:lnTo>
                    <a:pt x="213076" y="299152"/>
                  </a:lnTo>
                  <a:lnTo>
                    <a:pt x="224914" y="299152"/>
                  </a:lnTo>
                  <a:lnTo>
                    <a:pt x="236751" y="299152"/>
                  </a:lnTo>
                  <a:lnTo>
                    <a:pt x="248589" y="299152"/>
                  </a:lnTo>
                  <a:lnTo>
                    <a:pt x="260427" y="299152"/>
                  </a:lnTo>
                  <a:lnTo>
                    <a:pt x="272264" y="299152"/>
                  </a:lnTo>
                  <a:lnTo>
                    <a:pt x="284102" y="299152"/>
                  </a:lnTo>
                  <a:lnTo>
                    <a:pt x="295939" y="299152"/>
                  </a:lnTo>
                  <a:lnTo>
                    <a:pt x="307777" y="299152"/>
                  </a:lnTo>
                  <a:lnTo>
                    <a:pt x="319614" y="299152"/>
                  </a:lnTo>
                  <a:lnTo>
                    <a:pt x="331452" y="299152"/>
                  </a:lnTo>
                  <a:lnTo>
                    <a:pt x="343290" y="299152"/>
                  </a:lnTo>
                  <a:lnTo>
                    <a:pt x="355127" y="299152"/>
                  </a:lnTo>
                  <a:lnTo>
                    <a:pt x="366965" y="299152"/>
                  </a:lnTo>
                  <a:lnTo>
                    <a:pt x="378802" y="299152"/>
                  </a:lnTo>
                  <a:lnTo>
                    <a:pt x="390640" y="299152"/>
                  </a:lnTo>
                  <a:lnTo>
                    <a:pt x="402478" y="299152"/>
                  </a:lnTo>
                  <a:lnTo>
                    <a:pt x="414315" y="299152"/>
                  </a:lnTo>
                  <a:lnTo>
                    <a:pt x="426153" y="299152"/>
                  </a:lnTo>
                  <a:lnTo>
                    <a:pt x="437990" y="299152"/>
                  </a:lnTo>
                  <a:lnTo>
                    <a:pt x="449828" y="299152"/>
                  </a:lnTo>
                  <a:lnTo>
                    <a:pt x="461666" y="299152"/>
                  </a:lnTo>
                  <a:lnTo>
                    <a:pt x="473503" y="299152"/>
                  </a:lnTo>
                  <a:lnTo>
                    <a:pt x="485341" y="299152"/>
                  </a:lnTo>
                  <a:lnTo>
                    <a:pt x="497178" y="299152"/>
                  </a:lnTo>
                  <a:lnTo>
                    <a:pt x="509016" y="299152"/>
                  </a:lnTo>
                  <a:lnTo>
                    <a:pt x="520854" y="299152"/>
                  </a:lnTo>
                  <a:lnTo>
                    <a:pt x="532691" y="299152"/>
                  </a:lnTo>
                  <a:lnTo>
                    <a:pt x="544529" y="299152"/>
                  </a:lnTo>
                  <a:lnTo>
                    <a:pt x="556366" y="299152"/>
                  </a:lnTo>
                  <a:lnTo>
                    <a:pt x="568204" y="299152"/>
                  </a:lnTo>
                  <a:lnTo>
                    <a:pt x="580042" y="299152"/>
                  </a:lnTo>
                  <a:lnTo>
                    <a:pt x="591879" y="299152"/>
                  </a:lnTo>
                  <a:lnTo>
                    <a:pt x="603717" y="299152"/>
                  </a:lnTo>
                  <a:lnTo>
                    <a:pt x="615554" y="299152"/>
                  </a:lnTo>
                  <a:lnTo>
                    <a:pt x="627392" y="299152"/>
                  </a:lnTo>
                  <a:lnTo>
                    <a:pt x="639229" y="299152"/>
                  </a:lnTo>
                  <a:lnTo>
                    <a:pt x="651067" y="299152"/>
                  </a:lnTo>
                  <a:lnTo>
                    <a:pt x="662905" y="299152"/>
                  </a:lnTo>
                  <a:lnTo>
                    <a:pt x="674742" y="299152"/>
                  </a:lnTo>
                  <a:lnTo>
                    <a:pt x="686580" y="299152"/>
                  </a:lnTo>
                  <a:lnTo>
                    <a:pt x="698417" y="299152"/>
                  </a:lnTo>
                  <a:lnTo>
                    <a:pt x="710255" y="299152"/>
                  </a:lnTo>
                  <a:lnTo>
                    <a:pt x="722093" y="299152"/>
                  </a:lnTo>
                  <a:lnTo>
                    <a:pt x="733930" y="299152"/>
                  </a:lnTo>
                  <a:lnTo>
                    <a:pt x="745768" y="299152"/>
                  </a:lnTo>
                  <a:lnTo>
                    <a:pt x="757605" y="299152"/>
                  </a:lnTo>
                  <a:lnTo>
                    <a:pt x="769443" y="299152"/>
                  </a:lnTo>
                  <a:lnTo>
                    <a:pt x="781281" y="299152"/>
                  </a:lnTo>
                  <a:lnTo>
                    <a:pt x="793118" y="299152"/>
                  </a:lnTo>
                  <a:lnTo>
                    <a:pt x="804956" y="299152"/>
                  </a:lnTo>
                  <a:lnTo>
                    <a:pt x="816793" y="299152"/>
                  </a:lnTo>
                  <a:lnTo>
                    <a:pt x="828631" y="299152"/>
                  </a:lnTo>
                  <a:lnTo>
                    <a:pt x="840469" y="299152"/>
                  </a:lnTo>
                  <a:lnTo>
                    <a:pt x="852306" y="299152"/>
                  </a:lnTo>
                  <a:lnTo>
                    <a:pt x="864144" y="299152"/>
                  </a:lnTo>
                  <a:lnTo>
                    <a:pt x="875981" y="299152"/>
                  </a:lnTo>
                  <a:lnTo>
                    <a:pt x="887819" y="299152"/>
                  </a:lnTo>
                  <a:lnTo>
                    <a:pt x="899657" y="299152"/>
                  </a:lnTo>
                  <a:lnTo>
                    <a:pt x="911494" y="299152"/>
                  </a:lnTo>
                  <a:lnTo>
                    <a:pt x="923332" y="299152"/>
                  </a:lnTo>
                  <a:lnTo>
                    <a:pt x="935169" y="299152"/>
                  </a:lnTo>
                  <a:lnTo>
                    <a:pt x="947007" y="299152"/>
                  </a:lnTo>
                  <a:lnTo>
                    <a:pt x="958844" y="299152"/>
                  </a:lnTo>
                  <a:lnTo>
                    <a:pt x="970682" y="299152"/>
                  </a:lnTo>
                  <a:lnTo>
                    <a:pt x="982520" y="299152"/>
                  </a:lnTo>
                  <a:lnTo>
                    <a:pt x="994357" y="299152"/>
                  </a:lnTo>
                  <a:lnTo>
                    <a:pt x="1006195" y="299152"/>
                  </a:lnTo>
                  <a:lnTo>
                    <a:pt x="1018032" y="299152"/>
                  </a:lnTo>
                  <a:lnTo>
                    <a:pt x="1029870" y="299152"/>
                  </a:lnTo>
                  <a:lnTo>
                    <a:pt x="1041708" y="299152"/>
                  </a:lnTo>
                  <a:lnTo>
                    <a:pt x="1053545" y="299152"/>
                  </a:lnTo>
                  <a:lnTo>
                    <a:pt x="1065383" y="299152"/>
                  </a:lnTo>
                  <a:lnTo>
                    <a:pt x="1077220" y="299152"/>
                  </a:lnTo>
                  <a:lnTo>
                    <a:pt x="1089058" y="299152"/>
                  </a:lnTo>
                  <a:lnTo>
                    <a:pt x="1100896" y="299152"/>
                  </a:lnTo>
                  <a:lnTo>
                    <a:pt x="1112733" y="299152"/>
                  </a:lnTo>
                  <a:lnTo>
                    <a:pt x="1124571" y="299152"/>
                  </a:lnTo>
                  <a:lnTo>
                    <a:pt x="1136408" y="299152"/>
                  </a:lnTo>
                  <a:lnTo>
                    <a:pt x="1148246" y="299152"/>
                  </a:lnTo>
                  <a:lnTo>
                    <a:pt x="1160084" y="299152"/>
                  </a:lnTo>
                  <a:lnTo>
                    <a:pt x="1171921" y="299152"/>
                  </a:lnTo>
                  <a:lnTo>
                    <a:pt x="1171921" y="299052"/>
                  </a:lnTo>
                  <a:lnTo>
                    <a:pt x="1183759" y="299035"/>
                  </a:lnTo>
                  <a:lnTo>
                    <a:pt x="1195596" y="299014"/>
                  </a:lnTo>
                  <a:lnTo>
                    <a:pt x="1207434" y="298990"/>
                  </a:lnTo>
                  <a:lnTo>
                    <a:pt x="1219272" y="298961"/>
                  </a:lnTo>
                  <a:lnTo>
                    <a:pt x="1231109" y="298927"/>
                  </a:lnTo>
                  <a:lnTo>
                    <a:pt x="1242947" y="298888"/>
                  </a:lnTo>
                  <a:lnTo>
                    <a:pt x="1254784" y="298842"/>
                  </a:lnTo>
                  <a:lnTo>
                    <a:pt x="1266622" y="298787"/>
                  </a:lnTo>
                  <a:lnTo>
                    <a:pt x="1278459" y="298723"/>
                  </a:lnTo>
                  <a:lnTo>
                    <a:pt x="1290297" y="298648"/>
                  </a:lnTo>
                  <a:lnTo>
                    <a:pt x="1302135" y="298560"/>
                  </a:lnTo>
                  <a:lnTo>
                    <a:pt x="1313972" y="298456"/>
                  </a:lnTo>
                  <a:lnTo>
                    <a:pt x="1325810" y="298334"/>
                  </a:lnTo>
                  <a:lnTo>
                    <a:pt x="1337647" y="298191"/>
                  </a:lnTo>
                  <a:lnTo>
                    <a:pt x="1349485" y="298023"/>
                  </a:lnTo>
                  <a:lnTo>
                    <a:pt x="1361323" y="297826"/>
                  </a:lnTo>
                  <a:lnTo>
                    <a:pt x="1373160" y="297595"/>
                  </a:lnTo>
                  <a:lnTo>
                    <a:pt x="1384998" y="297323"/>
                  </a:lnTo>
                  <a:lnTo>
                    <a:pt x="1396835" y="297004"/>
                  </a:lnTo>
                  <a:lnTo>
                    <a:pt x="1408673" y="296631"/>
                  </a:lnTo>
                  <a:lnTo>
                    <a:pt x="1420511" y="296193"/>
                  </a:lnTo>
                  <a:lnTo>
                    <a:pt x="1432348" y="295680"/>
                  </a:lnTo>
                  <a:lnTo>
                    <a:pt x="1444186" y="295079"/>
                  </a:lnTo>
                  <a:lnTo>
                    <a:pt x="1456023" y="294375"/>
                  </a:lnTo>
                  <a:lnTo>
                    <a:pt x="1467861" y="293553"/>
                  </a:lnTo>
                  <a:lnTo>
                    <a:pt x="1479699" y="292593"/>
                  </a:lnTo>
                  <a:lnTo>
                    <a:pt x="1491536" y="291471"/>
                  </a:lnTo>
                  <a:lnTo>
                    <a:pt x="1503374" y="290165"/>
                  </a:lnTo>
                  <a:lnTo>
                    <a:pt x="1515211" y="288643"/>
                  </a:lnTo>
                  <a:lnTo>
                    <a:pt x="1527049" y="286876"/>
                  </a:lnTo>
                  <a:lnTo>
                    <a:pt x="1538887" y="284825"/>
                  </a:lnTo>
                  <a:lnTo>
                    <a:pt x="1550724" y="282453"/>
                  </a:lnTo>
                  <a:lnTo>
                    <a:pt x="1562562" y="279714"/>
                  </a:lnTo>
                  <a:lnTo>
                    <a:pt x="1574399" y="276561"/>
                  </a:lnTo>
                  <a:lnTo>
                    <a:pt x="1586237" y="272946"/>
                  </a:lnTo>
                  <a:lnTo>
                    <a:pt x="1598074" y="268815"/>
                  </a:lnTo>
                  <a:lnTo>
                    <a:pt x="1609912" y="264116"/>
                  </a:lnTo>
                  <a:lnTo>
                    <a:pt x="1621750" y="258800"/>
                  </a:lnTo>
                  <a:lnTo>
                    <a:pt x="1633587" y="252817"/>
                  </a:lnTo>
                  <a:lnTo>
                    <a:pt x="1645425" y="246130"/>
                  </a:lnTo>
                  <a:lnTo>
                    <a:pt x="1657262" y="238708"/>
                  </a:lnTo>
                  <a:lnTo>
                    <a:pt x="1669100" y="230537"/>
                  </a:lnTo>
                  <a:lnTo>
                    <a:pt x="1680938" y="221621"/>
                  </a:lnTo>
                  <a:lnTo>
                    <a:pt x="1692775" y="211983"/>
                  </a:lnTo>
                  <a:lnTo>
                    <a:pt x="1704613" y="201674"/>
                  </a:lnTo>
                  <a:lnTo>
                    <a:pt x="1716450" y="190769"/>
                  </a:lnTo>
                  <a:lnTo>
                    <a:pt x="1728288" y="179369"/>
                  </a:lnTo>
                  <a:lnTo>
                    <a:pt x="1740126" y="167596"/>
                  </a:lnTo>
                  <a:lnTo>
                    <a:pt x="1751963" y="155592"/>
                  </a:lnTo>
                  <a:lnTo>
                    <a:pt x="1763801" y="143510"/>
                  </a:lnTo>
                  <a:lnTo>
                    <a:pt x="1775638" y="131506"/>
                  </a:lnTo>
                  <a:lnTo>
                    <a:pt x="1787476" y="119733"/>
                  </a:lnTo>
                  <a:lnTo>
                    <a:pt x="1799314" y="108333"/>
                  </a:lnTo>
                  <a:lnTo>
                    <a:pt x="1811151" y="97428"/>
                  </a:lnTo>
                  <a:lnTo>
                    <a:pt x="1822989" y="87119"/>
                  </a:lnTo>
                  <a:lnTo>
                    <a:pt x="1834826" y="77481"/>
                  </a:lnTo>
                  <a:lnTo>
                    <a:pt x="1846664" y="68564"/>
                  </a:lnTo>
                  <a:lnTo>
                    <a:pt x="1858502" y="60393"/>
                  </a:lnTo>
                  <a:lnTo>
                    <a:pt x="1870339" y="52972"/>
                  </a:lnTo>
                  <a:lnTo>
                    <a:pt x="1882177" y="46284"/>
                  </a:lnTo>
                  <a:lnTo>
                    <a:pt x="1894014" y="40302"/>
                  </a:lnTo>
                  <a:lnTo>
                    <a:pt x="1905852" y="34985"/>
                  </a:lnTo>
                  <a:lnTo>
                    <a:pt x="1917689" y="30287"/>
                  </a:lnTo>
                  <a:lnTo>
                    <a:pt x="1929527" y="26156"/>
                  </a:lnTo>
                  <a:lnTo>
                    <a:pt x="1941365" y="22541"/>
                  </a:lnTo>
                  <a:lnTo>
                    <a:pt x="1953202" y="19388"/>
                  </a:lnTo>
                  <a:lnTo>
                    <a:pt x="1965040" y="16649"/>
                  </a:lnTo>
                  <a:lnTo>
                    <a:pt x="1976877" y="14276"/>
                  </a:lnTo>
                  <a:lnTo>
                    <a:pt x="1988715" y="12226"/>
                  </a:lnTo>
                  <a:lnTo>
                    <a:pt x="2000553" y="10458"/>
                  </a:lnTo>
                  <a:lnTo>
                    <a:pt x="2012390" y="8937"/>
                  </a:lnTo>
                  <a:lnTo>
                    <a:pt x="2024228" y="7630"/>
                  </a:lnTo>
                  <a:lnTo>
                    <a:pt x="2036065" y="6509"/>
                  </a:lnTo>
                  <a:lnTo>
                    <a:pt x="2047903" y="5549"/>
                  </a:lnTo>
                  <a:lnTo>
                    <a:pt x="2059741" y="4726"/>
                  </a:lnTo>
                  <a:lnTo>
                    <a:pt x="2071578" y="4023"/>
                  </a:lnTo>
                  <a:lnTo>
                    <a:pt x="2083416" y="3422"/>
                  </a:lnTo>
                  <a:lnTo>
                    <a:pt x="2095253" y="2909"/>
                  </a:lnTo>
                  <a:lnTo>
                    <a:pt x="2107091" y="2471"/>
                  </a:lnTo>
                  <a:lnTo>
                    <a:pt x="2118929" y="2098"/>
                  </a:lnTo>
                  <a:lnTo>
                    <a:pt x="2130766" y="1779"/>
                  </a:lnTo>
                  <a:lnTo>
                    <a:pt x="2142604" y="1507"/>
                  </a:lnTo>
                  <a:lnTo>
                    <a:pt x="2154441" y="1276"/>
                  </a:lnTo>
                  <a:lnTo>
                    <a:pt x="2166279" y="1079"/>
                  </a:lnTo>
                  <a:lnTo>
                    <a:pt x="2178117" y="911"/>
                  </a:lnTo>
                  <a:lnTo>
                    <a:pt x="2189954" y="768"/>
                  </a:lnTo>
                  <a:lnTo>
                    <a:pt x="2201792" y="646"/>
                  </a:lnTo>
                  <a:lnTo>
                    <a:pt x="2213629" y="542"/>
                  </a:lnTo>
                  <a:lnTo>
                    <a:pt x="2225467" y="454"/>
                  </a:lnTo>
                  <a:lnTo>
                    <a:pt x="2237304" y="379"/>
                  </a:lnTo>
                  <a:lnTo>
                    <a:pt x="2249142" y="315"/>
                  </a:lnTo>
                  <a:lnTo>
                    <a:pt x="2260980" y="260"/>
                  </a:lnTo>
                  <a:lnTo>
                    <a:pt x="2272817" y="214"/>
                  </a:lnTo>
                  <a:lnTo>
                    <a:pt x="2284655" y="174"/>
                  </a:lnTo>
                  <a:lnTo>
                    <a:pt x="2296492" y="141"/>
                  </a:lnTo>
                  <a:lnTo>
                    <a:pt x="2308330" y="112"/>
                  </a:lnTo>
                  <a:lnTo>
                    <a:pt x="2320168" y="88"/>
                  </a:lnTo>
                  <a:lnTo>
                    <a:pt x="2332005" y="67"/>
                  </a:lnTo>
                  <a:lnTo>
                    <a:pt x="2343843" y="50"/>
                  </a:lnTo>
                  <a:lnTo>
                    <a:pt x="2343843" y="0"/>
                  </a:lnTo>
                  <a:lnTo>
                    <a:pt x="2355680" y="8"/>
                  </a:lnTo>
                  <a:lnTo>
                    <a:pt x="2367518" y="19"/>
                  </a:lnTo>
                  <a:lnTo>
                    <a:pt x="2379356" y="31"/>
                  </a:lnTo>
                  <a:lnTo>
                    <a:pt x="2391193" y="45"/>
                  </a:lnTo>
                  <a:lnTo>
                    <a:pt x="2403031" y="62"/>
                  </a:lnTo>
                  <a:lnTo>
                    <a:pt x="2414868" y="82"/>
                  </a:lnTo>
                  <a:lnTo>
                    <a:pt x="2426706" y="105"/>
                  </a:lnTo>
                  <a:lnTo>
                    <a:pt x="2438544" y="132"/>
                  </a:lnTo>
                  <a:lnTo>
                    <a:pt x="2450381" y="164"/>
                  </a:lnTo>
                  <a:lnTo>
                    <a:pt x="2462219" y="202"/>
                  </a:lnTo>
                  <a:lnTo>
                    <a:pt x="2474056" y="246"/>
                  </a:lnTo>
                  <a:lnTo>
                    <a:pt x="2485894" y="298"/>
                  </a:lnTo>
                  <a:lnTo>
                    <a:pt x="2497732" y="358"/>
                  </a:lnTo>
                  <a:lnTo>
                    <a:pt x="2509569" y="430"/>
                  </a:lnTo>
                  <a:lnTo>
                    <a:pt x="2521407" y="514"/>
                  </a:lnTo>
                  <a:lnTo>
                    <a:pt x="2533244" y="613"/>
                  </a:lnTo>
                  <a:lnTo>
                    <a:pt x="2545082" y="728"/>
                  </a:lnTo>
                  <a:lnTo>
                    <a:pt x="2556919" y="864"/>
                  </a:lnTo>
                  <a:lnTo>
                    <a:pt x="2568757" y="1023"/>
                  </a:lnTo>
                  <a:lnTo>
                    <a:pt x="2580595" y="1210"/>
                  </a:lnTo>
                  <a:lnTo>
                    <a:pt x="2592432" y="1429"/>
                  </a:lnTo>
                  <a:lnTo>
                    <a:pt x="2604270" y="1686"/>
                  </a:lnTo>
                  <a:lnTo>
                    <a:pt x="2616107" y="1986"/>
                  </a:lnTo>
                  <a:lnTo>
                    <a:pt x="2627945" y="2338"/>
                  </a:lnTo>
                  <a:lnTo>
                    <a:pt x="2639783" y="2749"/>
                  </a:lnTo>
                  <a:lnTo>
                    <a:pt x="2651620" y="3229"/>
                  </a:lnTo>
                  <a:lnTo>
                    <a:pt x="2663458" y="3790"/>
                  </a:lnTo>
                  <a:lnTo>
                    <a:pt x="2675295" y="4443"/>
                  </a:lnTo>
                  <a:lnTo>
                    <a:pt x="2687133" y="5204"/>
                  </a:lnTo>
                  <a:lnTo>
                    <a:pt x="2698971" y="6088"/>
                  </a:lnTo>
                  <a:lnTo>
                    <a:pt x="2710808" y="7113"/>
                  </a:lnTo>
                  <a:lnTo>
                    <a:pt x="2722646" y="8299"/>
                  </a:lnTo>
                  <a:lnTo>
                    <a:pt x="2734483" y="9669"/>
                  </a:lnTo>
                  <a:lnTo>
                    <a:pt x="2746321" y="11245"/>
                  </a:lnTo>
                  <a:lnTo>
                    <a:pt x="2758159" y="13053"/>
                  </a:lnTo>
                  <a:lnTo>
                    <a:pt x="2769996" y="15118"/>
                  </a:lnTo>
                  <a:lnTo>
                    <a:pt x="2781834" y="17467"/>
                  </a:lnTo>
                  <a:lnTo>
                    <a:pt x="2793671" y="20126"/>
                  </a:lnTo>
                  <a:lnTo>
                    <a:pt x="2805509" y="23117"/>
                  </a:lnTo>
                  <a:lnTo>
                    <a:pt x="2817347" y="26460"/>
                  </a:lnTo>
                  <a:lnTo>
                    <a:pt x="2829184" y="30171"/>
                  </a:lnTo>
                  <a:lnTo>
                    <a:pt x="2841022" y="34257"/>
                  </a:lnTo>
                  <a:lnTo>
                    <a:pt x="2852859" y="38715"/>
                  </a:lnTo>
                  <a:lnTo>
                    <a:pt x="2864697" y="43534"/>
                  </a:lnTo>
                  <a:lnTo>
                    <a:pt x="2876534" y="48689"/>
                  </a:lnTo>
                  <a:lnTo>
                    <a:pt x="2888372" y="54141"/>
                  </a:lnTo>
                  <a:lnTo>
                    <a:pt x="2900210" y="59841"/>
                  </a:lnTo>
                  <a:lnTo>
                    <a:pt x="2912047" y="65728"/>
                  </a:lnTo>
                  <a:lnTo>
                    <a:pt x="2923885" y="71730"/>
                  </a:lnTo>
                  <a:lnTo>
                    <a:pt x="2935722" y="77771"/>
                  </a:lnTo>
                  <a:lnTo>
                    <a:pt x="2947560" y="83773"/>
                  </a:lnTo>
                  <a:lnTo>
                    <a:pt x="2959398" y="89659"/>
                  </a:lnTo>
                  <a:lnTo>
                    <a:pt x="2971235" y="95359"/>
                  </a:lnTo>
                  <a:lnTo>
                    <a:pt x="2983073" y="100812"/>
                  </a:lnTo>
                  <a:lnTo>
                    <a:pt x="2994910" y="105966"/>
                  </a:lnTo>
                  <a:lnTo>
                    <a:pt x="3006748" y="110785"/>
                  </a:lnTo>
                  <a:lnTo>
                    <a:pt x="3018586" y="115243"/>
                  </a:lnTo>
                  <a:lnTo>
                    <a:pt x="3030423" y="119329"/>
                  </a:lnTo>
                  <a:lnTo>
                    <a:pt x="3042261" y="123040"/>
                  </a:lnTo>
                  <a:lnTo>
                    <a:pt x="3054098" y="126383"/>
                  </a:lnTo>
                  <a:lnTo>
                    <a:pt x="3065936" y="129374"/>
                  </a:lnTo>
                  <a:lnTo>
                    <a:pt x="3077774" y="132033"/>
                  </a:lnTo>
                  <a:lnTo>
                    <a:pt x="3089611" y="134382"/>
                  </a:lnTo>
                  <a:lnTo>
                    <a:pt x="3101449" y="136447"/>
                  </a:lnTo>
                  <a:lnTo>
                    <a:pt x="3113286" y="138255"/>
                  </a:lnTo>
                  <a:lnTo>
                    <a:pt x="3125124" y="139831"/>
                  </a:lnTo>
                  <a:lnTo>
                    <a:pt x="3136962" y="141201"/>
                  </a:lnTo>
                  <a:lnTo>
                    <a:pt x="3148799" y="142387"/>
                  </a:lnTo>
                  <a:lnTo>
                    <a:pt x="3160637" y="143413"/>
                  </a:lnTo>
                  <a:lnTo>
                    <a:pt x="3172474" y="144296"/>
                  </a:lnTo>
                  <a:lnTo>
                    <a:pt x="3184312" y="145057"/>
                  </a:lnTo>
                  <a:lnTo>
                    <a:pt x="3196149" y="145710"/>
                  </a:lnTo>
                  <a:lnTo>
                    <a:pt x="3207987" y="146271"/>
                  </a:lnTo>
                  <a:lnTo>
                    <a:pt x="3219825" y="146751"/>
                  </a:lnTo>
                  <a:lnTo>
                    <a:pt x="3231662" y="147162"/>
                  </a:lnTo>
                  <a:lnTo>
                    <a:pt x="3243500" y="147514"/>
                  </a:lnTo>
                  <a:lnTo>
                    <a:pt x="3255337" y="147814"/>
                  </a:lnTo>
                  <a:lnTo>
                    <a:pt x="3267175" y="148071"/>
                  </a:lnTo>
                  <a:lnTo>
                    <a:pt x="3279013" y="148290"/>
                  </a:lnTo>
                  <a:lnTo>
                    <a:pt x="3290850" y="148477"/>
                  </a:lnTo>
                  <a:lnTo>
                    <a:pt x="3302688" y="148636"/>
                  </a:lnTo>
                  <a:lnTo>
                    <a:pt x="3314525" y="148772"/>
                  </a:lnTo>
                  <a:lnTo>
                    <a:pt x="3326363" y="148888"/>
                  </a:lnTo>
                  <a:lnTo>
                    <a:pt x="3338201" y="148986"/>
                  </a:lnTo>
                  <a:lnTo>
                    <a:pt x="3350038" y="149070"/>
                  </a:lnTo>
                  <a:lnTo>
                    <a:pt x="3361876" y="149142"/>
                  </a:lnTo>
                  <a:lnTo>
                    <a:pt x="3373713" y="149203"/>
                  </a:lnTo>
                  <a:lnTo>
                    <a:pt x="3385551" y="149255"/>
                  </a:lnTo>
                  <a:lnTo>
                    <a:pt x="3397389" y="149299"/>
                  </a:lnTo>
                  <a:lnTo>
                    <a:pt x="3409226" y="149336"/>
                  </a:lnTo>
                  <a:lnTo>
                    <a:pt x="3421064" y="149368"/>
                  </a:lnTo>
                  <a:lnTo>
                    <a:pt x="3432901" y="149396"/>
                  </a:lnTo>
                  <a:lnTo>
                    <a:pt x="3444739" y="149419"/>
                  </a:lnTo>
                  <a:lnTo>
                    <a:pt x="3456576" y="149438"/>
                  </a:lnTo>
                  <a:lnTo>
                    <a:pt x="3468414" y="149455"/>
                  </a:lnTo>
                  <a:lnTo>
                    <a:pt x="3480252" y="149469"/>
                  </a:lnTo>
                  <a:lnTo>
                    <a:pt x="3492089" y="149482"/>
                  </a:lnTo>
                  <a:lnTo>
                    <a:pt x="3503927" y="149492"/>
                  </a:lnTo>
                  <a:lnTo>
                    <a:pt x="3515764" y="149501"/>
                  </a:lnTo>
                  <a:lnTo>
                    <a:pt x="3515764" y="149551"/>
                  </a:lnTo>
                  <a:lnTo>
                    <a:pt x="3527602" y="149551"/>
                  </a:lnTo>
                  <a:lnTo>
                    <a:pt x="3539440" y="149551"/>
                  </a:lnTo>
                  <a:lnTo>
                    <a:pt x="3551277" y="149551"/>
                  </a:lnTo>
                  <a:lnTo>
                    <a:pt x="3563115" y="149551"/>
                  </a:lnTo>
                  <a:lnTo>
                    <a:pt x="3574952" y="149551"/>
                  </a:lnTo>
                  <a:lnTo>
                    <a:pt x="3586790" y="149551"/>
                  </a:lnTo>
                  <a:lnTo>
                    <a:pt x="3598628" y="149551"/>
                  </a:lnTo>
                  <a:lnTo>
                    <a:pt x="3610465" y="149551"/>
                  </a:lnTo>
                  <a:lnTo>
                    <a:pt x="3622303" y="149551"/>
                  </a:lnTo>
                  <a:lnTo>
                    <a:pt x="3634140" y="149551"/>
                  </a:lnTo>
                  <a:lnTo>
                    <a:pt x="3645978" y="149551"/>
                  </a:lnTo>
                  <a:lnTo>
                    <a:pt x="3657816" y="149551"/>
                  </a:lnTo>
                  <a:lnTo>
                    <a:pt x="3669653" y="149551"/>
                  </a:lnTo>
                  <a:lnTo>
                    <a:pt x="3681491" y="149551"/>
                  </a:lnTo>
                  <a:lnTo>
                    <a:pt x="3693328" y="149551"/>
                  </a:lnTo>
                  <a:lnTo>
                    <a:pt x="3705166" y="149551"/>
                  </a:lnTo>
                  <a:lnTo>
                    <a:pt x="3717004" y="149551"/>
                  </a:lnTo>
                  <a:lnTo>
                    <a:pt x="3728841" y="149551"/>
                  </a:lnTo>
                  <a:lnTo>
                    <a:pt x="3740679" y="149551"/>
                  </a:lnTo>
                  <a:lnTo>
                    <a:pt x="3752516" y="149551"/>
                  </a:lnTo>
                  <a:lnTo>
                    <a:pt x="3764354" y="149551"/>
                  </a:lnTo>
                  <a:lnTo>
                    <a:pt x="3776191" y="149551"/>
                  </a:lnTo>
                  <a:lnTo>
                    <a:pt x="3788029" y="149551"/>
                  </a:lnTo>
                  <a:lnTo>
                    <a:pt x="3799867" y="149551"/>
                  </a:lnTo>
                  <a:lnTo>
                    <a:pt x="3811704" y="149551"/>
                  </a:lnTo>
                  <a:lnTo>
                    <a:pt x="3823542" y="149551"/>
                  </a:lnTo>
                  <a:lnTo>
                    <a:pt x="3835379" y="149551"/>
                  </a:lnTo>
                  <a:lnTo>
                    <a:pt x="3847217" y="149551"/>
                  </a:lnTo>
                  <a:lnTo>
                    <a:pt x="3859055" y="149551"/>
                  </a:lnTo>
                  <a:lnTo>
                    <a:pt x="3870892" y="149551"/>
                  </a:lnTo>
                  <a:lnTo>
                    <a:pt x="3882730" y="149551"/>
                  </a:lnTo>
                  <a:lnTo>
                    <a:pt x="3894567" y="149551"/>
                  </a:lnTo>
                  <a:lnTo>
                    <a:pt x="3906405" y="149551"/>
                  </a:lnTo>
                  <a:lnTo>
                    <a:pt x="3918243" y="149551"/>
                  </a:lnTo>
                  <a:lnTo>
                    <a:pt x="3930080" y="149551"/>
                  </a:lnTo>
                  <a:lnTo>
                    <a:pt x="3941918" y="149551"/>
                  </a:lnTo>
                  <a:lnTo>
                    <a:pt x="3953755" y="149551"/>
                  </a:lnTo>
                  <a:lnTo>
                    <a:pt x="3965593" y="149551"/>
                  </a:lnTo>
                  <a:lnTo>
                    <a:pt x="3977431" y="149551"/>
                  </a:lnTo>
                  <a:lnTo>
                    <a:pt x="3989268" y="149551"/>
                  </a:lnTo>
                  <a:lnTo>
                    <a:pt x="4001106" y="149551"/>
                  </a:lnTo>
                  <a:lnTo>
                    <a:pt x="4012943" y="149551"/>
                  </a:lnTo>
                  <a:lnTo>
                    <a:pt x="4024781" y="149551"/>
                  </a:lnTo>
                  <a:lnTo>
                    <a:pt x="4036619" y="149551"/>
                  </a:lnTo>
                  <a:lnTo>
                    <a:pt x="4048456" y="149551"/>
                  </a:lnTo>
                  <a:lnTo>
                    <a:pt x="4060294" y="149551"/>
                  </a:lnTo>
                  <a:lnTo>
                    <a:pt x="4072131" y="149551"/>
                  </a:lnTo>
                  <a:lnTo>
                    <a:pt x="4083969" y="149551"/>
                  </a:lnTo>
                  <a:lnTo>
                    <a:pt x="4095806" y="149551"/>
                  </a:lnTo>
                  <a:lnTo>
                    <a:pt x="4107644" y="149551"/>
                  </a:lnTo>
                  <a:lnTo>
                    <a:pt x="4119482" y="149551"/>
                  </a:lnTo>
                  <a:lnTo>
                    <a:pt x="4131319" y="149551"/>
                  </a:lnTo>
                  <a:lnTo>
                    <a:pt x="4143157" y="149551"/>
                  </a:lnTo>
                  <a:lnTo>
                    <a:pt x="4154994" y="149551"/>
                  </a:lnTo>
                  <a:lnTo>
                    <a:pt x="4166832" y="149551"/>
                  </a:lnTo>
                  <a:lnTo>
                    <a:pt x="4178670" y="149551"/>
                  </a:lnTo>
                  <a:lnTo>
                    <a:pt x="4190507" y="149551"/>
                  </a:lnTo>
                  <a:lnTo>
                    <a:pt x="4202345" y="149551"/>
                  </a:lnTo>
                  <a:lnTo>
                    <a:pt x="4214182" y="149551"/>
                  </a:lnTo>
                  <a:lnTo>
                    <a:pt x="4226020" y="149551"/>
                  </a:lnTo>
                  <a:lnTo>
                    <a:pt x="4237858" y="149551"/>
                  </a:lnTo>
                  <a:lnTo>
                    <a:pt x="4249695" y="149551"/>
                  </a:lnTo>
                  <a:lnTo>
                    <a:pt x="4261533" y="149551"/>
                  </a:lnTo>
                  <a:lnTo>
                    <a:pt x="4273370" y="149551"/>
                  </a:lnTo>
                  <a:lnTo>
                    <a:pt x="4285208" y="149551"/>
                  </a:lnTo>
                  <a:lnTo>
                    <a:pt x="4297046" y="149551"/>
                  </a:lnTo>
                  <a:lnTo>
                    <a:pt x="4308883" y="149551"/>
                  </a:lnTo>
                  <a:lnTo>
                    <a:pt x="4320721" y="149551"/>
                  </a:lnTo>
                  <a:lnTo>
                    <a:pt x="4332558" y="149551"/>
                  </a:lnTo>
                  <a:lnTo>
                    <a:pt x="4344396" y="149551"/>
                  </a:lnTo>
                  <a:lnTo>
                    <a:pt x="4356234" y="149551"/>
                  </a:lnTo>
                  <a:lnTo>
                    <a:pt x="4368071" y="149551"/>
                  </a:lnTo>
                  <a:lnTo>
                    <a:pt x="4379909" y="149551"/>
                  </a:lnTo>
                  <a:lnTo>
                    <a:pt x="4391746" y="149551"/>
                  </a:lnTo>
                  <a:lnTo>
                    <a:pt x="4403584" y="149551"/>
                  </a:lnTo>
                  <a:lnTo>
                    <a:pt x="4415421" y="149551"/>
                  </a:lnTo>
                  <a:lnTo>
                    <a:pt x="4427259" y="149551"/>
                  </a:lnTo>
                  <a:lnTo>
                    <a:pt x="4439097" y="149551"/>
                  </a:lnTo>
                  <a:lnTo>
                    <a:pt x="4450934" y="149551"/>
                  </a:lnTo>
                  <a:lnTo>
                    <a:pt x="4462772" y="149551"/>
                  </a:lnTo>
                  <a:lnTo>
                    <a:pt x="4474609" y="149551"/>
                  </a:lnTo>
                  <a:lnTo>
                    <a:pt x="4486447" y="149551"/>
                  </a:lnTo>
                  <a:lnTo>
                    <a:pt x="4498285" y="149551"/>
                  </a:lnTo>
                  <a:lnTo>
                    <a:pt x="4510122" y="149551"/>
                  </a:lnTo>
                  <a:lnTo>
                    <a:pt x="4521960" y="149551"/>
                  </a:lnTo>
                  <a:lnTo>
                    <a:pt x="4533797" y="149551"/>
                  </a:lnTo>
                  <a:lnTo>
                    <a:pt x="4545635" y="149551"/>
                  </a:lnTo>
                  <a:lnTo>
                    <a:pt x="4557473" y="149551"/>
                  </a:lnTo>
                  <a:lnTo>
                    <a:pt x="4569310" y="149551"/>
                  </a:lnTo>
                  <a:lnTo>
                    <a:pt x="4581148" y="149551"/>
                  </a:lnTo>
                  <a:lnTo>
                    <a:pt x="4592985" y="149551"/>
                  </a:lnTo>
                  <a:lnTo>
                    <a:pt x="4604823" y="149551"/>
                  </a:lnTo>
                  <a:lnTo>
                    <a:pt x="4616661" y="149551"/>
                  </a:lnTo>
                  <a:lnTo>
                    <a:pt x="4628498" y="149551"/>
                  </a:lnTo>
                  <a:lnTo>
                    <a:pt x="4640336" y="149551"/>
                  </a:lnTo>
                  <a:lnTo>
                    <a:pt x="4652173" y="149551"/>
                  </a:lnTo>
                  <a:lnTo>
                    <a:pt x="4664011" y="149551"/>
                  </a:lnTo>
                  <a:lnTo>
                    <a:pt x="4675849" y="149551"/>
                  </a:lnTo>
                  <a:lnTo>
                    <a:pt x="4687686" y="149551"/>
                  </a:lnTo>
                </a:path>
              </a:pathLst>
            </a:custGeom>
            <a:ln w="40651" cap="flat">
              <a:solidFill>
                <a:srgbClr val="00BECD">
                  <a:alpha val="100000"/>
                </a:srgbClr>
              </a:solidFill>
              <a:prstDash val="solid"/>
              <a:round/>
            </a:ln>
          </p:spPr>
          <p:txBody>
            <a:bodyPr/>
            <a:lstStyle/>
            <a:p/>
          </p:txBody>
        </p:sp>
        <p:sp>
          <p:nvSpPr>
            <p:cNvPr id="55" name="pl55"/>
            <p:cNvSpPr/>
            <p:nvPr/>
          </p:nvSpPr>
          <p:spPr>
            <a:xfrm>
              <a:off x="2482351" y="1348429"/>
              <a:ext cx="4687686" cy="598055"/>
            </a:xfrm>
            <a:custGeom>
              <a:avLst/>
              <a:pathLst>
                <a:path w="4687686" h="598055">
                  <a:moveTo>
                    <a:pt x="0" y="598055"/>
                  </a:moveTo>
                  <a:lnTo>
                    <a:pt x="11837" y="598019"/>
                  </a:lnTo>
                  <a:lnTo>
                    <a:pt x="23675" y="597978"/>
                  </a:lnTo>
                  <a:lnTo>
                    <a:pt x="35512" y="597930"/>
                  </a:lnTo>
                  <a:lnTo>
                    <a:pt x="47350" y="597872"/>
                  </a:lnTo>
                  <a:lnTo>
                    <a:pt x="59187" y="597805"/>
                  </a:lnTo>
                  <a:lnTo>
                    <a:pt x="71025" y="597726"/>
                  </a:lnTo>
                  <a:lnTo>
                    <a:pt x="82863" y="597634"/>
                  </a:lnTo>
                  <a:lnTo>
                    <a:pt x="94700" y="597525"/>
                  </a:lnTo>
                  <a:lnTo>
                    <a:pt x="106538" y="597397"/>
                  </a:lnTo>
                  <a:lnTo>
                    <a:pt x="118375" y="597247"/>
                  </a:lnTo>
                  <a:lnTo>
                    <a:pt x="130213" y="597070"/>
                  </a:lnTo>
                  <a:lnTo>
                    <a:pt x="142051" y="596863"/>
                  </a:lnTo>
                  <a:lnTo>
                    <a:pt x="153888" y="596619"/>
                  </a:lnTo>
                  <a:lnTo>
                    <a:pt x="165726" y="596333"/>
                  </a:lnTo>
                  <a:lnTo>
                    <a:pt x="177563" y="595997"/>
                  </a:lnTo>
                  <a:lnTo>
                    <a:pt x="189401" y="595602"/>
                  </a:lnTo>
                  <a:lnTo>
                    <a:pt x="201239" y="595139"/>
                  </a:lnTo>
                  <a:lnTo>
                    <a:pt x="213076" y="594596"/>
                  </a:lnTo>
                  <a:lnTo>
                    <a:pt x="224914" y="593959"/>
                  </a:lnTo>
                  <a:lnTo>
                    <a:pt x="236751" y="593212"/>
                  </a:lnTo>
                  <a:lnTo>
                    <a:pt x="248589" y="592336"/>
                  </a:lnTo>
                  <a:lnTo>
                    <a:pt x="260427" y="591309"/>
                  </a:lnTo>
                  <a:lnTo>
                    <a:pt x="272264" y="590108"/>
                  </a:lnTo>
                  <a:lnTo>
                    <a:pt x="284102" y="588701"/>
                  </a:lnTo>
                  <a:lnTo>
                    <a:pt x="295939" y="587057"/>
                  </a:lnTo>
                  <a:lnTo>
                    <a:pt x="307777" y="585136"/>
                  </a:lnTo>
                  <a:lnTo>
                    <a:pt x="319614" y="582893"/>
                  </a:lnTo>
                  <a:lnTo>
                    <a:pt x="331452" y="580280"/>
                  </a:lnTo>
                  <a:lnTo>
                    <a:pt x="343290" y="577237"/>
                  </a:lnTo>
                  <a:lnTo>
                    <a:pt x="355127" y="573702"/>
                  </a:lnTo>
                  <a:lnTo>
                    <a:pt x="366965" y="569601"/>
                  </a:lnTo>
                  <a:lnTo>
                    <a:pt x="378802" y="564855"/>
                  </a:lnTo>
                  <a:lnTo>
                    <a:pt x="390640" y="559377"/>
                  </a:lnTo>
                  <a:lnTo>
                    <a:pt x="402478" y="553073"/>
                  </a:lnTo>
                  <a:lnTo>
                    <a:pt x="414315" y="545841"/>
                  </a:lnTo>
                  <a:lnTo>
                    <a:pt x="426153" y="537580"/>
                  </a:lnTo>
                  <a:lnTo>
                    <a:pt x="437990" y="528183"/>
                  </a:lnTo>
                  <a:lnTo>
                    <a:pt x="449828" y="517549"/>
                  </a:lnTo>
                  <a:lnTo>
                    <a:pt x="461666" y="505585"/>
                  </a:lnTo>
                  <a:lnTo>
                    <a:pt x="473503" y="492211"/>
                  </a:lnTo>
                  <a:lnTo>
                    <a:pt x="485341" y="477367"/>
                  </a:lnTo>
                  <a:lnTo>
                    <a:pt x="497178" y="461025"/>
                  </a:lnTo>
                  <a:lnTo>
                    <a:pt x="509016" y="443191"/>
                  </a:lnTo>
                  <a:lnTo>
                    <a:pt x="520854" y="423916"/>
                  </a:lnTo>
                  <a:lnTo>
                    <a:pt x="532691" y="403298"/>
                  </a:lnTo>
                  <a:lnTo>
                    <a:pt x="544529" y="381489"/>
                  </a:lnTo>
                  <a:lnTo>
                    <a:pt x="556366" y="358688"/>
                  </a:lnTo>
                  <a:lnTo>
                    <a:pt x="568204" y="335143"/>
                  </a:lnTo>
                  <a:lnTo>
                    <a:pt x="580042" y="311135"/>
                  </a:lnTo>
                  <a:lnTo>
                    <a:pt x="591879" y="286970"/>
                  </a:lnTo>
                  <a:lnTo>
                    <a:pt x="603717" y="262962"/>
                  </a:lnTo>
                  <a:lnTo>
                    <a:pt x="615554" y="239416"/>
                  </a:lnTo>
                  <a:lnTo>
                    <a:pt x="627392" y="216615"/>
                  </a:lnTo>
                  <a:lnTo>
                    <a:pt x="639229" y="194806"/>
                  </a:lnTo>
                  <a:lnTo>
                    <a:pt x="651067" y="174188"/>
                  </a:lnTo>
                  <a:lnTo>
                    <a:pt x="662905" y="154913"/>
                  </a:lnTo>
                  <a:lnTo>
                    <a:pt x="674742" y="137079"/>
                  </a:lnTo>
                  <a:lnTo>
                    <a:pt x="686580" y="120737"/>
                  </a:lnTo>
                  <a:lnTo>
                    <a:pt x="698417" y="105894"/>
                  </a:lnTo>
                  <a:lnTo>
                    <a:pt x="710255" y="92519"/>
                  </a:lnTo>
                  <a:lnTo>
                    <a:pt x="722093" y="80555"/>
                  </a:lnTo>
                  <a:lnTo>
                    <a:pt x="733930" y="69921"/>
                  </a:lnTo>
                  <a:lnTo>
                    <a:pt x="745768" y="60524"/>
                  </a:lnTo>
                  <a:lnTo>
                    <a:pt x="757605" y="52263"/>
                  </a:lnTo>
                  <a:lnTo>
                    <a:pt x="769443" y="45032"/>
                  </a:lnTo>
                  <a:lnTo>
                    <a:pt x="781281" y="38727"/>
                  </a:lnTo>
                  <a:lnTo>
                    <a:pt x="793118" y="33249"/>
                  </a:lnTo>
                  <a:lnTo>
                    <a:pt x="804956" y="28503"/>
                  </a:lnTo>
                  <a:lnTo>
                    <a:pt x="816793" y="24403"/>
                  </a:lnTo>
                  <a:lnTo>
                    <a:pt x="828631" y="20867"/>
                  </a:lnTo>
                  <a:lnTo>
                    <a:pt x="840469" y="17825"/>
                  </a:lnTo>
                  <a:lnTo>
                    <a:pt x="852306" y="15211"/>
                  </a:lnTo>
                  <a:lnTo>
                    <a:pt x="864144" y="12969"/>
                  </a:lnTo>
                  <a:lnTo>
                    <a:pt x="875981" y="11048"/>
                  </a:lnTo>
                  <a:lnTo>
                    <a:pt x="887819" y="9403"/>
                  </a:lnTo>
                  <a:lnTo>
                    <a:pt x="899657" y="7997"/>
                  </a:lnTo>
                  <a:lnTo>
                    <a:pt x="911494" y="6795"/>
                  </a:lnTo>
                  <a:lnTo>
                    <a:pt x="923332" y="5769"/>
                  </a:lnTo>
                  <a:lnTo>
                    <a:pt x="935169" y="4893"/>
                  </a:lnTo>
                  <a:lnTo>
                    <a:pt x="947007" y="4145"/>
                  </a:lnTo>
                  <a:lnTo>
                    <a:pt x="958844" y="3508"/>
                  </a:lnTo>
                  <a:lnTo>
                    <a:pt x="970682" y="2965"/>
                  </a:lnTo>
                  <a:lnTo>
                    <a:pt x="982520" y="2502"/>
                  </a:lnTo>
                  <a:lnTo>
                    <a:pt x="994357" y="2108"/>
                  </a:lnTo>
                  <a:lnTo>
                    <a:pt x="1006195" y="1772"/>
                  </a:lnTo>
                  <a:lnTo>
                    <a:pt x="1018032" y="1485"/>
                  </a:lnTo>
                  <a:lnTo>
                    <a:pt x="1029870" y="1242"/>
                  </a:lnTo>
                  <a:lnTo>
                    <a:pt x="1041708" y="1034"/>
                  </a:lnTo>
                  <a:lnTo>
                    <a:pt x="1053545" y="858"/>
                  </a:lnTo>
                  <a:lnTo>
                    <a:pt x="1065383" y="707"/>
                  </a:lnTo>
                  <a:lnTo>
                    <a:pt x="1077220" y="579"/>
                  </a:lnTo>
                  <a:lnTo>
                    <a:pt x="1089058" y="471"/>
                  </a:lnTo>
                  <a:lnTo>
                    <a:pt x="1100896" y="378"/>
                  </a:lnTo>
                  <a:lnTo>
                    <a:pt x="1112733" y="299"/>
                  </a:lnTo>
                  <a:lnTo>
                    <a:pt x="1124571" y="232"/>
                  </a:lnTo>
                  <a:lnTo>
                    <a:pt x="1136408" y="175"/>
                  </a:lnTo>
                  <a:lnTo>
                    <a:pt x="1148246" y="126"/>
                  </a:lnTo>
                  <a:lnTo>
                    <a:pt x="1160084" y="85"/>
                  </a:lnTo>
                  <a:lnTo>
                    <a:pt x="1171921" y="50"/>
                  </a:lnTo>
                  <a:lnTo>
                    <a:pt x="1171921" y="0"/>
                  </a:lnTo>
                  <a:lnTo>
                    <a:pt x="1183759" y="26"/>
                  </a:lnTo>
                  <a:lnTo>
                    <a:pt x="1195596" y="57"/>
                  </a:lnTo>
                  <a:lnTo>
                    <a:pt x="1207434" y="93"/>
                  </a:lnTo>
                  <a:lnTo>
                    <a:pt x="1219272" y="136"/>
                  </a:lnTo>
                  <a:lnTo>
                    <a:pt x="1231109" y="187"/>
                  </a:lnTo>
                  <a:lnTo>
                    <a:pt x="1242947" y="246"/>
                  </a:lnTo>
                  <a:lnTo>
                    <a:pt x="1254784" y="315"/>
                  </a:lnTo>
                  <a:lnTo>
                    <a:pt x="1266622" y="397"/>
                  </a:lnTo>
                  <a:lnTo>
                    <a:pt x="1278459" y="493"/>
                  </a:lnTo>
                  <a:lnTo>
                    <a:pt x="1290297" y="606"/>
                  </a:lnTo>
                  <a:lnTo>
                    <a:pt x="1302135" y="738"/>
                  </a:lnTo>
                  <a:lnTo>
                    <a:pt x="1313972" y="894"/>
                  </a:lnTo>
                  <a:lnTo>
                    <a:pt x="1325810" y="1076"/>
                  </a:lnTo>
                  <a:lnTo>
                    <a:pt x="1337647" y="1291"/>
                  </a:lnTo>
                  <a:lnTo>
                    <a:pt x="1349485" y="1543"/>
                  </a:lnTo>
                  <a:lnTo>
                    <a:pt x="1361323" y="1839"/>
                  </a:lnTo>
                  <a:lnTo>
                    <a:pt x="1373160" y="2186"/>
                  </a:lnTo>
                  <a:lnTo>
                    <a:pt x="1384998" y="2593"/>
                  </a:lnTo>
                  <a:lnTo>
                    <a:pt x="1396835" y="3071"/>
                  </a:lnTo>
                  <a:lnTo>
                    <a:pt x="1408673" y="3632"/>
                  </a:lnTo>
                  <a:lnTo>
                    <a:pt x="1420511" y="4289"/>
                  </a:lnTo>
                  <a:lnTo>
                    <a:pt x="1432348" y="5058"/>
                  </a:lnTo>
                  <a:lnTo>
                    <a:pt x="1444186" y="5960"/>
                  </a:lnTo>
                  <a:lnTo>
                    <a:pt x="1456023" y="7015"/>
                  </a:lnTo>
                  <a:lnTo>
                    <a:pt x="1467861" y="8248"/>
                  </a:lnTo>
                  <a:lnTo>
                    <a:pt x="1479699" y="9689"/>
                  </a:lnTo>
                  <a:lnTo>
                    <a:pt x="1491536" y="11371"/>
                  </a:lnTo>
                  <a:lnTo>
                    <a:pt x="1503374" y="13331"/>
                  </a:lnTo>
                  <a:lnTo>
                    <a:pt x="1515211" y="15613"/>
                  </a:lnTo>
                  <a:lnTo>
                    <a:pt x="1527049" y="18264"/>
                  </a:lnTo>
                  <a:lnTo>
                    <a:pt x="1538887" y="21340"/>
                  </a:lnTo>
                  <a:lnTo>
                    <a:pt x="1550724" y="24899"/>
                  </a:lnTo>
                  <a:lnTo>
                    <a:pt x="1562562" y="29007"/>
                  </a:lnTo>
                  <a:lnTo>
                    <a:pt x="1574399" y="33736"/>
                  </a:lnTo>
                  <a:lnTo>
                    <a:pt x="1586237" y="39159"/>
                  </a:lnTo>
                  <a:lnTo>
                    <a:pt x="1598074" y="45356"/>
                  </a:lnTo>
                  <a:lnTo>
                    <a:pt x="1609912" y="52403"/>
                  </a:lnTo>
                  <a:lnTo>
                    <a:pt x="1621750" y="60378"/>
                  </a:lnTo>
                  <a:lnTo>
                    <a:pt x="1633587" y="69352"/>
                  </a:lnTo>
                  <a:lnTo>
                    <a:pt x="1645425" y="79382"/>
                  </a:lnTo>
                  <a:lnTo>
                    <a:pt x="1657262" y="90515"/>
                  </a:lnTo>
                  <a:lnTo>
                    <a:pt x="1669100" y="102772"/>
                  </a:lnTo>
                  <a:lnTo>
                    <a:pt x="1680938" y="116147"/>
                  </a:lnTo>
                  <a:lnTo>
                    <a:pt x="1692775" y="130603"/>
                  </a:lnTo>
                  <a:lnTo>
                    <a:pt x="1704613" y="146067"/>
                  </a:lnTo>
                  <a:lnTo>
                    <a:pt x="1716450" y="162424"/>
                  </a:lnTo>
                  <a:lnTo>
                    <a:pt x="1728288" y="179524"/>
                  </a:lnTo>
                  <a:lnTo>
                    <a:pt x="1740126" y="197184"/>
                  </a:lnTo>
                  <a:lnTo>
                    <a:pt x="1751963" y="215190"/>
                  </a:lnTo>
                  <a:lnTo>
                    <a:pt x="1763801" y="233313"/>
                  </a:lnTo>
                  <a:lnTo>
                    <a:pt x="1775638" y="251319"/>
                  </a:lnTo>
                  <a:lnTo>
                    <a:pt x="1787476" y="268978"/>
                  </a:lnTo>
                  <a:lnTo>
                    <a:pt x="1799314" y="286079"/>
                  </a:lnTo>
                  <a:lnTo>
                    <a:pt x="1811151" y="302436"/>
                  </a:lnTo>
                  <a:lnTo>
                    <a:pt x="1822989" y="317899"/>
                  </a:lnTo>
                  <a:lnTo>
                    <a:pt x="1834826" y="332356"/>
                  </a:lnTo>
                  <a:lnTo>
                    <a:pt x="1846664" y="345731"/>
                  </a:lnTo>
                  <a:lnTo>
                    <a:pt x="1858502" y="357988"/>
                  </a:lnTo>
                  <a:lnTo>
                    <a:pt x="1870339" y="369120"/>
                  </a:lnTo>
                  <a:lnTo>
                    <a:pt x="1882177" y="379151"/>
                  </a:lnTo>
                  <a:lnTo>
                    <a:pt x="1894014" y="388124"/>
                  </a:lnTo>
                  <a:lnTo>
                    <a:pt x="1905852" y="396100"/>
                  </a:lnTo>
                  <a:lnTo>
                    <a:pt x="1917689" y="403147"/>
                  </a:lnTo>
                  <a:lnTo>
                    <a:pt x="1929527" y="409343"/>
                  </a:lnTo>
                  <a:lnTo>
                    <a:pt x="1941365" y="414767"/>
                  </a:lnTo>
                  <a:lnTo>
                    <a:pt x="1953202" y="419495"/>
                  </a:lnTo>
                  <a:lnTo>
                    <a:pt x="1965040" y="423604"/>
                  </a:lnTo>
                  <a:lnTo>
                    <a:pt x="1976877" y="427163"/>
                  </a:lnTo>
                  <a:lnTo>
                    <a:pt x="1988715" y="430239"/>
                  </a:lnTo>
                  <a:lnTo>
                    <a:pt x="2000553" y="432890"/>
                  </a:lnTo>
                  <a:lnTo>
                    <a:pt x="2012390" y="435172"/>
                  </a:lnTo>
                  <a:lnTo>
                    <a:pt x="2024228" y="437132"/>
                  </a:lnTo>
                  <a:lnTo>
                    <a:pt x="2036065" y="438814"/>
                  </a:lnTo>
                  <a:lnTo>
                    <a:pt x="2047903" y="440255"/>
                  </a:lnTo>
                  <a:lnTo>
                    <a:pt x="2059741" y="441488"/>
                  </a:lnTo>
                  <a:lnTo>
                    <a:pt x="2071578" y="442543"/>
                  </a:lnTo>
                  <a:lnTo>
                    <a:pt x="2083416" y="443444"/>
                  </a:lnTo>
                  <a:lnTo>
                    <a:pt x="2095253" y="444214"/>
                  </a:lnTo>
                  <a:lnTo>
                    <a:pt x="2107091" y="444871"/>
                  </a:lnTo>
                  <a:lnTo>
                    <a:pt x="2118929" y="445431"/>
                  </a:lnTo>
                  <a:lnTo>
                    <a:pt x="2130766" y="445909"/>
                  </a:lnTo>
                  <a:lnTo>
                    <a:pt x="2142604" y="446317"/>
                  </a:lnTo>
                  <a:lnTo>
                    <a:pt x="2154441" y="446664"/>
                  </a:lnTo>
                  <a:lnTo>
                    <a:pt x="2166279" y="446960"/>
                  </a:lnTo>
                  <a:lnTo>
                    <a:pt x="2178117" y="447212"/>
                  </a:lnTo>
                  <a:lnTo>
                    <a:pt x="2189954" y="447426"/>
                  </a:lnTo>
                  <a:lnTo>
                    <a:pt x="2201792" y="447609"/>
                  </a:lnTo>
                  <a:lnTo>
                    <a:pt x="2213629" y="447765"/>
                  </a:lnTo>
                  <a:lnTo>
                    <a:pt x="2225467" y="447897"/>
                  </a:lnTo>
                  <a:lnTo>
                    <a:pt x="2237304" y="448010"/>
                  </a:lnTo>
                  <a:lnTo>
                    <a:pt x="2249142" y="448106"/>
                  </a:lnTo>
                  <a:lnTo>
                    <a:pt x="2260980" y="448188"/>
                  </a:lnTo>
                  <a:lnTo>
                    <a:pt x="2272817" y="448257"/>
                  </a:lnTo>
                  <a:lnTo>
                    <a:pt x="2284655" y="448316"/>
                  </a:lnTo>
                  <a:lnTo>
                    <a:pt x="2296492" y="448367"/>
                  </a:lnTo>
                  <a:lnTo>
                    <a:pt x="2308330" y="448409"/>
                  </a:lnTo>
                  <a:lnTo>
                    <a:pt x="2320168" y="448446"/>
                  </a:lnTo>
                  <a:lnTo>
                    <a:pt x="2332005" y="448477"/>
                  </a:lnTo>
                  <a:lnTo>
                    <a:pt x="2343843" y="448503"/>
                  </a:lnTo>
                  <a:lnTo>
                    <a:pt x="2343843" y="448654"/>
                  </a:lnTo>
                  <a:lnTo>
                    <a:pt x="2355680" y="448654"/>
                  </a:lnTo>
                  <a:lnTo>
                    <a:pt x="2367518" y="448654"/>
                  </a:lnTo>
                  <a:lnTo>
                    <a:pt x="2379356" y="448654"/>
                  </a:lnTo>
                  <a:lnTo>
                    <a:pt x="2391193" y="448654"/>
                  </a:lnTo>
                  <a:lnTo>
                    <a:pt x="2403031" y="448654"/>
                  </a:lnTo>
                  <a:lnTo>
                    <a:pt x="2414868" y="448654"/>
                  </a:lnTo>
                  <a:lnTo>
                    <a:pt x="2426706" y="448654"/>
                  </a:lnTo>
                  <a:lnTo>
                    <a:pt x="2438544" y="448654"/>
                  </a:lnTo>
                  <a:lnTo>
                    <a:pt x="2450381" y="448654"/>
                  </a:lnTo>
                  <a:lnTo>
                    <a:pt x="2462219" y="448654"/>
                  </a:lnTo>
                  <a:lnTo>
                    <a:pt x="2474056" y="448654"/>
                  </a:lnTo>
                  <a:lnTo>
                    <a:pt x="2485894" y="448654"/>
                  </a:lnTo>
                  <a:lnTo>
                    <a:pt x="2497732" y="448654"/>
                  </a:lnTo>
                  <a:lnTo>
                    <a:pt x="2509569" y="448654"/>
                  </a:lnTo>
                  <a:lnTo>
                    <a:pt x="2521407" y="448654"/>
                  </a:lnTo>
                  <a:lnTo>
                    <a:pt x="2533244" y="448654"/>
                  </a:lnTo>
                  <a:lnTo>
                    <a:pt x="2545082" y="448654"/>
                  </a:lnTo>
                  <a:lnTo>
                    <a:pt x="2556919" y="448654"/>
                  </a:lnTo>
                  <a:lnTo>
                    <a:pt x="2568757" y="448654"/>
                  </a:lnTo>
                  <a:lnTo>
                    <a:pt x="2580595" y="448654"/>
                  </a:lnTo>
                  <a:lnTo>
                    <a:pt x="2592432" y="448654"/>
                  </a:lnTo>
                  <a:lnTo>
                    <a:pt x="2604270" y="448654"/>
                  </a:lnTo>
                  <a:lnTo>
                    <a:pt x="2616107" y="448654"/>
                  </a:lnTo>
                  <a:lnTo>
                    <a:pt x="2627945" y="448654"/>
                  </a:lnTo>
                  <a:lnTo>
                    <a:pt x="2639783" y="448654"/>
                  </a:lnTo>
                  <a:lnTo>
                    <a:pt x="2651620" y="448654"/>
                  </a:lnTo>
                  <a:lnTo>
                    <a:pt x="2663458" y="448654"/>
                  </a:lnTo>
                  <a:lnTo>
                    <a:pt x="2675295" y="448654"/>
                  </a:lnTo>
                  <a:lnTo>
                    <a:pt x="2687133" y="448654"/>
                  </a:lnTo>
                  <a:lnTo>
                    <a:pt x="2698971" y="448654"/>
                  </a:lnTo>
                  <a:lnTo>
                    <a:pt x="2710808" y="448654"/>
                  </a:lnTo>
                  <a:lnTo>
                    <a:pt x="2722646" y="448654"/>
                  </a:lnTo>
                  <a:lnTo>
                    <a:pt x="2734483" y="448654"/>
                  </a:lnTo>
                  <a:lnTo>
                    <a:pt x="2746321" y="448654"/>
                  </a:lnTo>
                  <a:lnTo>
                    <a:pt x="2758159" y="448654"/>
                  </a:lnTo>
                  <a:lnTo>
                    <a:pt x="2769996" y="448654"/>
                  </a:lnTo>
                  <a:lnTo>
                    <a:pt x="2781834" y="448654"/>
                  </a:lnTo>
                  <a:lnTo>
                    <a:pt x="2793671" y="448654"/>
                  </a:lnTo>
                  <a:lnTo>
                    <a:pt x="2805509" y="448654"/>
                  </a:lnTo>
                  <a:lnTo>
                    <a:pt x="2817347" y="448654"/>
                  </a:lnTo>
                  <a:lnTo>
                    <a:pt x="2829184" y="448654"/>
                  </a:lnTo>
                  <a:lnTo>
                    <a:pt x="2841022" y="448654"/>
                  </a:lnTo>
                  <a:lnTo>
                    <a:pt x="2852859" y="448654"/>
                  </a:lnTo>
                  <a:lnTo>
                    <a:pt x="2864697" y="448654"/>
                  </a:lnTo>
                  <a:lnTo>
                    <a:pt x="2876534" y="448654"/>
                  </a:lnTo>
                  <a:lnTo>
                    <a:pt x="2888372" y="448654"/>
                  </a:lnTo>
                  <a:lnTo>
                    <a:pt x="2900210" y="448654"/>
                  </a:lnTo>
                  <a:lnTo>
                    <a:pt x="2912047" y="448654"/>
                  </a:lnTo>
                  <a:lnTo>
                    <a:pt x="2923885" y="448654"/>
                  </a:lnTo>
                  <a:lnTo>
                    <a:pt x="2935722" y="448654"/>
                  </a:lnTo>
                  <a:lnTo>
                    <a:pt x="2947560" y="448654"/>
                  </a:lnTo>
                  <a:lnTo>
                    <a:pt x="2959398" y="448654"/>
                  </a:lnTo>
                  <a:lnTo>
                    <a:pt x="2971235" y="448654"/>
                  </a:lnTo>
                  <a:lnTo>
                    <a:pt x="2983073" y="448654"/>
                  </a:lnTo>
                  <a:lnTo>
                    <a:pt x="2994910" y="448654"/>
                  </a:lnTo>
                  <a:lnTo>
                    <a:pt x="3006748" y="448654"/>
                  </a:lnTo>
                  <a:lnTo>
                    <a:pt x="3018586" y="448654"/>
                  </a:lnTo>
                  <a:lnTo>
                    <a:pt x="3030423" y="448654"/>
                  </a:lnTo>
                  <a:lnTo>
                    <a:pt x="3042261" y="448654"/>
                  </a:lnTo>
                  <a:lnTo>
                    <a:pt x="3054098" y="448654"/>
                  </a:lnTo>
                  <a:lnTo>
                    <a:pt x="3065936" y="448654"/>
                  </a:lnTo>
                  <a:lnTo>
                    <a:pt x="3077774" y="448654"/>
                  </a:lnTo>
                  <a:lnTo>
                    <a:pt x="3089611" y="448654"/>
                  </a:lnTo>
                  <a:lnTo>
                    <a:pt x="3101449" y="448654"/>
                  </a:lnTo>
                  <a:lnTo>
                    <a:pt x="3113286" y="448654"/>
                  </a:lnTo>
                  <a:lnTo>
                    <a:pt x="3125124" y="448654"/>
                  </a:lnTo>
                  <a:lnTo>
                    <a:pt x="3136962" y="448654"/>
                  </a:lnTo>
                  <a:lnTo>
                    <a:pt x="3148799" y="448654"/>
                  </a:lnTo>
                  <a:lnTo>
                    <a:pt x="3160637" y="448654"/>
                  </a:lnTo>
                  <a:lnTo>
                    <a:pt x="3172474" y="448654"/>
                  </a:lnTo>
                  <a:lnTo>
                    <a:pt x="3184312" y="448654"/>
                  </a:lnTo>
                  <a:lnTo>
                    <a:pt x="3196149" y="448654"/>
                  </a:lnTo>
                  <a:lnTo>
                    <a:pt x="3207987" y="448654"/>
                  </a:lnTo>
                  <a:lnTo>
                    <a:pt x="3219825" y="448654"/>
                  </a:lnTo>
                  <a:lnTo>
                    <a:pt x="3231662" y="448654"/>
                  </a:lnTo>
                  <a:lnTo>
                    <a:pt x="3243500" y="448654"/>
                  </a:lnTo>
                  <a:lnTo>
                    <a:pt x="3255337" y="448654"/>
                  </a:lnTo>
                  <a:lnTo>
                    <a:pt x="3267175" y="448654"/>
                  </a:lnTo>
                  <a:lnTo>
                    <a:pt x="3279013" y="448654"/>
                  </a:lnTo>
                  <a:lnTo>
                    <a:pt x="3290850" y="448654"/>
                  </a:lnTo>
                  <a:lnTo>
                    <a:pt x="3302688" y="448654"/>
                  </a:lnTo>
                  <a:lnTo>
                    <a:pt x="3314525" y="448654"/>
                  </a:lnTo>
                  <a:lnTo>
                    <a:pt x="3326363" y="448654"/>
                  </a:lnTo>
                  <a:lnTo>
                    <a:pt x="3338201" y="448654"/>
                  </a:lnTo>
                  <a:lnTo>
                    <a:pt x="3350038" y="448654"/>
                  </a:lnTo>
                  <a:lnTo>
                    <a:pt x="3361876" y="448654"/>
                  </a:lnTo>
                  <a:lnTo>
                    <a:pt x="3373713" y="448654"/>
                  </a:lnTo>
                  <a:lnTo>
                    <a:pt x="3385551" y="448654"/>
                  </a:lnTo>
                  <a:lnTo>
                    <a:pt x="3397389" y="448654"/>
                  </a:lnTo>
                  <a:lnTo>
                    <a:pt x="3409226" y="448654"/>
                  </a:lnTo>
                  <a:lnTo>
                    <a:pt x="3421064" y="448654"/>
                  </a:lnTo>
                  <a:lnTo>
                    <a:pt x="3432901" y="448654"/>
                  </a:lnTo>
                  <a:lnTo>
                    <a:pt x="3444739" y="448654"/>
                  </a:lnTo>
                  <a:lnTo>
                    <a:pt x="3456576" y="448654"/>
                  </a:lnTo>
                  <a:lnTo>
                    <a:pt x="3468414" y="448654"/>
                  </a:lnTo>
                  <a:lnTo>
                    <a:pt x="3480252" y="448654"/>
                  </a:lnTo>
                  <a:lnTo>
                    <a:pt x="3492089" y="448654"/>
                  </a:lnTo>
                  <a:lnTo>
                    <a:pt x="3503927" y="448654"/>
                  </a:lnTo>
                  <a:lnTo>
                    <a:pt x="3515764" y="448654"/>
                  </a:lnTo>
                  <a:lnTo>
                    <a:pt x="3515764" y="448553"/>
                  </a:lnTo>
                  <a:lnTo>
                    <a:pt x="3527602" y="448536"/>
                  </a:lnTo>
                  <a:lnTo>
                    <a:pt x="3539440" y="448515"/>
                  </a:lnTo>
                  <a:lnTo>
                    <a:pt x="3551277" y="448491"/>
                  </a:lnTo>
                  <a:lnTo>
                    <a:pt x="3563115" y="448462"/>
                  </a:lnTo>
                  <a:lnTo>
                    <a:pt x="3574952" y="448429"/>
                  </a:lnTo>
                  <a:lnTo>
                    <a:pt x="3586790" y="448389"/>
                  </a:lnTo>
                  <a:lnTo>
                    <a:pt x="3598628" y="448343"/>
                  </a:lnTo>
                  <a:lnTo>
                    <a:pt x="3610465" y="448288"/>
                  </a:lnTo>
                  <a:lnTo>
                    <a:pt x="3622303" y="448225"/>
                  </a:lnTo>
                  <a:lnTo>
                    <a:pt x="3634140" y="448149"/>
                  </a:lnTo>
                  <a:lnTo>
                    <a:pt x="3645978" y="448061"/>
                  </a:lnTo>
                  <a:lnTo>
                    <a:pt x="3657816" y="447957"/>
                  </a:lnTo>
                  <a:lnTo>
                    <a:pt x="3669653" y="447836"/>
                  </a:lnTo>
                  <a:lnTo>
                    <a:pt x="3681491" y="447692"/>
                  </a:lnTo>
                  <a:lnTo>
                    <a:pt x="3693328" y="447524"/>
                  </a:lnTo>
                  <a:lnTo>
                    <a:pt x="3705166" y="447327"/>
                  </a:lnTo>
                  <a:lnTo>
                    <a:pt x="3717004" y="447096"/>
                  </a:lnTo>
                  <a:lnTo>
                    <a:pt x="3728841" y="446824"/>
                  </a:lnTo>
                  <a:lnTo>
                    <a:pt x="3740679" y="446506"/>
                  </a:lnTo>
                  <a:lnTo>
                    <a:pt x="3752516" y="446132"/>
                  </a:lnTo>
                  <a:lnTo>
                    <a:pt x="3764354" y="445694"/>
                  </a:lnTo>
                  <a:lnTo>
                    <a:pt x="3776191" y="445181"/>
                  </a:lnTo>
                  <a:lnTo>
                    <a:pt x="3788029" y="444580"/>
                  </a:lnTo>
                  <a:lnTo>
                    <a:pt x="3799867" y="443877"/>
                  </a:lnTo>
                  <a:lnTo>
                    <a:pt x="3811704" y="443054"/>
                  </a:lnTo>
                  <a:lnTo>
                    <a:pt x="3823542" y="442094"/>
                  </a:lnTo>
                  <a:lnTo>
                    <a:pt x="3835379" y="440973"/>
                  </a:lnTo>
                  <a:lnTo>
                    <a:pt x="3847217" y="439666"/>
                  </a:lnTo>
                  <a:lnTo>
                    <a:pt x="3859055" y="438145"/>
                  </a:lnTo>
                  <a:lnTo>
                    <a:pt x="3870892" y="436377"/>
                  </a:lnTo>
                  <a:lnTo>
                    <a:pt x="3882730" y="434327"/>
                  </a:lnTo>
                  <a:lnTo>
                    <a:pt x="3894567" y="431954"/>
                  </a:lnTo>
                  <a:lnTo>
                    <a:pt x="3906405" y="429215"/>
                  </a:lnTo>
                  <a:lnTo>
                    <a:pt x="3918243" y="426062"/>
                  </a:lnTo>
                  <a:lnTo>
                    <a:pt x="3930080" y="422447"/>
                  </a:lnTo>
                  <a:lnTo>
                    <a:pt x="3941918" y="418316"/>
                  </a:lnTo>
                  <a:lnTo>
                    <a:pt x="3953755" y="413618"/>
                  </a:lnTo>
                  <a:lnTo>
                    <a:pt x="3965593" y="408301"/>
                  </a:lnTo>
                  <a:lnTo>
                    <a:pt x="3977431" y="402319"/>
                  </a:lnTo>
                  <a:lnTo>
                    <a:pt x="3989268" y="395631"/>
                  </a:lnTo>
                  <a:lnTo>
                    <a:pt x="4001106" y="388210"/>
                  </a:lnTo>
                  <a:lnTo>
                    <a:pt x="4012943" y="380039"/>
                  </a:lnTo>
                  <a:lnTo>
                    <a:pt x="4024781" y="371122"/>
                  </a:lnTo>
                  <a:lnTo>
                    <a:pt x="4036619" y="361484"/>
                  </a:lnTo>
                  <a:lnTo>
                    <a:pt x="4048456" y="351175"/>
                  </a:lnTo>
                  <a:lnTo>
                    <a:pt x="4060294" y="340270"/>
                  </a:lnTo>
                  <a:lnTo>
                    <a:pt x="4072131" y="328870"/>
                  </a:lnTo>
                  <a:lnTo>
                    <a:pt x="4083969" y="317097"/>
                  </a:lnTo>
                  <a:lnTo>
                    <a:pt x="4095806" y="305093"/>
                  </a:lnTo>
                  <a:lnTo>
                    <a:pt x="4107644" y="293011"/>
                  </a:lnTo>
                  <a:lnTo>
                    <a:pt x="4119482" y="281007"/>
                  </a:lnTo>
                  <a:lnTo>
                    <a:pt x="4131319" y="269234"/>
                  </a:lnTo>
                  <a:lnTo>
                    <a:pt x="4143157" y="257834"/>
                  </a:lnTo>
                  <a:lnTo>
                    <a:pt x="4154994" y="246929"/>
                  </a:lnTo>
                  <a:lnTo>
                    <a:pt x="4166832" y="236620"/>
                  </a:lnTo>
                  <a:lnTo>
                    <a:pt x="4178670" y="226983"/>
                  </a:lnTo>
                  <a:lnTo>
                    <a:pt x="4190507" y="218066"/>
                  </a:lnTo>
                  <a:lnTo>
                    <a:pt x="4202345" y="209895"/>
                  </a:lnTo>
                  <a:lnTo>
                    <a:pt x="4214182" y="202473"/>
                  </a:lnTo>
                  <a:lnTo>
                    <a:pt x="4226020" y="195786"/>
                  </a:lnTo>
                  <a:lnTo>
                    <a:pt x="4237858" y="189803"/>
                  </a:lnTo>
                  <a:lnTo>
                    <a:pt x="4249695" y="184487"/>
                  </a:lnTo>
                  <a:lnTo>
                    <a:pt x="4261533" y="179788"/>
                  </a:lnTo>
                  <a:lnTo>
                    <a:pt x="4273370" y="175658"/>
                  </a:lnTo>
                  <a:lnTo>
                    <a:pt x="4285208" y="172042"/>
                  </a:lnTo>
                  <a:lnTo>
                    <a:pt x="4297046" y="168890"/>
                  </a:lnTo>
                  <a:lnTo>
                    <a:pt x="4308883" y="166151"/>
                  </a:lnTo>
                  <a:lnTo>
                    <a:pt x="4320721" y="163778"/>
                  </a:lnTo>
                  <a:lnTo>
                    <a:pt x="4332558" y="161727"/>
                  </a:lnTo>
                  <a:lnTo>
                    <a:pt x="4344396" y="159960"/>
                  </a:lnTo>
                  <a:lnTo>
                    <a:pt x="4356234" y="158438"/>
                  </a:lnTo>
                  <a:lnTo>
                    <a:pt x="4368071" y="157132"/>
                  </a:lnTo>
                  <a:lnTo>
                    <a:pt x="4379909" y="156010"/>
                  </a:lnTo>
                  <a:lnTo>
                    <a:pt x="4391746" y="155050"/>
                  </a:lnTo>
                  <a:lnTo>
                    <a:pt x="4403584" y="154228"/>
                  </a:lnTo>
                  <a:lnTo>
                    <a:pt x="4415421" y="153524"/>
                  </a:lnTo>
                  <a:lnTo>
                    <a:pt x="4427259" y="152924"/>
                  </a:lnTo>
                  <a:lnTo>
                    <a:pt x="4439097" y="152410"/>
                  </a:lnTo>
                  <a:lnTo>
                    <a:pt x="4450934" y="151972"/>
                  </a:lnTo>
                  <a:lnTo>
                    <a:pt x="4462772" y="151599"/>
                  </a:lnTo>
                  <a:lnTo>
                    <a:pt x="4474609" y="151280"/>
                  </a:lnTo>
                  <a:lnTo>
                    <a:pt x="4486447" y="151009"/>
                  </a:lnTo>
                  <a:lnTo>
                    <a:pt x="4498285" y="150777"/>
                  </a:lnTo>
                  <a:lnTo>
                    <a:pt x="4510122" y="150580"/>
                  </a:lnTo>
                  <a:lnTo>
                    <a:pt x="4521960" y="150412"/>
                  </a:lnTo>
                  <a:lnTo>
                    <a:pt x="4533797" y="150269"/>
                  </a:lnTo>
                  <a:lnTo>
                    <a:pt x="4545635" y="150147"/>
                  </a:lnTo>
                  <a:lnTo>
                    <a:pt x="4557473" y="150043"/>
                  </a:lnTo>
                  <a:lnTo>
                    <a:pt x="4569310" y="149955"/>
                  </a:lnTo>
                  <a:lnTo>
                    <a:pt x="4581148" y="149880"/>
                  </a:lnTo>
                  <a:lnTo>
                    <a:pt x="4592985" y="149816"/>
                  </a:lnTo>
                  <a:lnTo>
                    <a:pt x="4604823" y="149761"/>
                  </a:lnTo>
                  <a:lnTo>
                    <a:pt x="4616661" y="149715"/>
                  </a:lnTo>
                  <a:lnTo>
                    <a:pt x="4628498" y="149676"/>
                  </a:lnTo>
                  <a:lnTo>
                    <a:pt x="4640336" y="149642"/>
                  </a:lnTo>
                  <a:lnTo>
                    <a:pt x="4652173" y="149613"/>
                  </a:lnTo>
                  <a:lnTo>
                    <a:pt x="4664011" y="149589"/>
                  </a:lnTo>
                  <a:lnTo>
                    <a:pt x="4675849" y="149569"/>
                  </a:lnTo>
                  <a:lnTo>
                    <a:pt x="4687686" y="149551"/>
                  </a:lnTo>
                </a:path>
              </a:pathLst>
            </a:custGeom>
            <a:ln w="40651" cap="flat">
              <a:solidFill>
                <a:srgbClr val="00BADE">
                  <a:alpha val="100000"/>
                </a:srgbClr>
              </a:solidFill>
              <a:prstDash val="solid"/>
              <a:round/>
            </a:ln>
          </p:spPr>
          <p:txBody>
            <a:bodyPr/>
            <a:lstStyle/>
            <a:p/>
          </p:txBody>
        </p:sp>
        <p:sp>
          <p:nvSpPr>
            <p:cNvPr id="56" name="pl56"/>
            <p:cNvSpPr/>
            <p:nvPr/>
          </p:nvSpPr>
          <p:spPr>
            <a:xfrm>
              <a:off x="2482351" y="2245938"/>
              <a:ext cx="4687686" cy="299102"/>
            </a:xfrm>
            <a:custGeom>
              <a:avLst/>
              <a:pathLst>
                <a:path w="4687686" h="299102">
                  <a:moveTo>
                    <a:pt x="0" y="299102"/>
                  </a:moveTo>
                  <a:lnTo>
                    <a:pt x="11837" y="299094"/>
                  </a:lnTo>
                  <a:lnTo>
                    <a:pt x="23675" y="299083"/>
                  </a:lnTo>
                  <a:lnTo>
                    <a:pt x="35512" y="299071"/>
                  </a:lnTo>
                  <a:lnTo>
                    <a:pt x="47350" y="299057"/>
                  </a:lnTo>
                  <a:lnTo>
                    <a:pt x="59187" y="299040"/>
                  </a:lnTo>
                  <a:lnTo>
                    <a:pt x="71025" y="299020"/>
                  </a:lnTo>
                  <a:lnTo>
                    <a:pt x="82863" y="298997"/>
                  </a:lnTo>
                  <a:lnTo>
                    <a:pt x="94700" y="298970"/>
                  </a:lnTo>
                  <a:lnTo>
                    <a:pt x="106538" y="298938"/>
                  </a:lnTo>
                  <a:lnTo>
                    <a:pt x="118375" y="298900"/>
                  </a:lnTo>
                  <a:lnTo>
                    <a:pt x="130213" y="298856"/>
                  </a:lnTo>
                  <a:lnTo>
                    <a:pt x="142051" y="298804"/>
                  </a:lnTo>
                  <a:lnTo>
                    <a:pt x="153888" y="298743"/>
                  </a:lnTo>
                  <a:lnTo>
                    <a:pt x="165726" y="298672"/>
                  </a:lnTo>
                  <a:lnTo>
                    <a:pt x="177563" y="298588"/>
                  </a:lnTo>
                  <a:lnTo>
                    <a:pt x="189401" y="298489"/>
                  </a:lnTo>
                  <a:lnTo>
                    <a:pt x="201239" y="298374"/>
                  </a:lnTo>
                  <a:lnTo>
                    <a:pt x="213076" y="298238"/>
                  </a:lnTo>
                  <a:lnTo>
                    <a:pt x="224914" y="298078"/>
                  </a:lnTo>
                  <a:lnTo>
                    <a:pt x="236751" y="297892"/>
                  </a:lnTo>
                  <a:lnTo>
                    <a:pt x="248589" y="297673"/>
                  </a:lnTo>
                  <a:lnTo>
                    <a:pt x="260427" y="297416"/>
                  </a:lnTo>
                  <a:lnTo>
                    <a:pt x="272264" y="297116"/>
                  </a:lnTo>
                  <a:lnTo>
                    <a:pt x="284102" y="296764"/>
                  </a:lnTo>
                  <a:lnTo>
                    <a:pt x="295939" y="296353"/>
                  </a:lnTo>
                  <a:lnTo>
                    <a:pt x="307777" y="295873"/>
                  </a:lnTo>
                  <a:lnTo>
                    <a:pt x="319614" y="295312"/>
                  </a:lnTo>
                  <a:lnTo>
                    <a:pt x="331452" y="294659"/>
                  </a:lnTo>
                  <a:lnTo>
                    <a:pt x="343290" y="293898"/>
                  </a:lnTo>
                  <a:lnTo>
                    <a:pt x="355127" y="293014"/>
                  </a:lnTo>
                  <a:lnTo>
                    <a:pt x="366965" y="291989"/>
                  </a:lnTo>
                  <a:lnTo>
                    <a:pt x="378802" y="290803"/>
                  </a:lnTo>
                  <a:lnTo>
                    <a:pt x="390640" y="289433"/>
                  </a:lnTo>
                  <a:lnTo>
                    <a:pt x="402478" y="287857"/>
                  </a:lnTo>
                  <a:lnTo>
                    <a:pt x="414315" y="286049"/>
                  </a:lnTo>
                  <a:lnTo>
                    <a:pt x="426153" y="283984"/>
                  </a:lnTo>
                  <a:lnTo>
                    <a:pt x="437990" y="281634"/>
                  </a:lnTo>
                  <a:lnTo>
                    <a:pt x="449828" y="278976"/>
                  </a:lnTo>
                  <a:lnTo>
                    <a:pt x="461666" y="275985"/>
                  </a:lnTo>
                  <a:lnTo>
                    <a:pt x="473503" y="272641"/>
                  </a:lnTo>
                  <a:lnTo>
                    <a:pt x="485341" y="268930"/>
                  </a:lnTo>
                  <a:lnTo>
                    <a:pt x="497178" y="264845"/>
                  </a:lnTo>
                  <a:lnTo>
                    <a:pt x="509016" y="260387"/>
                  </a:lnTo>
                  <a:lnTo>
                    <a:pt x="520854" y="255568"/>
                  </a:lnTo>
                  <a:lnTo>
                    <a:pt x="532691" y="250413"/>
                  </a:lnTo>
                  <a:lnTo>
                    <a:pt x="544529" y="244961"/>
                  </a:lnTo>
                  <a:lnTo>
                    <a:pt x="556366" y="239261"/>
                  </a:lnTo>
                  <a:lnTo>
                    <a:pt x="568204" y="233374"/>
                  </a:lnTo>
                  <a:lnTo>
                    <a:pt x="580042" y="227372"/>
                  </a:lnTo>
                  <a:lnTo>
                    <a:pt x="591879" y="221331"/>
                  </a:lnTo>
                  <a:lnTo>
                    <a:pt x="603717" y="215329"/>
                  </a:lnTo>
                  <a:lnTo>
                    <a:pt x="615554" y="209443"/>
                  </a:lnTo>
                  <a:lnTo>
                    <a:pt x="627392" y="203743"/>
                  </a:lnTo>
                  <a:lnTo>
                    <a:pt x="639229" y="198290"/>
                  </a:lnTo>
                  <a:lnTo>
                    <a:pt x="651067" y="193136"/>
                  </a:lnTo>
                  <a:lnTo>
                    <a:pt x="662905" y="188317"/>
                  </a:lnTo>
                  <a:lnTo>
                    <a:pt x="674742" y="183858"/>
                  </a:lnTo>
                  <a:lnTo>
                    <a:pt x="686580" y="179773"/>
                  </a:lnTo>
                  <a:lnTo>
                    <a:pt x="698417" y="176062"/>
                  </a:lnTo>
                  <a:lnTo>
                    <a:pt x="710255" y="172718"/>
                  </a:lnTo>
                  <a:lnTo>
                    <a:pt x="722093" y="169727"/>
                  </a:lnTo>
                  <a:lnTo>
                    <a:pt x="733930" y="167069"/>
                  </a:lnTo>
                  <a:lnTo>
                    <a:pt x="745768" y="164720"/>
                  </a:lnTo>
                  <a:lnTo>
                    <a:pt x="757605" y="162654"/>
                  </a:lnTo>
                  <a:lnTo>
                    <a:pt x="769443" y="160847"/>
                  </a:lnTo>
                  <a:lnTo>
                    <a:pt x="781281" y="159270"/>
                  </a:lnTo>
                  <a:lnTo>
                    <a:pt x="793118" y="157901"/>
                  </a:lnTo>
                  <a:lnTo>
                    <a:pt x="804956" y="156714"/>
                  </a:lnTo>
                  <a:lnTo>
                    <a:pt x="816793" y="155689"/>
                  </a:lnTo>
                  <a:lnTo>
                    <a:pt x="828631" y="154805"/>
                  </a:lnTo>
                  <a:lnTo>
                    <a:pt x="840469" y="154045"/>
                  </a:lnTo>
                  <a:lnTo>
                    <a:pt x="852306" y="153391"/>
                  </a:lnTo>
                  <a:lnTo>
                    <a:pt x="864144" y="152831"/>
                  </a:lnTo>
                  <a:lnTo>
                    <a:pt x="875981" y="152351"/>
                  </a:lnTo>
                  <a:lnTo>
                    <a:pt x="887819" y="151939"/>
                  </a:lnTo>
                  <a:lnTo>
                    <a:pt x="899657" y="151588"/>
                  </a:lnTo>
                  <a:lnTo>
                    <a:pt x="911494" y="151287"/>
                  </a:lnTo>
                  <a:lnTo>
                    <a:pt x="923332" y="151031"/>
                  </a:lnTo>
                  <a:lnTo>
                    <a:pt x="935169" y="150812"/>
                  </a:lnTo>
                  <a:lnTo>
                    <a:pt x="947007" y="150625"/>
                  </a:lnTo>
                  <a:lnTo>
                    <a:pt x="958844" y="150466"/>
                  </a:lnTo>
                  <a:lnTo>
                    <a:pt x="970682" y="150330"/>
                  </a:lnTo>
                  <a:lnTo>
                    <a:pt x="982520" y="150214"/>
                  </a:lnTo>
                  <a:lnTo>
                    <a:pt x="994357" y="150116"/>
                  </a:lnTo>
                  <a:lnTo>
                    <a:pt x="1006195" y="150032"/>
                  </a:lnTo>
                  <a:lnTo>
                    <a:pt x="1018032" y="149960"/>
                  </a:lnTo>
                  <a:lnTo>
                    <a:pt x="1029870" y="149899"/>
                  </a:lnTo>
                  <a:lnTo>
                    <a:pt x="1041708" y="149847"/>
                  </a:lnTo>
                  <a:lnTo>
                    <a:pt x="1053545" y="149803"/>
                  </a:lnTo>
                  <a:lnTo>
                    <a:pt x="1065383" y="149766"/>
                  </a:lnTo>
                  <a:lnTo>
                    <a:pt x="1077220" y="149734"/>
                  </a:lnTo>
                  <a:lnTo>
                    <a:pt x="1089058" y="149706"/>
                  </a:lnTo>
                  <a:lnTo>
                    <a:pt x="1100896" y="149683"/>
                  </a:lnTo>
                  <a:lnTo>
                    <a:pt x="1112733" y="149663"/>
                  </a:lnTo>
                  <a:lnTo>
                    <a:pt x="1124571" y="149647"/>
                  </a:lnTo>
                  <a:lnTo>
                    <a:pt x="1136408" y="149632"/>
                  </a:lnTo>
                  <a:lnTo>
                    <a:pt x="1148246" y="149620"/>
                  </a:lnTo>
                  <a:lnTo>
                    <a:pt x="1160084" y="149610"/>
                  </a:lnTo>
                  <a:lnTo>
                    <a:pt x="1171921" y="149601"/>
                  </a:lnTo>
                  <a:lnTo>
                    <a:pt x="1171921" y="149551"/>
                  </a:lnTo>
                  <a:lnTo>
                    <a:pt x="1183759" y="149551"/>
                  </a:lnTo>
                  <a:lnTo>
                    <a:pt x="1195596" y="149551"/>
                  </a:lnTo>
                  <a:lnTo>
                    <a:pt x="1207434" y="149551"/>
                  </a:lnTo>
                  <a:lnTo>
                    <a:pt x="1219272" y="149551"/>
                  </a:lnTo>
                  <a:lnTo>
                    <a:pt x="1231109" y="149551"/>
                  </a:lnTo>
                  <a:lnTo>
                    <a:pt x="1242947" y="149551"/>
                  </a:lnTo>
                  <a:lnTo>
                    <a:pt x="1254784" y="149551"/>
                  </a:lnTo>
                  <a:lnTo>
                    <a:pt x="1266622" y="149551"/>
                  </a:lnTo>
                  <a:lnTo>
                    <a:pt x="1278459" y="149551"/>
                  </a:lnTo>
                  <a:lnTo>
                    <a:pt x="1290297" y="149551"/>
                  </a:lnTo>
                  <a:lnTo>
                    <a:pt x="1302135" y="149551"/>
                  </a:lnTo>
                  <a:lnTo>
                    <a:pt x="1313972" y="149551"/>
                  </a:lnTo>
                  <a:lnTo>
                    <a:pt x="1325810" y="149551"/>
                  </a:lnTo>
                  <a:lnTo>
                    <a:pt x="1337647" y="149551"/>
                  </a:lnTo>
                  <a:lnTo>
                    <a:pt x="1349485" y="149551"/>
                  </a:lnTo>
                  <a:lnTo>
                    <a:pt x="1361323" y="149551"/>
                  </a:lnTo>
                  <a:lnTo>
                    <a:pt x="1373160" y="149551"/>
                  </a:lnTo>
                  <a:lnTo>
                    <a:pt x="1384998" y="149551"/>
                  </a:lnTo>
                  <a:lnTo>
                    <a:pt x="1396835" y="149551"/>
                  </a:lnTo>
                  <a:lnTo>
                    <a:pt x="1408673" y="149551"/>
                  </a:lnTo>
                  <a:lnTo>
                    <a:pt x="1420511" y="149551"/>
                  </a:lnTo>
                  <a:lnTo>
                    <a:pt x="1432348" y="149551"/>
                  </a:lnTo>
                  <a:lnTo>
                    <a:pt x="1444186" y="149551"/>
                  </a:lnTo>
                  <a:lnTo>
                    <a:pt x="1456023" y="149551"/>
                  </a:lnTo>
                  <a:lnTo>
                    <a:pt x="1467861" y="149551"/>
                  </a:lnTo>
                  <a:lnTo>
                    <a:pt x="1479699" y="149551"/>
                  </a:lnTo>
                  <a:lnTo>
                    <a:pt x="1491536" y="149551"/>
                  </a:lnTo>
                  <a:lnTo>
                    <a:pt x="1503374" y="149551"/>
                  </a:lnTo>
                  <a:lnTo>
                    <a:pt x="1515211" y="149551"/>
                  </a:lnTo>
                  <a:lnTo>
                    <a:pt x="1527049" y="149551"/>
                  </a:lnTo>
                  <a:lnTo>
                    <a:pt x="1538887" y="149551"/>
                  </a:lnTo>
                  <a:lnTo>
                    <a:pt x="1550724" y="149551"/>
                  </a:lnTo>
                  <a:lnTo>
                    <a:pt x="1562562" y="149551"/>
                  </a:lnTo>
                  <a:lnTo>
                    <a:pt x="1574399" y="149551"/>
                  </a:lnTo>
                  <a:lnTo>
                    <a:pt x="1586237" y="149551"/>
                  </a:lnTo>
                  <a:lnTo>
                    <a:pt x="1598074" y="149551"/>
                  </a:lnTo>
                  <a:lnTo>
                    <a:pt x="1609912" y="149551"/>
                  </a:lnTo>
                  <a:lnTo>
                    <a:pt x="1621750" y="149551"/>
                  </a:lnTo>
                  <a:lnTo>
                    <a:pt x="1633587" y="149551"/>
                  </a:lnTo>
                  <a:lnTo>
                    <a:pt x="1645425" y="149551"/>
                  </a:lnTo>
                  <a:lnTo>
                    <a:pt x="1657262" y="149551"/>
                  </a:lnTo>
                  <a:lnTo>
                    <a:pt x="1669100" y="149551"/>
                  </a:lnTo>
                  <a:lnTo>
                    <a:pt x="1680938" y="149551"/>
                  </a:lnTo>
                  <a:lnTo>
                    <a:pt x="1692775" y="149551"/>
                  </a:lnTo>
                  <a:lnTo>
                    <a:pt x="1704613" y="149551"/>
                  </a:lnTo>
                  <a:lnTo>
                    <a:pt x="1716450" y="149551"/>
                  </a:lnTo>
                  <a:lnTo>
                    <a:pt x="1728288" y="149551"/>
                  </a:lnTo>
                  <a:lnTo>
                    <a:pt x="1740126" y="149551"/>
                  </a:lnTo>
                  <a:lnTo>
                    <a:pt x="1751963" y="149551"/>
                  </a:lnTo>
                  <a:lnTo>
                    <a:pt x="1763801" y="149551"/>
                  </a:lnTo>
                  <a:lnTo>
                    <a:pt x="1775638" y="149551"/>
                  </a:lnTo>
                  <a:lnTo>
                    <a:pt x="1787476" y="149551"/>
                  </a:lnTo>
                  <a:lnTo>
                    <a:pt x="1799314" y="149551"/>
                  </a:lnTo>
                  <a:lnTo>
                    <a:pt x="1811151" y="149551"/>
                  </a:lnTo>
                  <a:lnTo>
                    <a:pt x="1822989" y="149551"/>
                  </a:lnTo>
                  <a:lnTo>
                    <a:pt x="1834826" y="149551"/>
                  </a:lnTo>
                  <a:lnTo>
                    <a:pt x="1846664" y="149551"/>
                  </a:lnTo>
                  <a:lnTo>
                    <a:pt x="1858502" y="149551"/>
                  </a:lnTo>
                  <a:lnTo>
                    <a:pt x="1870339" y="149551"/>
                  </a:lnTo>
                  <a:lnTo>
                    <a:pt x="1882177" y="149551"/>
                  </a:lnTo>
                  <a:lnTo>
                    <a:pt x="1894014" y="149551"/>
                  </a:lnTo>
                  <a:lnTo>
                    <a:pt x="1905852" y="149551"/>
                  </a:lnTo>
                  <a:lnTo>
                    <a:pt x="1917689" y="149551"/>
                  </a:lnTo>
                  <a:lnTo>
                    <a:pt x="1929527" y="149551"/>
                  </a:lnTo>
                  <a:lnTo>
                    <a:pt x="1941365" y="149551"/>
                  </a:lnTo>
                  <a:lnTo>
                    <a:pt x="1953202" y="149551"/>
                  </a:lnTo>
                  <a:lnTo>
                    <a:pt x="1965040" y="149551"/>
                  </a:lnTo>
                  <a:lnTo>
                    <a:pt x="1976877" y="149551"/>
                  </a:lnTo>
                  <a:lnTo>
                    <a:pt x="1988715" y="149551"/>
                  </a:lnTo>
                  <a:lnTo>
                    <a:pt x="2000553" y="149551"/>
                  </a:lnTo>
                  <a:lnTo>
                    <a:pt x="2012390" y="149551"/>
                  </a:lnTo>
                  <a:lnTo>
                    <a:pt x="2024228" y="149551"/>
                  </a:lnTo>
                  <a:lnTo>
                    <a:pt x="2036065" y="149551"/>
                  </a:lnTo>
                  <a:lnTo>
                    <a:pt x="2047903" y="149551"/>
                  </a:lnTo>
                  <a:lnTo>
                    <a:pt x="2059741" y="149551"/>
                  </a:lnTo>
                  <a:lnTo>
                    <a:pt x="2071578" y="149551"/>
                  </a:lnTo>
                  <a:lnTo>
                    <a:pt x="2083416" y="149551"/>
                  </a:lnTo>
                  <a:lnTo>
                    <a:pt x="2095253" y="149551"/>
                  </a:lnTo>
                  <a:lnTo>
                    <a:pt x="2107091" y="149551"/>
                  </a:lnTo>
                  <a:lnTo>
                    <a:pt x="2118929" y="149551"/>
                  </a:lnTo>
                  <a:lnTo>
                    <a:pt x="2130766" y="149551"/>
                  </a:lnTo>
                  <a:lnTo>
                    <a:pt x="2142604" y="149551"/>
                  </a:lnTo>
                  <a:lnTo>
                    <a:pt x="2154441" y="149551"/>
                  </a:lnTo>
                  <a:lnTo>
                    <a:pt x="2166279" y="149551"/>
                  </a:lnTo>
                  <a:lnTo>
                    <a:pt x="2178117" y="149551"/>
                  </a:lnTo>
                  <a:lnTo>
                    <a:pt x="2189954" y="149551"/>
                  </a:lnTo>
                  <a:lnTo>
                    <a:pt x="2201792" y="149551"/>
                  </a:lnTo>
                  <a:lnTo>
                    <a:pt x="2213629" y="149551"/>
                  </a:lnTo>
                  <a:lnTo>
                    <a:pt x="2225467" y="149551"/>
                  </a:lnTo>
                  <a:lnTo>
                    <a:pt x="2237304" y="149551"/>
                  </a:lnTo>
                  <a:lnTo>
                    <a:pt x="2249142" y="149551"/>
                  </a:lnTo>
                  <a:lnTo>
                    <a:pt x="2260980" y="149551"/>
                  </a:lnTo>
                  <a:lnTo>
                    <a:pt x="2272817" y="149551"/>
                  </a:lnTo>
                  <a:lnTo>
                    <a:pt x="2284655" y="149551"/>
                  </a:lnTo>
                  <a:lnTo>
                    <a:pt x="2296492" y="149551"/>
                  </a:lnTo>
                  <a:lnTo>
                    <a:pt x="2308330" y="149551"/>
                  </a:lnTo>
                  <a:lnTo>
                    <a:pt x="2320168" y="149551"/>
                  </a:lnTo>
                  <a:lnTo>
                    <a:pt x="2332005" y="149551"/>
                  </a:lnTo>
                  <a:lnTo>
                    <a:pt x="2343843" y="149551"/>
                  </a:lnTo>
                  <a:lnTo>
                    <a:pt x="2343843" y="149501"/>
                  </a:lnTo>
                  <a:lnTo>
                    <a:pt x="2355680" y="149492"/>
                  </a:lnTo>
                  <a:lnTo>
                    <a:pt x="2367518" y="149482"/>
                  </a:lnTo>
                  <a:lnTo>
                    <a:pt x="2379356" y="149469"/>
                  </a:lnTo>
                  <a:lnTo>
                    <a:pt x="2391193" y="149455"/>
                  </a:lnTo>
                  <a:lnTo>
                    <a:pt x="2403031" y="149438"/>
                  </a:lnTo>
                  <a:lnTo>
                    <a:pt x="2414868" y="149419"/>
                  </a:lnTo>
                  <a:lnTo>
                    <a:pt x="2426706" y="149396"/>
                  </a:lnTo>
                  <a:lnTo>
                    <a:pt x="2438544" y="149368"/>
                  </a:lnTo>
                  <a:lnTo>
                    <a:pt x="2450381" y="149336"/>
                  </a:lnTo>
                  <a:lnTo>
                    <a:pt x="2462219" y="149299"/>
                  </a:lnTo>
                  <a:lnTo>
                    <a:pt x="2474056" y="149255"/>
                  </a:lnTo>
                  <a:lnTo>
                    <a:pt x="2485894" y="149203"/>
                  </a:lnTo>
                  <a:lnTo>
                    <a:pt x="2497732" y="149142"/>
                  </a:lnTo>
                  <a:lnTo>
                    <a:pt x="2509569" y="149070"/>
                  </a:lnTo>
                  <a:lnTo>
                    <a:pt x="2521407" y="148986"/>
                  </a:lnTo>
                  <a:lnTo>
                    <a:pt x="2533244" y="148888"/>
                  </a:lnTo>
                  <a:lnTo>
                    <a:pt x="2545082" y="148772"/>
                  </a:lnTo>
                  <a:lnTo>
                    <a:pt x="2556919" y="148636"/>
                  </a:lnTo>
                  <a:lnTo>
                    <a:pt x="2568757" y="148477"/>
                  </a:lnTo>
                  <a:lnTo>
                    <a:pt x="2580595" y="148290"/>
                  </a:lnTo>
                  <a:lnTo>
                    <a:pt x="2592432" y="148071"/>
                  </a:lnTo>
                  <a:lnTo>
                    <a:pt x="2604270" y="147814"/>
                  </a:lnTo>
                  <a:lnTo>
                    <a:pt x="2616107" y="147514"/>
                  </a:lnTo>
                  <a:lnTo>
                    <a:pt x="2627945" y="147162"/>
                  </a:lnTo>
                  <a:lnTo>
                    <a:pt x="2639783" y="146751"/>
                  </a:lnTo>
                  <a:lnTo>
                    <a:pt x="2651620" y="146271"/>
                  </a:lnTo>
                  <a:lnTo>
                    <a:pt x="2663458" y="145710"/>
                  </a:lnTo>
                  <a:lnTo>
                    <a:pt x="2675295" y="145057"/>
                  </a:lnTo>
                  <a:lnTo>
                    <a:pt x="2687133" y="144296"/>
                  </a:lnTo>
                  <a:lnTo>
                    <a:pt x="2698971" y="143413"/>
                  </a:lnTo>
                  <a:lnTo>
                    <a:pt x="2710808" y="142387"/>
                  </a:lnTo>
                  <a:lnTo>
                    <a:pt x="2722646" y="141201"/>
                  </a:lnTo>
                  <a:lnTo>
                    <a:pt x="2734483" y="139831"/>
                  </a:lnTo>
                  <a:lnTo>
                    <a:pt x="2746321" y="138255"/>
                  </a:lnTo>
                  <a:lnTo>
                    <a:pt x="2758159" y="136447"/>
                  </a:lnTo>
                  <a:lnTo>
                    <a:pt x="2769996" y="134382"/>
                  </a:lnTo>
                  <a:lnTo>
                    <a:pt x="2781834" y="132033"/>
                  </a:lnTo>
                  <a:lnTo>
                    <a:pt x="2793671" y="129374"/>
                  </a:lnTo>
                  <a:lnTo>
                    <a:pt x="2805509" y="126383"/>
                  </a:lnTo>
                  <a:lnTo>
                    <a:pt x="2817347" y="123040"/>
                  </a:lnTo>
                  <a:lnTo>
                    <a:pt x="2829184" y="119329"/>
                  </a:lnTo>
                  <a:lnTo>
                    <a:pt x="2841022" y="115243"/>
                  </a:lnTo>
                  <a:lnTo>
                    <a:pt x="2852859" y="110785"/>
                  </a:lnTo>
                  <a:lnTo>
                    <a:pt x="2864697" y="105966"/>
                  </a:lnTo>
                  <a:lnTo>
                    <a:pt x="2876534" y="100812"/>
                  </a:lnTo>
                  <a:lnTo>
                    <a:pt x="2888372" y="95359"/>
                  </a:lnTo>
                  <a:lnTo>
                    <a:pt x="2900210" y="89659"/>
                  </a:lnTo>
                  <a:lnTo>
                    <a:pt x="2912047" y="83773"/>
                  </a:lnTo>
                  <a:lnTo>
                    <a:pt x="2923885" y="77771"/>
                  </a:lnTo>
                  <a:lnTo>
                    <a:pt x="2935722" y="71730"/>
                  </a:lnTo>
                  <a:lnTo>
                    <a:pt x="2947560" y="65728"/>
                  </a:lnTo>
                  <a:lnTo>
                    <a:pt x="2959398" y="59841"/>
                  </a:lnTo>
                  <a:lnTo>
                    <a:pt x="2971235" y="54141"/>
                  </a:lnTo>
                  <a:lnTo>
                    <a:pt x="2983073" y="48689"/>
                  </a:lnTo>
                  <a:lnTo>
                    <a:pt x="2994910" y="43534"/>
                  </a:lnTo>
                  <a:lnTo>
                    <a:pt x="3006748" y="38715"/>
                  </a:lnTo>
                  <a:lnTo>
                    <a:pt x="3018586" y="34257"/>
                  </a:lnTo>
                  <a:lnTo>
                    <a:pt x="3030423" y="30171"/>
                  </a:lnTo>
                  <a:lnTo>
                    <a:pt x="3042261" y="26460"/>
                  </a:lnTo>
                  <a:lnTo>
                    <a:pt x="3054098" y="23117"/>
                  </a:lnTo>
                  <a:lnTo>
                    <a:pt x="3065936" y="20126"/>
                  </a:lnTo>
                  <a:lnTo>
                    <a:pt x="3077774" y="17467"/>
                  </a:lnTo>
                  <a:lnTo>
                    <a:pt x="3089611" y="15118"/>
                  </a:lnTo>
                  <a:lnTo>
                    <a:pt x="3101449" y="13053"/>
                  </a:lnTo>
                  <a:lnTo>
                    <a:pt x="3113286" y="11245"/>
                  </a:lnTo>
                  <a:lnTo>
                    <a:pt x="3125124" y="9669"/>
                  </a:lnTo>
                  <a:lnTo>
                    <a:pt x="3136962" y="8299"/>
                  </a:lnTo>
                  <a:lnTo>
                    <a:pt x="3148799" y="7113"/>
                  </a:lnTo>
                  <a:lnTo>
                    <a:pt x="3160637" y="6088"/>
                  </a:lnTo>
                  <a:lnTo>
                    <a:pt x="3172474" y="5204"/>
                  </a:lnTo>
                  <a:lnTo>
                    <a:pt x="3184312" y="4443"/>
                  </a:lnTo>
                  <a:lnTo>
                    <a:pt x="3196149" y="3790"/>
                  </a:lnTo>
                  <a:lnTo>
                    <a:pt x="3207987" y="3229"/>
                  </a:lnTo>
                  <a:lnTo>
                    <a:pt x="3219825" y="2749"/>
                  </a:lnTo>
                  <a:lnTo>
                    <a:pt x="3231662" y="2338"/>
                  </a:lnTo>
                  <a:lnTo>
                    <a:pt x="3243500" y="1986"/>
                  </a:lnTo>
                  <a:lnTo>
                    <a:pt x="3255337" y="1686"/>
                  </a:lnTo>
                  <a:lnTo>
                    <a:pt x="3267175" y="1429"/>
                  </a:lnTo>
                  <a:lnTo>
                    <a:pt x="3279013" y="1210"/>
                  </a:lnTo>
                  <a:lnTo>
                    <a:pt x="3290850" y="1023"/>
                  </a:lnTo>
                  <a:lnTo>
                    <a:pt x="3302688" y="864"/>
                  </a:lnTo>
                  <a:lnTo>
                    <a:pt x="3314525" y="728"/>
                  </a:lnTo>
                  <a:lnTo>
                    <a:pt x="3326363" y="613"/>
                  </a:lnTo>
                  <a:lnTo>
                    <a:pt x="3338201" y="514"/>
                  </a:lnTo>
                  <a:lnTo>
                    <a:pt x="3350038" y="430"/>
                  </a:lnTo>
                  <a:lnTo>
                    <a:pt x="3361876" y="358"/>
                  </a:lnTo>
                  <a:lnTo>
                    <a:pt x="3373713" y="298"/>
                  </a:lnTo>
                  <a:lnTo>
                    <a:pt x="3385551" y="246"/>
                  </a:lnTo>
                  <a:lnTo>
                    <a:pt x="3397389" y="202"/>
                  </a:lnTo>
                  <a:lnTo>
                    <a:pt x="3409226" y="164"/>
                  </a:lnTo>
                  <a:lnTo>
                    <a:pt x="3421064" y="132"/>
                  </a:lnTo>
                  <a:lnTo>
                    <a:pt x="3432901" y="105"/>
                  </a:lnTo>
                  <a:lnTo>
                    <a:pt x="3444739" y="82"/>
                  </a:lnTo>
                  <a:lnTo>
                    <a:pt x="3456576" y="62"/>
                  </a:lnTo>
                  <a:lnTo>
                    <a:pt x="3468414" y="45"/>
                  </a:lnTo>
                  <a:lnTo>
                    <a:pt x="3480252" y="31"/>
                  </a:lnTo>
                  <a:lnTo>
                    <a:pt x="3492089" y="19"/>
                  </a:lnTo>
                  <a:lnTo>
                    <a:pt x="3503927" y="8"/>
                  </a:lnTo>
                  <a:lnTo>
                    <a:pt x="3515764" y="0"/>
                  </a:lnTo>
                  <a:lnTo>
                    <a:pt x="3515764" y="0"/>
                  </a:lnTo>
                  <a:lnTo>
                    <a:pt x="3527602" y="8"/>
                  </a:lnTo>
                  <a:lnTo>
                    <a:pt x="3539440" y="19"/>
                  </a:lnTo>
                  <a:lnTo>
                    <a:pt x="3551277" y="31"/>
                  </a:lnTo>
                  <a:lnTo>
                    <a:pt x="3563115" y="45"/>
                  </a:lnTo>
                  <a:lnTo>
                    <a:pt x="3574952" y="62"/>
                  </a:lnTo>
                  <a:lnTo>
                    <a:pt x="3586790" y="82"/>
                  </a:lnTo>
                  <a:lnTo>
                    <a:pt x="3598628" y="105"/>
                  </a:lnTo>
                  <a:lnTo>
                    <a:pt x="3610465" y="132"/>
                  </a:lnTo>
                  <a:lnTo>
                    <a:pt x="3622303" y="164"/>
                  </a:lnTo>
                  <a:lnTo>
                    <a:pt x="3634140" y="202"/>
                  </a:lnTo>
                  <a:lnTo>
                    <a:pt x="3645978" y="246"/>
                  </a:lnTo>
                  <a:lnTo>
                    <a:pt x="3657816" y="298"/>
                  </a:lnTo>
                  <a:lnTo>
                    <a:pt x="3669653" y="358"/>
                  </a:lnTo>
                  <a:lnTo>
                    <a:pt x="3681491" y="430"/>
                  </a:lnTo>
                  <a:lnTo>
                    <a:pt x="3693328" y="514"/>
                  </a:lnTo>
                  <a:lnTo>
                    <a:pt x="3705166" y="613"/>
                  </a:lnTo>
                  <a:lnTo>
                    <a:pt x="3717004" y="728"/>
                  </a:lnTo>
                  <a:lnTo>
                    <a:pt x="3728841" y="864"/>
                  </a:lnTo>
                  <a:lnTo>
                    <a:pt x="3740679" y="1023"/>
                  </a:lnTo>
                  <a:lnTo>
                    <a:pt x="3752516" y="1210"/>
                  </a:lnTo>
                  <a:lnTo>
                    <a:pt x="3764354" y="1429"/>
                  </a:lnTo>
                  <a:lnTo>
                    <a:pt x="3776191" y="1686"/>
                  </a:lnTo>
                  <a:lnTo>
                    <a:pt x="3788029" y="1986"/>
                  </a:lnTo>
                  <a:lnTo>
                    <a:pt x="3799867" y="2338"/>
                  </a:lnTo>
                  <a:lnTo>
                    <a:pt x="3811704" y="2749"/>
                  </a:lnTo>
                  <a:lnTo>
                    <a:pt x="3823542" y="3229"/>
                  </a:lnTo>
                  <a:lnTo>
                    <a:pt x="3835379" y="3790"/>
                  </a:lnTo>
                  <a:lnTo>
                    <a:pt x="3847217" y="4443"/>
                  </a:lnTo>
                  <a:lnTo>
                    <a:pt x="3859055" y="5204"/>
                  </a:lnTo>
                  <a:lnTo>
                    <a:pt x="3870892" y="6088"/>
                  </a:lnTo>
                  <a:lnTo>
                    <a:pt x="3882730" y="7113"/>
                  </a:lnTo>
                  <a:lnTo>
                    <a:pt x="3894567" y="8299"/>
                  </a:lnTo>
                  <a:lnTo>
                    <a:pt x="3906405" y="9669"/>
                  </a:lnTo>
                  <a:lnTo>
                    <a:pt x="3918243" y="11245"/>
                  </a:lnTo>
                  <a:lnTo>
                    <a:pt x="3930080" y="13053"/>
                  </a:lnTo>
                  <a:lnTo>
                    <a:pt x="3941918" y="15118"/>
                  </a:lnTo>
                  <a:lnTo>
                    <a:pt x="3953755" y="17467"/>
                  </a:lnTo>
                  <a:lnTo>
                    <a:pt x="3965593" y="20126"/>
                  </a:lnTo>
                  <a:lnTo>
                    <a:pt x="3977431" y="23117"/>
                  </a:lnTo>
                  <a:lnTo>
                    <a:pt x="3989268" y="26460"/>
                  </a:lnTo>
                  <a:lnTo>
                    <a:pt x="4001106" y="30171"/>
                  </a:lnTo>
                  <a:lnTo>
                    <a:pt x="4012943" y="34257"/>
                  </a:lnTo>
                  <a:lnTo>
                    <a:pt x="4024781" y="38715"/>
                  </a:lnTo>
                  <a:lnTo>
                    <a:pt x="4036619" y="43534"/>
                  </a:lnTo>
                  <a:lnTo>
                    <a:pt x="4048456" y="48689"/>
                  </a:lnTo>
                  <a:lnTo>
                    <a:pt x="4060294" y="54141"/>
                  </a:lnTo>
                  <a:lnTo>
                    <a:pt x="4072131" y="59841"/>
                  </a:lnTo>
                  <a:lnTo>
                    <a:pt x="4083969" y="65728"/>
                  </a:lnTo>
                  <a:lnTo>
                    <a:pt x="4095806" y="71730"/>
                  </a:lnTo>
                  <a:lnTo>
                    <a:pt x="4107644" y="77771"/>
                  </a:lnTo>
                  <a:lnTo>
                    <a:pt x="4119482" y="83773"/>
                  </a:lnTo>
                  <a:lnTo>
                    <a:pt x="4131319" y="89659"/>
                  </a:lnTo>
                  <a:lnTo>
                    <a:pt x="4143157" y="95359"/>
                  </a:lnTo>
                  <a:lnTo>
                    <a:pt x="4154994" y="100812"/>
                  </a:lnTo>
                  <a:lnTo>
                    <a:pt x="4166832" y="105966"/>
                  </a:lnTo>
                  <a:lnTo>
                    <a:pt x="4178670" y="110785"/>
                  </a:lnTo>
                  <a:lnTo>
                    <a:pt x="4190507" y="115243"/>
                  </a:lnTo>
                  <a:lnTo>
                    <a:pt x="4202345" y="119329"/>
                  </a:lnTo>
                  <a:lnTo>
                    <a:pt x="4214182" y="123040"/>
                  </a:lnTo>
                  <a:lnTo>
                    <a:pt x="4226020" y="126383"/>
                  </a:lnTo>
                  <a:lnTo>
                    <a:pt x="4237858" y="129374"/>
                  </a:lnTo>
                  <a:lnTo>
                    <a:pt x="4249695" y="132033"/>
                  </a:lnTo>
                  <a:lnTo>
                    <a:pt x="4261533" y="134382"/>
                  </a:lnTo>
                  <a:lnTo>
                    <a:pt x="4273370" y="136447"/>
                  </a:lnTo>
                  <a:lnTo>
                    <a:pt x="4285208" y="138255"/>
                  </a:lnTo>
                  <a:lnTo>
                    <a:pt x="4297046" y="139831"/>
                  </a:lnTo>
                  <a:lnTo>
                    <a:pt x="4308883" y="141201"/>
                  </a:lnTo>
                  <a:lnTo>
                    <a:pt x="4320721" y="142387"/>
                  </a:lnTo>
                  <a:lnTo>
                    <a:pt x="4332558" y="143413"/>
                  </a:lnTo>
                  <a:lnTo>
                    <a:pt x="4344396" y="144296"/>
                  </a:lnTo>
                  <a:lnTo>
                    <a:pt x="4356234" y="145057"/>
                  </a:lnTo>
                  <a:lnTo>
                    <a:pt x="4368071" y="145710"/>
                  </a:lnTo>
                  <a:lnTo>
                    <a:pt x="4379909" y="146271"/>
                  </a:lnTo>
                  <a:lnTo>
                    <a:pt x="4391746" y="146751"/>
                  </a:lnTo>
                  <a:lnTo>
                    <a:pt x="4403584" y="147162"/>
                  </a:lnTo>
                  <a:lnTo>
                    <a:pt x="4415421" y="147514"/>
                  </a:lnTo>
                  <a:lnTo>
                    <a:pt x="4427259" y="147814"/>
                  </a:lnTo>
                  <a:lnTo>
                    <a:pt x="4439097" y="148071"/>
                  </a:lnTo>
                  <a:lnTo>
                    <a:pt x="4450934" y="148290"/>
                  </a:lnTo>
                  <a:lnTo>
                    <a:pt x="4462772" y="148477"/>
                  </a:lnTo>
                  <a:lnTo>
                    <a:pt x="4474609" y="148636"/>
                  </a:lnTo>
                  <a:lnTo>
                    <a:pt x="4486447" y="148772"/>
                  </a:lnTo>
                  <a:lnTo>
                    <a:pt x="4498285" y="148888"/>
                  </a:lnTo>
                  <a:lnTo>
                    <a:pt x="4510122" y="148986"/>
                  </a:lnTo>
                  <a:lnTo>
                    <a:pt x="4521960" y="149070"/>
                  </a:lnTo>
                  <a:lnTo>
                    <a:pt x="4533797" y="149142"/>
                  </a:lnTo>
                  <a:lnTo>
                    <a:pt x="4545635" y="149203"/>
                  </a:lnTo>
                  <a:lnTo>
                    <a:pt x="4557473" y="149255"/>
                  </a:lnTo>
                  <a:lnTo>
                    <a:pt x="4569310" y="149299"/>
                  </a:lnTo>
                  <a:lnTo>
                    <a:pt x="4581148" y="149336"/>
                  </a:lnTo>
                  <a:lnTo>
                    <a:pt x="4592985" y="149368"/>
                  </a:lnTo>
                  <a:lnTo>
                    <a:pt x="4604823" y="149396"/>
                  </a:lnTo>
                  <a:lnTo>
                    <a:pt x="4616661" y="149419"/>
                  </a:lnTo>
                  <a:lnTo>
                    <a:pt x="4628498" y="149438"/>
                  </a:lnTo>
                  <a:lnTo>
                    <a:pt x="4640336" y="149455"/>
                  </a:lnTo>
                  <a:lnTo>
                    <a:pt x="4652173" y="149469"/>
                  </a:lnTo>
                  <a:lnTo>
                    <a:pt x="4664011" y="149482"/>
                  </a:lnTo>
                  <a:lnTo>
                    <a:pt x="4675849" y="149492"/>
                  </a:lnTo>
                  <a:lnTo>
                    <a:pt x="4687686" y="149501"/>
                  </a:lnTo>
                </a:path>
              </a:pathLst>
            </a:custGeom>
            <a:ln w="40651" cap="flat">
              <a:solidFill>
                <a:srgbClr val="00B5ED">
                  <a:alpha val="100000"/>
                </a:srgbClr>
              </a:solidFill>
              <a:prstDash val="solid"/>
              <a:round/>
            </a:ln>
          </p:spPr>
          <p:txBody>
            <a:bodyPr/>
            <a:lstStyle/>
            <a:p/>
          </p:txBody>
        </p:sp>
        <p:sp>
          <p:nvSpPr>
            <p:cNvPr id="57" name="pl57"/>
            <p:cNvSpPr/>
            <p:nvPr/>
          </p:nvSpPr>
          <p:spPr>
            <a:xfrm>
              <a:off x="2482351" y="2994247"/>
              <a:ext cx="4687686" cy="1346012"/>
            </a:xfrm>
            <a:custGeom>
              <a:avLst/>
              <a:pathLst>
                <a:path w="4687686" h="1346012">
                  <a:moveTo>
                    <a:pt x="0" y="0"/>
                  </a:moveTo>
                  <a:lnTo>
                    <a:pt x="11837" y="61"/>
                  </a:lnTo>
                  <a:lnTo>
                    <a:pt x="23675" y="133"/>
                  </a:lnTo>
                  <a:lnTo>
                    <a:pt x="35512" y="218"/>
                  </a:lnTo>
                  <a:lnTo>
                    <a:pt x="47350" y="318"/>
                  </a:lnTo>
                  <a:lnTo>
                    <a:pt x="59187" y="436"/>
                  </a:lnTo>
                  <a:lnTo>
                    <a:pt x="71025" y="574"/>
                  </a:lnTo>
                  <a:lnTo>
                    <a:pt x="82863" y="736"/>
                  </a:lnTo>
                  <a:lnTo>
                    <a:pt x="94700" y="927"/>
                  </a:lnTo>
                  <a:lnTo>
                    <a:pt x="106538" y="1151"/>
                  </a:lnTo>
                  <a:lnTo>
                    <a:pt x="118375" y="1414"/>
                  </a:lnTo>
                  <a:lnTo>
                    <a:pt x="130213" y="1723"/>
                  </a:lnTo>
                  <a:lnTo>
                    <a:pt x="142051" y="2086"/>
                  </a:lnTo>
                  <a:lnTo>
                    <a:pt x="153888" y="2512"/>
                  </a:lnTo>
                  <a:lnTo>
                    <a:pt x="165726" y="3013"/>
                  </a:lnTo>
                  <a:lnTo>
                    <a:pt x="177563" y="3601"/>
                  </a:lnTo>
                  <a:lnTo>
                    <a:pt x="189401" y="4291"/>
                  </a:lnTo>
                  <a:lnTo>
                    <a:pt x="201239" y="5101"/>
                  </a:lnTo>
                  <a:lnTo>
                    <a:pt x="213076" y="6052"/>
                  </a:lnTo>
                  <a:lnTo>
                    <a:pt x="224914" y="7167"/>
                  </a:lnTo>
                  <a:lnTo>
                    <a:pt x="236751" y="8475"/>
                  </a:lnTo>
                  <a:lnTo>
                    <a:pt x="248589" y="10008"/>
                  </a:lnTo>
                  <a:lnTo>
                    <a:pt x="260427" y="11804"/>
                  </a:lnTo>
                  <a:lnTo>
                    <a:pt x="272264" y="13907"/>
                  </a:lnTo>
                  <a:lnTo>
                    <a:pt x="284102" y="16368"/>
                  </a:lnTo>
                  <a:lnTo>
                    <a:pt x="295939" y="19246"/>
                  </a:lnTo>
                  <a:lnTo>
                    <a:pt x="307777" y="22608"/>
                  </a:lnTo>
                  <a:lnTo>
                    <a:pt x="319614" y="26532"/>
                  </a:lnTo>
                  <a:lnTo>
                    <a:pt x="331452" y="31106"/>
                  </a:lnTo>
                  <a:lnTo>
                    <a:pt x="343290" y="36430"/>
                  </a:lnTo>
                  <a:lnTo>
                    <a:pt x="355127" y="42617"/>
                  </a:lnTo>
                  <a:lnTo>
                    <a:pt x="366965" y="49793"/>
                  </a:lnTo>
                  <a:lnTo>
                    <a:pt x="378802" y="58098"/>
                  </a:lnTo>
                  <a:lnTo>
                    <a:pt x="390640" y="67685"/>
                  </a:lnTo>
                  <a:lnTo>
                    <a:pt x="402478" y="78718"/>
                  </a:lnTo>
                  <a:lnTo>
                    <a:pt x="414315" y="91373"/>
                  </a:lnTo>
                  <a:lnTo>
                    <a:pt x="426153" y="105830"/>
                  </a:lnTo>
                  <a:lnTo>
                    <a:pt x="437990" y="122275"/>
                  </a:lnTo>
                  <a:lnTo>
                    <a:pt x="449828" y="140884"/>
                  </a:lnTo>
                  <a:lnTo>
                    <a:pt x="461666" y="161821"/>
                  </a:lnTo>
                  <a:lnTo>
                    <a:pt x="473503" y="185226"/>
                  </a:lnTo>
                  <a:lnTo>
                    <a:pt x="485341" y="211202"/>
                  </a:lnTo>
                  <a:lnTo>
                    <a:pt x="497178" y="239801"/>
                  </a:lnTo>
                  <a:lnTo>
                    <a:pt x="509016" y="271010"/>
                  </a:lnTo>
                  <a:lnTo>
                    <a:pt x="520854" y="304742"/>
                  </a:lnTo>
                  <a:lnTo>
                    <a:pt x="532691" y="340823"/>
                  </a:lnTo>
                  <a:lnTo>
                    <a:pt x="544529" y="378990"/>
                  </a:lnTo>
                  <a:lnTo>
                    <a:pt x="556366" y="418891"/>
                  </a:lnTo>
                  <a:lnTo>
                    <a:pt x="568204" y="460096"/>
                  </a:lnTo>
                  <a:lnTo>
                    <a:pt x="580042" y="502110"/>
                  </a:lnTo>
                  <a:lnTo>
                    <a:pt x="591879" y="544398"/>
                  </a:lnTo>
                  <a:lnTo>
                    <a:pt x="603717" y="586412"/>
                  </a:lnTo>
                  <a:lnTo>
                    <a:pt x="615554" y="627617"/>
                  </a:lnTo>
                  <a:lnTo>
                    <a:pt x="627392" y="667518"/>
                  </a:lnTo>
                  <a:lnTo>
                    <a:pt x="639229" y="705685"/>
                  </a:lnTo>
                  <a:lnTo>
                    <a:pt x="651067" y="741766"/>
                  </a:lnTo>
                  <a:lnTo>
                    <a:pt x="662905" y="775498"/>
                  </a:lnTo>
                  <a:lnTo>
                    <a:pt x="674742" y="806707"/>
                  </a:lnTo>
                  <a:lnTo>
                    <a:pt x="686580" y="835305"/>
                  </a:lnTo>
                  <a:lnTo>
                    <a:pt x="698417" y="861281"/>
                  </a:lnTo>
                  <a:lnTo>
                    <a:pt x="710255" y="884687"/>
                  </a:lnTo>
                  <a:lnTo>
                    <a:pt x="722093" y="905624"/>
                  </a:lnTo>
                  <a:lnTo>
                    <a:pt x="733930" y="924233"/>
                  </a:lnTo>
                  <a:lnTo>
                    <a:pt x="745768" y="940677"/>
                  </a:lnTo>
                  <a:lnTo>
                    <a:pt x="757605" y="955135"/>
                  </a:lnTo>
                  <a:lnTo>
                    <a:pt x="769443" y="967790"/>
                  </a:lnTo>
                  <a:lnTo>
                    <a:pt x="781281" y="978823"/>
                  </a:lnTo>
                  <a:lnTo>
                    <a:pt x="793118" y="988410"/>
                  </a:lnTo>
                  <a:lnTo>
                    <a:pt x="804956" y="996714"/>
                  </a:lnTo>
                  <a:lnTo>
                    <a:pt x="816793" y="1003891"/>
                  </a:lnTo>
                  <a:lnTo>
                    <a:pt x="828631" y="1010078"/>
                  </a:lnTo>
                  <a:lnTo>
                    <a:pt x="840469" y="1015402"/>
                  </a:lnTo>
                  <a:lnTo>
                    <a:pt x="852306" y="1019976"/>
                  </a:lnTo>
                  <a:lnTo>
                    <a:pt x="864144" y="1023900"/>
                  </a:lnTo>
                  <a:lnTo>
                    <a:pt x="875981" y="1027262"/>
                  </a:lnTo>
                  <a:lnTo>
                    <a:pt x="887819" y="1030140"/>
                  </a:lnTo>
                  <a:lnTo>
                    <a:pt x="899657" y="1032601"/>
                  </a:lnTo>
                  <a:lnTo>
                    <a:pt x="911494" y="1034704"/>
                  </a:lnTo>
                  <a:lnTo>
                    <a:pt x="923332" y="1036500"/>
                  </a:lnTo>
                  <a:lnTo>
                    <a:pt x="935169" y="1038033"/>
                  </a:lnTo>
                  <a:lnTo>
                    <a:pt x="947007" y="1039341"/>
                  </a:lnTo>
                  <a:lnTo>
                    <a:pt x="958844" y="1040456"/>
                  </a:lnTo>
                  <a:lnTo>
                    <a:pt x="970682" y="1041407"/>
                  </a:lnTo>
                  <a:lnTo>
                    <a:pt x="982520" y="1042217"/>
                  </a:lnTo>
                  <a:lnTo>
                    <a:pt x="994357" y="1042907"/>
                  </a:lnTo>
                  <a:lnTo>
                    <a:pt x="1006195" y="1043495"/>
                  </a:lnTo>
                  <a:lnTo>
                    <a:pt x="1018032" y="1043996"/>
                  </a:lnTo>
                  <a:lnTo>
                    <a:pt x="1029870" y="1044422"/>
                  </a:lnTo>
                  <a:lnTo>
                    <a:pt x="1041708" y="1044785"/>
                  </a:lnTo>
                  <a:lnTo>
                    <a:pt x="1053545" y="1045094"/>
                  </a:lnTo>
                  <a:lnTo>
                    <a:pt x="1065383" y="1045357"/>
                  </a:lnTo>
                  <a:lnTo>
                    <a:pt x="1077220" y="1045581"/>
                  </a:lnTo>
                  <a:lnTo>
                    <a:pt x="1089058" y="1045772"/>
                  </a:lnTo>
                  <a:lnTo>
                    <a:pt x="1100896" y="1045934"/>
                  </a:lnTo>
                  <a:lnTo>
                    <a:pt x="1112733" y="1046072"/>
                  </a:lnTo>
                  <a:lnTo>
                    <a:pt x="1124571" y="1046189"/>
                  </a:lnTo>
                  <a:lnTo>
                    <a:pt x="1136408" y="1046289"/>
                  </a:lnTo>
                  <a:lnTo>
                    <a:pt x="1148246" y="1046374"/>
                  </a:lnTo>
                  <a:lnTo>
                    <a:pt x="1160084" y="1046447"/>
                  </a:lnTo>
                  <a:lnTo>
                    <a:pt x="1171921" y="1046508"/>
                  </a:lnTo>
                  <a:lnTo>
                    <a:pt x="1171921" y="1046910"/>
                  </a:lnTo>
                  <a:lnTo>
                    <a:pt x="1183759" y="1046918"/>
                  </a:lnTo>
                  <a:lnTo>
                    <a:pt x="1195596" y="1046929"/>
                  </a:lnTo>
                  <a:lnTo>
                    <a:pt x="1207434" y="1046941"/>
                  </a:lnTo>
                  <a:lnTo>
                    <a:pt x="1219272" y="1046955"/>
                  </a:lnTo>
                  <a:lnTo>
                    <a:pt x="1231109" y="1046972"/>
                  </a:lnTo>
                  <a:lnTo>
                    <a:pt x="1242947" y="1046992"/>
                  </a:lnTo>
                  <a:lnTo>
                    <a:pt x="1254784" y="1047015"/>
                  </a:lnTo>
                  <a:lnTo>
                    <a:pt x="1266622" y="1047042"/>
                  </a:lnTo>
                  <a:lnTo>
                    <a:pt x="1278459" y="1047074"/>
                  </a:lnTo>
                  <a:lnTo>
                    <a:pt x="1290297" y="1047112"/>
                  </a:lnTo>
                  <a:lnTo>
                    <a:pt x="1302135" y="1047156"/>
                  </a:lnTo>
                  <a:lnTo>
                    <a:pt x="1313972" y="1047208"/>
                  </a:lnTo>
                  <a:lnTo>
                    <a:pt x="1325810" y="1047269"/>
                  </a:lnTo>
                  <a:lnTo>
                    <a:pt x="1337647" y="1047340"/>
                  </a:lnTo>
                  <a:lnTo>
                    <a:pt x="1349485" y="1047424"/>
                  </a:lnTo>
                  <a:lnTo>
                    <a:pt x="1361323" y="1047523"/>
                  </a:lnTo>
                  <a:lnTo>
                    <a:pt x="1373160" y="1047638"/>
                  </a:lnTo>
                  <a:lnTo>
                    <a:pt x="1384998" y="1047774"/>
                  </a:lnTo>
                  <a:lnTo>
                    <a:pt x="1396835" y="1047933"/>
                  </a:lnTo>
                  <a:lnTo>
                    <a:pt x="1408673" y="1048120"/>
                  </a:lnTo>
                  <a:lnTo>
                    <a:pt x="1420511" y="1048339"/>
                  </a:lnTo>
                  <a:lnTo>
                    <a:pt x="1432348" y="1048596"/>
                  </a:lnTo>
                  <a:lnTo>
                    <a:pt x="1444186" y="1048896"/>
                  </a:lnTo>
                  <a:lnTo>
                    <a:pt x="1456023" y="1049248"/>
                  </a:lnTo>
                  <a:lnTo>
                    <a:pt x="1467861" y="1049659"/>
                  </a:lnTo>
                  <a:lnTo>
                    <a:pt x="1479699" y="1050139"/>
                  </a:lnTo>
                  <a:lnTo>
                    <a:pt x="1491536" y="1050700"/>
                  </a:lnTo>
                  <a:lnTo>
                    <a:pt x="1503374" y="1051353"/>
                  </a:lnTo>
                  <a:lnTo>
                    <a:pt x="1515211" y="1052114"/>
                  </a:lnTo>
                  <a:lnTo>
                    <a:pt x="1527049" y="1052998"/>
                  </a:lnTo>
                  <a:lnTo>
                    <a:pt x="1538887" y="1054023"/>
                  </a:lnTo>
                  <a:lnTo>
                    <a:pt x="1550724" y="1055209"/>
                  </a:lnTo>
                  <a:lnTo>
                    <a:pt x="1562562" y="1056579"/>
                  </a:lnTo>
                  <a:lnTo>
                    <a:pt x="1574399" y="1058155"/>
                  </a:lnTo>
                  <a:lnTo>
                    <a:pt x="1586237" y="1059963"/>
                  </a:lnTo>
                  <a:lnTo>
                    <a:pt x="1598074" y="1062028"/>
                  </a:lnTo>
                  <a:lnTo>
                    <a:pt x="1609912" y="1064377"/>
                  </a:lnTo>
                  <a:lnTo>
                    <a:pt x="1621750" y="1067036"/>
                  </a:lnTo>
                  <a:lnTo>
                    <a:pt x="1633587" y="1070027"/>
                  </a:lnTo>
                  <a:lnTo>
                    <a:pt x="1645425" y="1073371"/>
                  </a:lnTo>
                  <a:lnTo>
                    <a:pt x="1657262" y="1077081"/>
                  </a:lnTo>
                  <a:lnTo>
                    <a:pt x="1669100" y="1081167"/>
                  </a:lnTo>
                  <a:lnTo>
                    <a:pt x="1680938" y="1085625"/>
                  </a:lnTo>
                  <a:lnTo>
                    <a:pt x="1692775" y="1090444"/>
                  </a:lnTo>
                  <a:lnTo>
                    <a:pt x="1704613" y="1095599"/>
                  </a:lnTo>
                  <a:lnTo>
                    <a:pt x="1716450" y="1101051"/>
                  </a:lnTo>
                  <a:lnTo>
                    <a:pt x="1728288" y="1106751"/>
                  </a:lnTo>
                  <a:lnTo>
                    <a:pt x="1740126" y="1112638"/>
                  </a:lnTo>
                  <a:lnTo>
                    <a:pt x="1751963" y="1118640"/>
                  </a:lnTo>
                  <a:lnTo>
                    <a:pt x="1763801" y="1124681"/>
                  </a:lnTo>
                  <a:lnTo>
                    <a:pt x="1775638" y="1130683"/>
                  </a:lnTo>
                  <a:lnTo>
                    <a:pt x="1787476" y="1136569"/>
                  </a:lnTo>
                  <a:lnTo>
                    <a:pt x="1799314" y="1142269"/>
                  </a:lnTo>
                  <a:lnTo>
                    <a:pt x="1811151" y="1147722"/>
                  </a:lnTo>
                  <a:lnTo>
                    <a:pt x="1822989" y="1152876"/>
                  </a:lnTo>
                  <a:lnTo>
                    <a:pt x="1834826" y="1157695"/>
                  </a:lnTo>
                  <a:lnTo>
                    <a:pt x="1846664" y="1162153"/>
                  </a:lnTo>
                  <a:lnTo>
                    <a:pt x="1858502" y="1166239"/>
                  </a:lnTo>
                  <a:lnTo>
                    <a:pt x="1870339" y="1169950"/>
                  </a:lnTo>
                  <a:lnTo>
                    <a:pt x="1882177" y="1173293"/>
                  </a:lnTo>
                  <a:lnTo>
                    <a:pt x="1894014" y="1176285"/>
                  </a:lnTo>
                  <a:lnTo>
                    <a:pt x="1905852" y="1178943"/>
                  </a:lnTo>
                  <a:lnTo>
                    <a:pt x="1917689" y="1181292"/>
                  </a:lnTo>
                  <a:lnTo>
                    <a:pt x="1929527" y="1183358"/>
                  </a:lnTo>
                  <a:lnTo>
                    <a:pt x="1941365" y="1185165"/>
                  </a:lnTo>
                  <a:lnTo>
                    <a:pt x="1953202" y="1186741"/>
                  </a:lnTo>
                  <a:lnTo>
                    <a:pt x="1965040" y="1188111"/>
                  </a:lnTo>
                  <a:lnTo>
                    <a:pt x="1976877" y="1189297"/>
                  </a:lnTo>
                  <a:lnTo>
                    <a:pt x="1988715" y="1190323"/>
                  </a:lnTo>
                  <a:lnTo>
                    <a:pt x="2000553" y="1191206"/>
                  </a:lnTo>
                  <a:lnTo>
                    <a:pt x="2012390" y="1191967"/>
                  </a:lnTo>
                  <a:lnTo>
                    <a:pt x="2024228" y="1192620"/>
                  </a:lnTo>
                  <a:lnTo>
                    <a:pt x="2036065" y="1193181"/>
                  </a:lnTo>
                  <a:lnTo>
                    <a:pt x="2047903" y="1193661"/>
                  </a:lnTo>
                  <a:lnTo>
                    <a:pt x="2059741" y="1194072"/>
                  </a:lnTo>
                  <a:lnTo>
                    <a:pt x="2071578" y="1194424"/>
                  </a:lnTo>
                  <a:lnTo>
                    <a:pt x="2083416" y="1194725"/>
                  </a:lnTo>
                  <a:lnTo>
                    <a:pt x="2095253" y="1194981"/>
                  </a:lnTo>
                  <a:lnTo>
                    <a:pt x="2107091" y="1195200"/>
                  </a:lnTo>
                  <a:lnTo>
                    <a:pt x="2118929" y="1195387"/>
                  </a:lnTo>
                  <a:lnTo>
                    <a:pt x="2130766" y="1195546"/>
                  </a:lnTo>
                  <a:lnTo>
                    <a:pt x="2142604" y="1195682"/>
                  </a:lnTo>
                  <a:lnTo>
                    <a:pt x="2154441" y="1195798"/>
                  </a:lnTo>
                  <a:lnTo>
                    <a:pt x="2166279" y="1195896"/>
                  </a:lnTo>
                  <a:lnTo>
                    <a:pt x="2178117" y="1195980"/>
                  </a:lnTo>
                  <a:lnTo>
                    <a:pt x="2189954" y="1196052"/>
                  </a:lnTo>
                  <a:lnTo>
                    <a:pt x="2201792" y="1196113"/>
                  </a:lnTo>
                  <a:lnTo>
                    <a:pt x="2213629" y="1196165"/>
                  </a:lnTo>
                  <a:lnTo>
                    <a:pt x="2225467" y="1196209"/>
                  </a:lnTo>
                  <a:lnTo>
                    <a:pt x="2237304" y="1196246"/>
                  </a:lnTo>
                  <a:lnTo>
                    <a:pt x="2249142" y="1196278"/>
                  </a:lnTo>
                  <a:lnTo>
                    <a:pt x="2260980" y="1196306"/>
                  </a:lnTo>
                  <a:lnTo>
                    <a:pt x="2272817" y="1196329"/>
                  </a:lnTo>
                  <a:lnTo>
                    <a:pt x="2284655" y="1196348"/>
                  </a:lnTo>
                  <a:lnTo>
                    <a:pt x="2296492" y="1196365"/>
                  </a:lnTo>
                  <a:lnTo>
                    <a:pt x="2308330" y="1196380"/>
                  </a:lnTo>
                  <a:lnTo>
                    <a:pt x="2320168" y="1196392"/>
                  </a:lnTo>
                  <a:lnTo>
                    <a:pt x="2332005" y="1196402"/>
                  </a:lnTo>
                  <a:lnTo>
                    <a:pt x="2343843" y="1196411"/>
                  </a:lnTo>
                  <a:lnTo>
                    <a:pt x="2343843" y="1196511"/>
                  </a:lnTo>
                  <a:lnTo>
                    <a:pt x="2355680" y="1196520"/>
                  </a:lnTo>
                  <a:lnTo>
                    <a:pt x="2367518" y="1196530"/>
                  </a:lnTo>
                  <a:lnTo>
                    <a:pt x="2379356" y="1196542"/>
                  </a:lnTo>
                  <a:lnTo>
                    <a:pt x="2391193" y="1196557"/>
                  </a:lnTo>
                  <a:lnTo>
                    <a:pt x="2403031" y="1196573"/>
                  </a:lnTo>
                  <a:lnTo>
                    <a:pt x="2414868" y="1196593"/>
                  </a:lnTo>
                  <a:lnTo>
                    <a:pt x="2426706" y="1196616"/>
                  </a:lnTo>
                  <a:lnTo>
                    <a:pt x="2438544" y="1196644"/>
                  </a:lnTo>
                  <a:lnTo>
                    <a:pt x="2450381" y="1196676"/>
                  </a:lnTo>
                  <a:lnTo>
                    <a:pt x="2462219" y="1196713"/>
                  </a:lnTo>
                  <a:lnTo>
                    <a:pt x="2474056" y="1196757"/>
                  </a:lnTo>
                  <a:lnTo>
                    <a:pt x="2485894" y="1196809"/>
                  </a:lnTo>
                  <a:lnTo>
                    <a:pt x="2497732" y="1196870"/>
                  </a:lnTo>
                  <a:lnTo>
                    <a:pt x="2509569" y="1196942"/>
                  </a:lnTo>
                  <a:lnTo>
                    <a:pt x="2521407" y="1197026"/>
                  </a:lnTo>
                  <a:lnTo>
                    <a:pt x="2533244" y="1197124"/>
                  </a:lnTo>
                  <a:lnTo>
                    <a:pt x="2545082" y="1197240"/>
                  </a:lnTo>
                  <a:lnTo>
                    <a:pt x="2556919" y="1197376"/>
                  </a:lnTo>
                  <a:lnTo>
                    <a:pt x="2568757" y="1197535"/>
                  </a:lnTo>
                  <a:lnTo>
                    <a:pt x="2580595" y="1197722"/>
                  </a:lnTo>
                  <a:lnTo>
                    <a:pt x="2592432" y="1197941"/>
                  </a:lnTo>
                  <a:lnTo>
                    <a:pt x="2604270" y="1198197"/>
                  </a:lnTo>
                  <a:lnTo>
                    <a:pt x="2616107" y="1198498"/>
                  </a:lnTo>
                  <a:lnTo>
                    <a:pt x="2627945" y="1198849"/>
                  </a:lnTo>
                  <a:lnTo>
                    <a:pt x="2639783" y="1199261"/>
                  </a:lnTo>
                  <a:lnTo>
                    <a:pt x="2651620" y="1199741"/>
                  </a:lnTo>
                  <a:lnTo>
                    <a:pt x="2663458" y="1200301"/>
                  </a:lnTo>
                  <a:lnTo>
                    <a:pt x="2675295" y="1200955"/>
                  </a:lnTo>
                  <a:lnTo>
                    <a:pt x="2687133" y="1201716"/>
                  </a:lnTo>
                  <a:lnTo>
                    <a:pt x="2698971" y="1202599"/>
                  </a:lnTo>
                  <a:lnTo>
                    <a:pt x="2710808" y="1203625"/>
                  </a:lnTo>
                  <a:lnTo>
                    <a:pt x="2722646" y="1204811"/>
                  </a:lnTo>
                  <a:lnTo>
                    <a:pt x="2734483" y="1206180"/>
                  </a:lnTo>
                  <a:lnTo>
                    <a:pt x="2746321" y="1207757"/>
                  </a:lnTo>
                  <a:lnTo>
                    <a:pt x="2758159" y="1209564"/>
                  </a:lnTo>
                  <a:lnTo>
                    <a:pt x="2769996" y="1211630"/>
                  </a:lnTo>
                  <a:lnTo>
                    <a:pt x="2781834" y="1213979"/>
                  </a:lnTo>
                  <a:lnTo>
                    <a:pt x="2793671" y="1216637"/>
                  </a:lnTo>
                  <a:lnTo>
                    <a:pt x="2805509" y="1219629"/>
                  </a:lnTo>
                  <a:lnTo>
                    <a:pt x="2817347" y="1222972"/>
                  </a:lnTo>
                  <a:lnTo>
                    <a:pt x="2829184" y="1226683"/>
                  </a:lnTo>
                  <a:lnTo>
                    <a:pt x="2841022" y="1230769"/>
                  </a:lnTo>
                  <a:lnTo>
                    <a:pt x="2852859" y="1235227"/>
                  </a:lnTo>
                  <a:lnTo>
                    <a:pt x="2864697" y="1240046"/>
                  </a:lnTo>
                  <a:lnTo>
                    <a:pt x="2876534" y="1245200"/>
                  </a:lnTo>
                  <a:lnTo>
                    <a:pt x="2888372" y="1250653"/>
                  </a:lnTo>
                  <a:lnTo>
                    <a:pt x="2900210" y="1256353"/>
                  </a:lnTo>
                  <a:lnTo>
                    <a:pt x="2912047" y="1262239"/>
                  </a:lnTo>
                  <a:lnTo>
                    <a:pt x="2923885" y="1268241"/>
                  </a:lnTo>
                  <a:lnTo>
                    <a:pt x="2935722" y="1274282"/>
                  </a:lnTo>
                  <a:lnTo>
                    <a:pt x="2947560" y="1280284"/>
                  </a:lnTo>
                  <a:lnTo>
                    <a:pt x="2959398" y="1286171"/>
                  </a:lnTo>
                  <a:lnTo>
                    <a:pt x="2971235" y="1291871"/>
                  </a:lnTo>
                  <a:lnTo>
                    <a:pt x="2983073" y="1297323"/>
                  </a:lnTo>
                  <a:lnTo>
                    <a:pt x="2994910" y="1302478"/>
                  </a:lnTo>
                  <a:lnTo>
                    <a:pt x="3006748" y="1307297"/>
                  </a:lnTo>
                  <a:lnTo>
                    <a:pt x="3018586" y="1311755"/>
                  </a:lnTo>
                  <a:lnTo>
                    <a:pt x="3030423" y="1315841"/>
                  </a:lnTo>
                  <a:lnTo>
                    <a:pt x="3042261" y="1319551"/>
                  </a:lnTo>
                  <a:lnTo>
                    <a:pt x="3054098" y="1322895"/>
                  </a:lnTo>
                  <a:lnTo>
                    <a:pt x="3065936" y="1325886"/>
                  </a:lnTo>
                  <a:lnTo>
                    <a:pt x="3077774" y="1328545"/>
                  </a:lnTo>
                  <a:lnTo>
                    <a:pt x="3089611" y="1330894"/>
                  </a:lnTo>
                  <a:lnTo>
                    <a:pt x="3101449" y="1332959"/>
                  </a:lnTo>
                  <a:lnTo>
                    <a:pt x="3113286" y="1334767"/>
                  </a:lnTo>
                  <a:lnTo>
                    <a:pt x="3125124" y="1336343"/>
                  </a:lnTo>
                  <a:lnTo>
                    <a:pt x="3136962" y="1337713"/>
                  </a:lnTo>
                  <a:lnTo>
                    <a:pt x="3148799" y="1338899"/>
                  </a:lnTo>
                  <a:lnTo>
                    <a:pt x="3160637" y="1339924"/>
                  </a:lnTo>
                  <a:lnTo>
                    <a:pt x="3172474" y="1340808"/>
                  </a:lnTo>
                  <a:lnTo>
                    <a:pt x="3184312" y="1341569"/>
                  </a:lnTo>
                  <a:lnTo>
                    <a:pt x="3196149" y="1342222"/>
                  </a:lnTo>
                  <a:lnTo>
                    <a:pt x="3207987" y="1342783"/>
                  </a:lnTo>
                  <a:lnTo>
                    <a:pt x="3219825" y="1343263"/>
                  </a:lnTo>
                  <a:lnTo>
                    <a:pt x="3231662" y="1343674"/>
                  </a:lnTo>
                  <a:lnTo>
                    <a:pt x="3243500" y="1344026"/>
                  </a:lnTo>
                  <a:lnTo>
                    <a:pt x="3255337" y="1344326"/>
                  </a:lnTo>
                  <a:lnTo>
                    <a:pt x="3267175" y="1344583"/>
                  </a:lnTo>
                  <a:lnTo>
                    <a:pt x="3279013" y="1344802"/>
                  </a:lnTo>
                  <a:lnTo>
                    <a:pt x="3290850" y="1344988"/>
                  </a:lnTo>
                  <a:lnTo>
                    <a:pt x="3302688" y="1345148"/>
                  </a:lnTo>
                  <a:lnTo>
                    <a:pt x="3314525" y="1345284"/>
                  </a:lnTo>
                  <a:lnTo>
                    <a:pt x="3326363" y="1345399"/>
                  </a:lnTo>
                  <a:lnTo>
                    <a:pt x="3338201" y="1345498"/>
                  </a:lnTo>
                  <a:lnTo>
                    <a:pt x="3350038" y="1345582"/>
                  </a:lnTo>
                  <a:lnTo>
                    <a:pt x="3361876" y="1345653"/>
                  </a:lnTo>
                  <a:lnTo>
                    <a:pt x="3373713" y="1345714"/>
                  </a:lnTo>
                  <a:lnTo>
                    <a:pt x="3385551" y="1345766"/>
                  </a:lnTo>
                  <a:lnTo>
                    <a:pt x="3397389" y="1345810"/>
                  </a:lnTo>
                  <a:lnTo>
                    <a:pt x="3409226" y="1345848"/>
                  </a:lnTo>
                  <a:lnTo>
                    <a:pt x="3421064" y="1345880"/>
                  </a:lnTo>
                  <a:lnTo>
                    <a:pt x="3432901" y="1345907"/>
                  </a:lnTo>
                  <a:lnTo>
                    <a:pt x="3444739" y="1345930"/>
                  </a:lnTo>
                  <a:lnTo>
                    <a:pt x="3456576" y="1345950"/>
                  </a:lnTo>
                  <a:lnTo>
                    <a:pt x="3468414" y="1345967"/>
                  </a:lnTo>
                  <a:lnTo>
                    <a:pt x="3480252" y="1345981"/>
                  </a:lnTo>
                  <a:lnTo>
                    <a:pt x="3492089" y="1345993"/>
                  </a:lnTo>
                  <a:lnTo>
                    <a:pt x="3503927" y="1346004"/>
                  </a:lnTo>
                  <a:lnTo>
                    <a:pt x="3515764" y="1346012"/>
                  </a:lnTo>
                  <a:lnTo>
                    <a:pt x="3515764" y="1345762"/>
                  </a:lnTo>
                  <a:lnTo>
                    <a:pt x="3527602" y="1345709"/>
                  </a:lnTo>
                  <a:lnTo>
                    <a:pt x="3539440" y="1345647"/>
                  </a:lnTo>
                  <a:lnTo>
                    <a:pt x="3551277" y="1345574"/>
                  </a:lnTo>
                  <a:lnTo>
                    <a:pt x="3563115" y="1345488"/>
                  </a:lnTo>
                  <a:lnTo>
                    <a:pt x="3574952" y="1345387"/>
                  </a:lnTo>
                  <a:lnTo>
                    <a:pt x="3586790" y="1345269"/>
                  </a:lnTo>
                  <a:lnTo>
                    <a:pt x="3598628" y="1345130"/>
                  </a:lnTo>
                  <a:lnTo>
                    <a:pt x="3610465" y="1344967"/>
                  </a:lnTo>
                  <a:lnTo>
                    <a:pt x="3622303" y="1344775"/>
                  </a:lnTo>
                  <a:lnTo>
                    <a:pt x="3634140" y="1344549"/>
                  </a:lnTo>
                  <a:lnTo>
                    <a:pt x="3645978" y="1344284"/>
                  </a:lnTo>
                  <a:lnTo>
                    <a:pt x="3657816" y="1343973"/>
                  </a:lnTo>
                  <a:lnTo>
                    <a:pt x="3669653" y="1343608"/>
                  </a:lnTo>
                  <a:lnTo>
                    <a:pt x="3681491" y="1343179"/>
                  </a:lnTo>
                  <a:lnTo>
                    <a:pt x="3693328" y="1342675"/>
                  </a:lnTo>
                  <a:lnTo>
                    <a:pt x="3705166" y="1342083"/>
                  </a:lnTo>
                  <a:lnTo>
                    <a:pt x="3717004" y="1341389"/>
                  </a:lnTo>
                  <a:lnTo>
                    <a:pt x="3728841" y="1340574"/>
                  </a:lnTo>
                  <a:lnTo>
                    <a:pt x="3740679" y="1339618"/>
                  </a:lnTo>
                  <a:lnTo>
                    <a:pt x="3752516" y="1338497"/>
                  </a:lnTo>
                  <a:lnTo>
                    <a:pt x="3764354" y="1337183"/>
                  </a:lnTo>
                  <a:lnTo>
                    <a:pt x="3776191" y="1335644"/>
                  </a:lnTo>
                  <a:lnTo>
                    <a:pt x="3788029" y="1333841"/>
                  </a:lnTo>
                  <a:lnTo>
                    <a:pt x="3799867" y="1331732"/>
                  </a:lnTo>
                  <a:lnTo>
                    <a:pt x="3811704" y="1329265"/>
                  </a:lnTo>
                  <a:lnTo>
                    <a:pt x="3823542" y="1326383"/>
                  </a:lnTo>
                  <a:lnTo>
                    <a:pt x="3835379" y="1323020"/>
                  </a:lnTo>
                  <a:lnTo>
                    <a:pt x="3847217" y="1319099"/>
                  </a:lnTo>
                  <a:lnTo>
                    <a:pt x="3859055" y="1314535"/>
                  </a:lnTo>
                  <a:lnTo>
                    <a:pt x="3870892" y="1309232"/>
                  </a:lnTo>
                  <a:lnTo>
                    <a:pt x="3882730" y="1303081"/>
                  </a:lnTo>
                  <a:lnTo>
                    <a:pt x="3894567" y="1295963"/>
                  </a:lnTo>
                  <a:lnTo>
                    <a:pt x="3906405" y="1287746"/>
                  </a:lnTo>
                  <a:lnTo>
                    <a:pt x="3918243" y="1278289"/>
                  </a:lnTo>
                  <a:lnTo>
                    <a:pt x="3930080" y="1267442"/>
                  </a:lnTo>
                  <a:lnTo>
                    <a:pt x="3941918" y="1255049"/>
                  </a:lnTo>
                  <a:lnTo>
                    <a:pt x="3953755" y="1240954"/>
                  </a:lnTo>
                  <a:lnTo>
                    <a:pt x="3965593" y="1225004"/>
                  </a:lnTo>
                  <a:lnTo>
                    <a:pt x="3977431" y="1207057"/>
                  </a:lnTo>
                  <a:lnTo>
                    <a:pt x="3989268" y="1186996"/>
                  </a:lnTo>
                  <a:lnTo>
                    <a:pt x="4001106" y="1164730"/>
                  </a:lnTo>
                  <a:lnTo>
                    <a:pt x="4012943" y="1140217"/>
                  </a:lnTo>
                  <a:lnTo>
                    <a:pt x="4024781" y="1113467"/>
                  </a:lnTo>
                  <a:lnTo>
                    <a:pt x="4036619" y="1084554"/>
                  </a:lnTo>
                  <a:lnTo>
                    <a:pt x="4048456" y="1053627"/>
                  </a:lnTo>
                  <a:lnTo>
                    <a:pt x="4060294" y="1020913"/>
                  </a:lnTo>
                  <a:lnTo>
                    <a:pt x="4072131" y="986712"/>
                  </a:lnTo>
                  <a:lnTo>
                    <a:pt x="4083969" y="951394"/>
                  </a:lnTo>
                  <a:lnTo>
                    <a:pt x="4095806" y="915381"/>
                  </a:lnTo>
                  <a:lnTo>
                    <a:pt x="4107644" y="879134"/>
                  </a:lnTo>
                  <a:lnTo>
                    <a:pt x="4119482" y="843122"/>
                  </a:lnTo>
                  <a:lnTo>
                    <a:pt x="4131319" y="807804"/>
                  </a:lnTo>
                  <a:lnTo>
                    <a:pt x="4143157" y="773603"/>
                  </a:lnTo>
                  <a:lnTo>
                    <a:pt x="4154994" y="740888"/>
                  </a:lnTo>
                  <a:lnTo>
                    <a:pt x="4166832" y="709962"/>
                  </a:lnTo>
                  <a:lnTo>
                    <a:pt x="4178670" y="681049"/>
                  </a:lnTo>
                  <a:lnTo>
                    <a:pt x="4190507" y="654298"/>
                  </a:lnTo>
                  <a:lnTo>
                    <a:pt x="4202345" y="629785"/>
                  </a:lnTo>
                  <a:lnTo>
                    <a:pt x="4214182" y="607520"/>
                  </a:lnTo>
                  <a:lnTo>
                    <a:pt x="4226020" y="587458"/>
                  </a:lnTo>
                  <a:lnTo>
                    <a:pt x="4237858" y="569512"/>
                  </a:lnTo>
                  <a:lnTo>
                    <a:pt x="4249695" y="553561"/>
                  </a:lnTo>
                  <a:lnTo>
                    <a:pt x="4261533" y="539466"/>
                  </a:lnTo>
                  <a:lnTo>
                    <a:pt x="4273370" y="527074"/>
                  </a:lnTo>
                  <a:lnTo>
                    <a:pt x="4285208" y="516227"/>
                  </a:lnTo>
                  <a:lnTo>
                    <a:pt x="4297046" y="506770"/>
                  </a:lnTo>
                  <a:lnTo>
                    <a:pt x="4308883" y="498553"/>
                  </a:lnTo>
                  <a:lnTo>
                    <a:pt x="4320721" y="491434"/>
                  </a:lnTo>
                  <a:lnTo>
                    <a:pt x="4332558" y="485283"/>
                  </a:lnTo>
                  <a:lnTo>
                    <a:pt x="4344396" y="479980"/>
                  </a:lnTo>
                  <a:lnTo>
                    <a:pt x="4356234" y="475417"/>
                  </a:lnTo>
                  <a:lnTo>
                    <a:pt x="4368071" y="471496"/>
                  </a:lnTo>
                  <a:lnTo>
                    <a:pt x="4379909" y="468133"/>
                  </a:lnTo>
                  <a:lnTo>
                    <a:pt x="4391746" y="465251"/>
                  </a:lnTo>
                  <a:lnTo>
                    <a:pt x="4403584" y="462784"/>
                  </a:lnTo>
                  <a:lnTo>
                    <a:pt x="4415421" y="460675"/>
                  </a:lnTo>
                  <a:lnTo>
                    <a:pt x="4427259" y="458872"/>
                  </a:lnTo>
                  <a:lnTo>
                    <a:pt x="4439097" y="457332"/>
                  </a:lnTo>
                  <a:lnTo>
                    <a:pt x="4450934" y="456019"/>
                  </a:lnTo>
                  <a:lnTo>
                    <a:pt x="4462772" y="454898"/>
                  </a:lnTo>
                  <a:lnTo>
                    <a:pt x="4474609" y="453942"/>
                  </a:lnTo>
                  <a:lnTo>
                    <a:pt x="4486447" y="453127"/>
                  </a:lnTo>
                  <a:lnTo>
                    <a:pt x="4498285" y="452433"/>
                  </a:lnTo>
                  <a:lnTo>
                    <a:pt x="4510122" y="451841"/>
                  </a:lnTo>
                  <a:lnTo>
                    <a:pt x="4521960" y="451337"/>
                  </a:lnTo>
                  <a:lnTo>
                    <a:pt x="4533797" y="450908"/>
                  </a:lnTo>
                  <a:lnTo>
                    <a:pt x="4545635" y="450542"/>
                  </a:lnTo>
                  <a:lnTo>
                    <a:pt x="4557473" y="450231"/>
                  </a:lnTo>
                  <a:lnTo>
                    <a:pt x="4569310" y="449966"/>
                  </a:lnTo>
                  <a:lnTo>
                    <a:pt x="4581148" y="449741"/>
                  </a:lnTo>
                  <a:lnTo>
                    <a:pt x="4592985" y="449549"/>
                  </a:lnTo>
                  <a:lnTo>
                    <a:pt x="4604823" y="449385"/>
                  </a:lnTo>
                  <a:lnTo>
                    <a:pt x="4616661" y="449246"/>
                  </a:lnTo>
                  <a:lnTo>
                    <a:pt x="4628498" y="449128"/>
                  </a:lnTo>
                  <a:lnTo>
                    <a:pt x="4640336" y="449027"/>
                  </a:lnTo>
                  <a:lnTo>
                    <a:pt x="4652173" y="448942"/>
                  </a:lnTo>
                  <a:lnTo>
                    <a:pt x="4664011" y="448869"/>
                  </a:lnTo>
                  <a:lnTo>
                    <a:pt x="4675849" y="448807"/>
                  </a:lnTo>
                  <a:lnTo>
                    <a:pt x="4687686" y="448754"/>
                  </a:lnTo>
                </a:path>
              </a:pathLst>
            </a:custGeom>
            <a:ln w="40651" cap="flat">
              <a:solidFill>
                <a:srgbClr val="00AEF9">
                  <a:alpha val="100000"/>
                </a:srgbClr>
              </a:solidFill>
              <a:prstDash val="solid"/>
              <a:round/>
            </a:ln>
          </p:spPr>
          <p:txBody>
            <a:bodyPr/>
            <a:lstStyle/>
            <a:p/>
          </p:txBody>
        </p:sp>
        <p:sp>
          <p:nvSpPr>
            <p:cNvPr id="58" name="pl58"/>
            <p:cNvSpPr/>
            <p:nvPr/>
          </p:nvSpPr>
          <p:spPr>
            <a:xfrm>
              <a:off x="2482351" y="899474"/>
              <a:ext cx="4687686" cy="299152"/>
            </a:xfrm>
            <a:custGeom>
              <a:avLst/>
              <a:pathLst>
                <a:path w="4687686" h="299152">
                  <a:moveTo>
                    <a:pt x="0" y="149651"/>
                  </a:moveTo>
                  <a:lnTo>
                    <a:pt x="11837" y="149660"/>
                  </a:lnTo>
                  <a:lnTo>
                    <a:pt x="23675" y="149670"/>
                  </a:lnTo>
                  <a:lnTo>
                    <a:pt x="35512" y="149683"/>
                  </a:lnTo>
                  <a:lnTo>
                    <a:pt x="47350" y="149697"/>
                  </a:lnTo>
                  <a:lnTo>
                    <a:pt x="59187" y="149714"/>
                  </a:lnTo>
                  <a:lnTo>
                    <a:pt x="71025" y="149733"/>
                  </a:lnTo>
                  <a:lnTo>
                    <a:pt x="82863" y="149756"/>
                  </a:lnTo>
                  <a:lnTo>
                    <a:pt x="94700" y="149784"/>
                  </a:lnTo>
                  <a:lnTo>
                    <a:pt x="106538" y="149816"/>
                  </a:lnTo>
                  <a:lnTo>
                    <a:pt x="118375" y="149853"/>
                  </a:lnTo>
                  <a:lnTo>
                    <a:pt x="130213" y="149897"/>
                  </a:lnTo>
                  <a:lnTo>
                    <a:pt x="142051" y="149949"/>
                  </a:lnTo>
                  <a:lnTo>
                    <a:pt x="153888" y="150010"/>
                  </a:lnTo>
                  <a:lnTo>
                    <a:pt x="165726" y="150082"/>
                  </a:lnTo>
                  <a:lnTo>
                    <a:pt x="177563" y="150166"/>
                  </a:lnTo>
                  <a:lnTo>
                    <a:pt x="189401" y="150264"/>
                  </a:lnTo>
                  <a:lnTo>
                    <a:pt x="201239" y="150380"/>
                  </a:lnTo>
                  <a:lnTo>
                    <a:pt x="213076" y="150516"/>
                  </a:lnTo>
                  <a:lnTo>
                    <a:pt x="224914" y="150675"/>
                  </a:lnTo>
                  <a:lnTo>
                    <a:pt x="236751" y="150862"/>
                  </a:lnTo>
                  <a:lnTo>
                    <a:pt x="248589" y="151081"/>
                  </a:lnTo>
                  <a:lnTo>
                    <a:pt x="260427" y="151338"/>
                  </a:lnTo>
                  <a:lnTo>
                    <a:pt x="272264" y="151638"/>
                  </a:lnTo>
                  <a:lnTo>
                    <a:pt x="284102" y="151990"/>
                  </a:lnTo>
                  <a:lnTo>
                    <a:pt x="295939" y="152401"/>
                  </a:lnTo>
                  <a:lnTo>
                    <a:pt x="307777" y="152881"/>
                  </a:lnTo>
                  <a:lnTo>
                    <a:pt x="319614" y="153442"/>
                  </a:lnTo>
                  <a:lnTo>
                    <a:pt x="331452" y="154095"/>
                  </a:lnTo>
                  <a:lnTo>
                    <a:pt x="343290" y="154856"/>
                  </a:lnTo>
                  <a:lnTo>
                    <a:pt x="355127" y="155739"/>
                  </a:lnTo>
                  <a:lnTo>
                    <a:pt x="366965" y="156765"/>
                  </a:lnTo>
                  <a:lnTo>
                    <a:pt x="378802" y="157951"/>
                  </a:lnTo>
                  <a:lnTo>
                    <a:pt x="390640" y="159321"/>
                  </a:lnTo>
                  <a:lnTo>
                    <a:pt x="402478" y="160897"/>
                  </a:lnTo>
                  <a:lnTo>
                    <a:pt x="414315" y="162705"/>
                  </a:lnTo>
                  <a:lnTo>
                    <a:pt x="426153" y="164770"/>
                  </a:lnTo>
                  <a:lnTo>
                    <a:pt x="437990" y="167119"/>
                  </a:lnTo>
                  <a:lnTo>
                    <a:pt x="449828" y="169778"/>
                  </a:lnTo>
                  <a:lnTo>
                    <a:pt x="461666" y="172769"/>
                  </a:lnTo>
                  <a:lnTo>
                    <a:pt x="473503" y="176112"/>
                  </a:lnTo>
                  <a:lnTo>
                    <a:pt x="485341" y="179823"/>
                  </a:lnTo>
                  <a:lnTo>
                    <a:pt x="497178" y="183909"/>
                  </a:lnTo>
                  <a:lnTo>
                    <a:pt x="509016" y="188367"/>
                  </a:lnTo>
                  <a:lnTo>
                    <a:pt x="520854" y="193186"/>
                  </a:lnTo>
                  <a:lnTo>
                    <a:pt x="532691" y="198340"/>
                  </a:lnTo>
                  <a:lnTo>
                    <a:pt x="544529" y="203793"/>
                  </a:lnTo>
                  <a:lnTo>
                    <a:pt x="556366" y="209493"/>
                  </a:lnTo>
                  <a:lnTo>
                    <a:pt x="568204" y="215379"/>
                  </a:lnTo>
                  <a:lnTo>
                    <a:pt x="580042" y="221381"/>
                  </a:lnTo>
                  <a:lnTo>
                    <a:pt x="591879" y="227422"/>
                  </a:lnTo>
                  <a:lnTo>
                    <a:pt x="603717" y="233424"/>
                  </a:lnTo>
                  <a:lnTo>
                    <a:pt x="615554" y="239311"/>
                  </a:lnTo>
                  <a:lnTo>
                    <a:pt x="627392" y="245011"/>
                  </a:lnTo>
                  <a:lnTo>
                    <a:pt x="639229" y="250463"/>
                  </a:lnTo>
                  <a:lnTo>
                    <a:pt x="651067" y="255618"/>
                  </a:lnTo>
                  <a:lnTo>
                    <a:pt x="662905" y="260437"/>
                  </a:lnTo>
                  <a:lnTo>
                    <a:pt x="674742" y="264895"/>
                  </a:lnTo>
                  <a:lnTo>
                    <a:pt x="686580" y="268981"/>
                  </a:lnTo>
                  <a:lnTo>
                    <a:pt x="698417" y="272692"/>
                  </a:lnTo>
                  <a:lnTo>
                    <a:pt x="710255" y="276035"/>
                  </a:lnTo>
                  <a:lnTo>
                    <a:pt x="722093" y="279026"/>
                  </a:lnTo>
                  <a:lnTo>
                    <a:pt x="733930" y="281685"/>
                  </a:lnTo>
                  <a:lnTo>
                    <a:pt x="745768" y="284034"/>
                  </a:lnTo>
                  <a:lnTo>
                    <a:pt x="757605" y="286099"/>
                  </a:lnTo>
                  <a:lnTo>
                    <a:pt x="769443" y="287907"/>
                  </a:lnTo>
                  <a:lnTo>
                    <a:pt x="781281" y="289483"/>
                  </a:lnTo>
                  <a:lnTo>
                    <a:pt x="793118" y="290853"/>
                  </a:lnTo>
                  <a:lnTo>
                    <a:pt x="804956" y="292039"/>
                  </a:lnTo>
                  <a:lnTo>
                    <a:pt x="816793" y="293064"/>
                  </a:lnTo>
                  <a:lnTo>
                    <a:pt x="828631" y="293948"/>
                  </a:lnTo>
                  <a:lnTo>
                    <a:pt x="840469" y="294709"/>
                  </a:lnTo>
                  <a:lnTo>
                    <a:pt x="852306" y="295362"/>
                  </a:lnTo>
                  <a:lnTo>
                    <a:pt x="864144" y="295923"/>
                  </a:lnTo>
                  <a:lnTo>
                    <a:pt x="875981" y="296403"/>
                  </a:lnTo>
                  <a:lnTo>
                    <a:pt x="887819" y="296814"/>
                  </a:lnTo>
                  <a:lnTo>
                    <a:pt x="899657" y="297166"/>
                  </a:lnTo>
                  <a:lnTo>
                    <a:pt x="911494" y="297466"/>
                  </a:lnTo>
                  <a:lnTo>
                    <a:pt x="923332" y="297723"/>
                  </a:lnTo>
                  <a:lnTo>
                    <a:pt x="935169" y="297942"/>
                  </a:lnTo>
                  <a:lnTo>
                    <a:pt x="947007" y="298129"/>
                  </a:lnTo>
                  <a:lnTo>
                    <a:pt x="958844" y="298288"/>
                  </a:lnTo>
                  <a:lnTo>
                    <a:pt x="970682" y="298424"/>
                  </a:lnTo>
                  <a:lnTo>
                    <a:pt x="982520" y="298539"/>
                  </a:lnTo>
                  <a:lnTo>
                    <a:pt x="994357" y="298638"/>
                  </a:lnTo>
                  <a:lnTo>
                    <a:pt x="1006195" y="298722"/>
                  </a:lnTo>
                  <a:lnTo>
                    <a:pt x="1018032" y="298794"/>
                  </a:lnTo>
                  <a:lnTo>
                    <a:pt x="1029870" y="298854"/>
                  </a:lnTo>
                  <a:lnTo>
                    <a:pt x="1041708" y="298906"/>
                  </a:lnTo>
                  <a:lnTo>
                    <a:pt x="1053545" y="298950"/>
                  </a:lnTo>
                  <a:lnTo>
                    <a:pt x="1065383" y="298988"/>
                  </a:lnTo>
                  <a:lnTo>
                    <a:pt x="1077220" y="299020"/>
                  </a:lnTo>
                  <a:lnTo>
                    <a:pt x="1089058" y="299047"/>
                  </a:lnTo>
                  <a:lnTo>
                    <a:pt x="1100896" y="299070"/>
                  </a:lnTo>
                  <a:lnTo>
                    <a:pt x="1112733" y="299090"/>
                  </a:lnTo>
                  <a:lnTo>
                    <a:pt x="1124571" y="299107"/>
                  </a:lnTo>
                  <a:lnTo>
                    <a:pt x="1136408" y="299121"/>
                  </a:lnTo>
                  <a:lnTo>
                    <a:pt x="1148246" y="299133"/>
                  </a:lnTo>
                  <a:lnTo>
                    <a:pt x="1160084" y="299144"/>
                  </a:lnTo>
                  <a:lnTo>
                    <a:pt x="1171921" y="299152"/>
                  </a:lnTo>
                  <a:lnTo>
                    <a:pt x="1171921" y="299152"/>
                  </a:lnTo>
                  <a:lnTo>
                    <a:pt x="1183759" y="299144"/>
                  </a:lnTo>
                  <a:lnTo>
                    <a:pt x="1195596" y="299133"/>
                  </a:lnTo>
                  <a:lnTo>
                    <a:pt x="1207434" y="299121"/>
                  </a:lnTo>
                  <a:lnTo>
                    <a:pt x="1219272" y="299107"/>
                  </a:lnTo>
                  <a:lnTo>
                    <a:pt x="1231109" y="299090"/>
                  </a:lnTo>
                  <a:lnTo>
                    <a:pt x="1242947" y="299070"/>
                  </a:lnTo>
                  <a:lnTo>
                    <a:pt x="1254784" y="299047"/>
                  </a:lnTo>
                  <a:lnTo>
                    <a:pt x="1266622" y="299020"/>
                  </a:lnTo>
                  <a:lnTo>
                    <a:pt x="1278459" y="298988"/>
                  </a:lnTo>
                  <a:lnTo>
                    <a:pt x="1290297" y="298950"/>
                  </a:lnTo>
                  <a:lnTo>
                    <a:pt x="1302135" y="298906"/>
                  </a:lnTo>
                  <a:lnTo>
                    <a:pt x="1313972" y="298854"/>
                  </a:lnTo>
                  <a:lnTo>
                    <a:pt x="1325810" y="298794"/>
                  </a:lnTo>
                  <a:lnTo>
                    <a:pt x="1337647" y="298722"/>
                  </a:lnTo>
                  <a:lnTo>
                    <a:pt x="1349485" y="298638"/>
                  </a:lnTo>
                  <a:lnTo>
                    <a:pt x="1361323" y="298539"/>
                  </a:lnTo>
                  <a:lnTo>
                    <a:pt x="1373160" y="298424"/>
                  </a:lnTo>
                  <a:lnTo>
                    <a:pt x="1384998" y="298288"/>
                  </a:lnTo>
                  <a:lnTo>
                    <a:pt x="1396835" y="298129"/>
                  </a:lnTo>
                  <a:lnTo>
                    <a:pt x="1408673" y="297942"/>
                  </a:lnTo>
                  <a:lnTo>
                    <a:pt x="1420511" y="297723"/>
                  </a:lnTo>
                  <a:lnTo>
                    <a:pt x="1432348" y="297466"/>
                  </a:lnTo>
                  <a:lnTo>
                    <a:pt x="1444186" y="297166"/>
                  </a:lnTo>
                  <a:lnTo>
                    <a:pt x="1456023" y="296814"/>
                  </a:lnTo>
                  <a:lnTo>
                    <a:pt x="1467861" y="296403"/>
                  </a:lnTo>
                  <a:lnTo>
                    <a:pt x="1479699" y="295923"/>
                  </a:lnTo>
                  <a:lnTo>
                    <a:pt x="1491536" y="295362"/>
                  </a:lnTo>
                  <a:lnTo>
                    <a:pt x="1503374" y="294709"/>
                  </a:lnTo>
                  <a:lnTo>
                    <a:pt x="1515211" y="293948"/>
                  </a:lnTo>
                  <a:lnTo>
                    <a:pt x="1527049" y="293064"/>
                  </a:lnTo>
                  <a:lnTo>
                    <a:pt x="1538887" y="292039"/>
                  </a:lnTo>
                  <a:lnTo>
                    <a:pt x="1550724" y="290853"/>
                  </a:lnTo>
                  <a:lnTo>
                    <a:pt x="1562562" y="289483"/>
                  </a:lnTo>
                  <a:lnTo>
                    <a:pt x="1574399" y="287907"/>
                  </a:lnTo>
                  <a:lnTo>
                    <a:pt x="1586237" y="286099"/>
                  </a:lnTo>
                  <a:lnTo>
                    <a:pt x="1598074" y="284034"/>
                  </a:lnTo>
                  <a:lnTo>
                    <a:pt x="1609912" y="281685"/>
                  </a:lnTo>
                  <a:lnTo>
                    <a:pt x="1621750" y="279026"/>
                  </a:lnTo>
                  <a:lnTo>
                    <a:pt x="1633587" y="276035"/>
                  </a:lnTo>
                  <a:lnTo>
                    <a:pt x="1645425" y="272692"/>
                  </a:lnTo>
                  <a:lnTo>
                    <a:pt x="1657262" y="268981"/>
                  </a:lnTo>
                  <a:lnTo>
                    <a:pt x="1669100" y="264895"/>
                  </a:lnTo>
                  <a:lnTo>
                    <a:pt x="1680938" y="260437"/>
                  </a:lnTo>
                  <a:lnTo>
                    <a:pt x="1692775" y="255618"/>
                  </a:lnTo>
                  <a:lnTo>
                    <a:pt x="1704613" y="250463"/>
                  </a:lnTo>
                  <a:lnTo>
                    <a:pt x="1716450" y="245011"/>
                  </a:lnTo>
                  <a:lnTo>
                    <a:pt x="1728288" y="239311"/>
                  </a:lnTo>
                  <a:lnTo>
                    <a:pt x="1740126" y="233424"/>
                  </a:lnTo>
                  <a:lnTo>
                    <a:pt x="1751963" y="227422"/>
                  </a:lnTo>
                  <a:lnTo>
                    <a:pt x="1763801" y="221381"/>
                  </a:lnTo>
                  <a:lnTo>
                    <a:pt x="1775638" y="215379"/>
                  </a:lnTo>
                  <a:lnTo>
                    <a:pt x="1787476" y="209493"/>
                  </a:lnTo>
                  <a:lnTo>
                    <a:pt x="1799314" y="203793"/>
                  </a:lnTo>
                  <a:lnTo>
                    <a:pt x="1811151" y="198340"/>
                  </a:lnTo>
                  <a:lnTo>
                    <a:pt x="1822989" y="193186"/>
                  </a:lnTo>
                  <a:lnTo>
                    <a:pt x="1834826" y="188367"/>
                  </a:lnTo>
                  <a:lnTo>
                    <a:pt x="1846664" y="183909"/>
                  </a:lnTo>
                  <a:lnTo>
                    <a:pt x="1858502" y="179823"/>
                  </a:lnTo>
                  <a:lnTo>
                    <a:pt x="1870339" y="176112"/>
                  </a:lnTo>
                  <a:lnTo>
                    <a:pt x="1882177" y="172769"/>
                  </a:lnTo>
                  <a:lnTo>
                    <a:pt x="1894014" y="169778"/>
                  </a:lnTo>
                  <a:lnTo>
                    <a:pt x="1905852" y="167119"/>
                  </a:lnTo>
                  <a:lnTo>
                    <a:pt x="1917689" y="164770"/>
                  </a:lnTo>
                  <a:lnTo>
                    <a:pt x="1929527" y="162705"/>
                  </a:lnTo>
                  <a:lnTo>
                    <a:pt x="1941365" y="160897"/>
                  </a:lnTo>
                  <a:lnTo>
                    <a:pt x="1953202" y="159321"/>
                  </a:lnTo>
                  <a:lnTo>
                    <a:pt x="1965040" y="157951"/>
                  </a:lnTo>
                  <a:lnTo>
                    <a:pt x="1976877" y="156765"/>
                  </a:lnTo>
                  <a:lnTo>
                    <a:pt x="1988715" y="155739"/>
                  </a:lnTo>
                  <a:lnTo>
                    <a:pt x="2000553" y="154856"/>
                  </a:lnTo>
                  <a:lnTo>
                    <a:pt x="2012390" y="154095"/>
                  </a:lnTo>
                  <a:lnTo>
                    <a:pt x="2024228" y="153442"/>
                  </a:lnTo>
                  <a:lnTo>
                    <a:pt x="2036065" y="152881"/>
                  </a:lnTo>
                  <a:lnTo>
                    <a:pt x="2047903" y="152401"/>
                  </a:lnTo>
                  <a:lnTo>
                    <a:pt x="2059741" y="151990"/>
                  </a:lnTo>
                  <a:lnTo>
                    <a:pt x="2071578" y="151638"/>
                  </a:lnTo>
                  <a:lnTo>
                    <a:pt x="2083416" y="151338"/>
                  </a:lnTo>
                  <a:lnTo>
                    <a:pt x="2095253" y="151081"/>
                  </a:lnTo>
                  <a:lnTo>
                    <a:pt x="2107091" y="150862"/>
                  </a:lnTo>
                  <a:lnTo>
                    <a:pt x="2118929" y="150675"/>
                  </a:lnTo>
                  <a:lnTo>
                    <a:pt x="2130766" y="150516"/>
                  </a:lnTo>
                  <a:lnTo>
                    <a:pt x="2142604" y="150380"/>
                  </a:lnTo>
                  <a:lnTo>
                    <a:pt x="2154441" y="150264"/>
                  </a:lnTo>
                  <a:lnTo>
                    <a:pt x="2166279" y="150166"/>
                  </a:lnTo>
                  <a:lnTo>
                    <a:pt x="2178117" y="150082"/>
                  </a:lnTo>
                  <a:lnTo>
                    <a:pt x="2189954" y="150010"/>
                  </a:lnTo>
                  <a:lnTo>
                    <a:pt x="2201792" y="149949"/>
                  </a:lnTo>
                  <a:lnTo>
                    <a:pt x="2213629" y="149897"/>
                  </a:lnTo>
                  <a:lnTo>
                    <a:pt x="2225467" y="149853"/>
                  </a:lnTo>
                  <a:lnTo>
                    <a:pt x="2237304" y="149816"/>
                  </a:lnTo>
                  <a:lnTo>
                    <a:pt x="2249142" y="149784"/>
                  </a:lnTo>
                  <a:lnTo>
                    <a:pt x="2260980" y="149756"/>
                  </a:lnTo>
                  <a:lnTo>
                    <a:pt x="2272817" y="149733"/>
                  </a:lnTo>
                  <a:lnTo>
                    <a:pt x="2284655" y="149714"/>
                  </a:lnTo>
                  <a:lnTo>
                    <a:pt x="2296492" y="149697"/>
                  </a:lnTo>
                  <a:lnTo>
                    <a:pt x="2308330" y="149683"/>
                  </a:lnTo>
                  <a:lnTo>
                    <a:pt x="2320168" y="149670"/>
                  </a:lnTo>
                  <a:lnTo>
                    <a:pt x="2332005" y="149660"/>
                  </a:lnTo>
                  <a:lnTo>
                    <a:pt x="2343843" y="149651"/>
                  </a:lnTo>
                  <a:lnTo>
                    <a:pt x="2343843" y="149551"/>
                  </a:lnTo>
                  <a:lnTo>
                    <a:pt x="2355680" y="149542"/>
                  </a:lnTo>
                  <a:lnTo>
                    <a:pt x="2367518" y="149532"/>
                  </a:lnTo>
                  <a:lnTo>
                    <a:pt x="2379356" y="149520"/>
                  </a:lnTo>
                  <a:lnTo>
                    <a:pt x="2391193" y="149505"/>
                  </a:lnTo>
                  <a:lnTo>
                    <a:pt x="2403031" y="149489"/>
                  </a:lnTo>
                  <a:lnTo>
                    <a:pt x="2414868" y="149469"/>
                  </a:lnTo>
                  <a:lnTo>
                    <a:pt x="2426706" y="149446"/>
                  </a:lnTo>
                  <a:lnTo>
                    <a:pt x="2438544" y="149418"/>
                  </a:lnTo>
                  <a:lnTo>
                    <a:pt x="2450381" y="149386"/>
                  </a:lnTo>
                  <a:lnTo>
                    <a:pt x="2462219" y="149349"/>
                  </a:lnTo>
                  <a:lnTo>
                    <a:pt x="2474056" y="149305"/>
                  </a:lnTo>
                  <a:lnTo>
                    <a:pt x="2485894" y="149253"/>
                  </a:lnTo>
                  <a:lnTo>
                    <a:pt x="2497732" y="149192"/>
                  </a:lnTo>
                  <a:lnTo>
                    <a:pt x="2509569" y="149120"/>
                  </a:lnTo>
                  <a:lnTo>
                    <a:pt x="2521407" y="149036"/>
                  </a:lnTo>
                  <a:lnTo>
                    <a:pt x="2533244" y="148938"/>
                  </a:lnTo>
                  <a:lnTo>
                    <a:pt x="2545082" y="148822"/>
                  </a:lnTo>
                  <a:lnTo>
                    <a:pt x="2556919" y="148686"/>
                  </a:lnTo>
                  <a:lnTo>
                    <a:pt x="2568757" y="148527"/>
                  </a:lnTo>
                  <a:lnTo>
                    <a:pt x="2580595" y="148340"/>
                  </a:lnTo>
                  <a:lnTo>
                    <a:pt x="2592432" y="148121"/>
                  </a:lnTo>
                  <a:lnTo>
                    <a:pt x="2604270" y="147865"/>
                  </a:lnTo>
                  <a:lnTo>
                    <a:pt x="2616107" y="147564"/>
                  </a:lnTo>
                  <a:lnTo>
                    <a:pt x="2627945" y="147213"/>
                  </a:lnTo>
                  <a:lnTo>
                    <a:pt x="2639783" y="146801"/>
                  </a:lnTo>
                  <a:lnTo>
                    <a:pt x="2651620" y="146321"/>
                  </a:lnTo>
                  <a:lnTo>
                    <a:pt x="2663458" y="145761"/>
                  </a:lnTo>
                  <a:lnTo>
                    <a:pt x="2675295" y="145107"/>
                  </a:lnTo>
                  <a:lnTo>
                    <a:pt x="2687133" y="144347"/>
                  </a:lnTo>
                  <a:lnTo>
                    <a:pt x="2698971" y="143463"/>
                  </a:lnTo>
                  <a:lnTo>
                    <a:pt x="2710808" y="142438"/>
                  </a:lnTo>
                  <a:lnTo>
                    <a:pt x="2722646" y="141251"/>
                  </a:lnTo>
                  <a:lnTo>
                    <a:pt x="2734483" y="139882"/>
                  </a:lnTo>
                  <a:lnTo>
                    <a:pt x="2746321" y="138305"/>
                  </a:lnTo>
                  <a:lnTo>
                    <a:pt x="2758159" y="136498"/>
                  </a:lnTo>
                  <a:lnTo>
                    <a:pt x="2769996" y="134432"/>
                  </a:lnTo>
                  <a:lnTo>
                    <a:pt x="2781834" y="132083"/>
                  </a:lnTo>
                  <a:lnTo>
                    <a:pt x="2793671" y="129425"/>
                  </a:lnTo>
                  <a:lnTo>
                    <a:pt x="2805509" y="126434"/>
                  </a:lnTo>
                  <a:lnTo>
                    <a:pt x="2817347" y="123090"/>
                  </a:lnTo>
                  <a:lnTo>
                    <a:pt x="2829184" y="119379"/>
                  </a:lnTo>
                  <a:lnTo>
                    <a:pt x="2841022" y="115294"/>
                  </a:lnTo>
                  <a:lnTo>
                    <a:pt x="2852859" y="110835"/>
                  </a:lnTo>
                  <a:lnTo>
                    <a:pt x="2864697" y="106016"/>
                  </a:lnTo>
                  <a:lnTo>
                    <a:pt x="2876534" y="100862"/>
                  </a:lnTo>
                  <a:lnTo>
                    <a:pt x="2888372" y="95409"/>
                  </a:lnTo>
                  <a:lnTo>
                    <a:pt x="2900210" y="89709"/>
                  </a:lnTo>
                  <a:lnTo>
                    <a:pt x="2912047" y="83823"/>
                  </a:lnTo>
                  <a:lnTo>
                    <a:pt x="2923885" y="77821"/>
                  </a:lnTo>
                  <a:lnTo>
                    <a:pt x="2935722" y="71780"/>
                  </a:lnTo>
                  <a:lnTo>
                    <a:pt x="2947560" y="65778"/>
                  </a:lnTo>
                  <a:lnTo>
                    <a:pt x="2959398" y="59891"/>
                  </a:lnTo>
                  <a:lnTo>
                    <a:pt x="2971235" y="54191"/>
                  </a:lnTo>
                  <a:lnTo>
                    <a:pt x="2983073" y="48739"/>
                  </a:lnTo>
                  <a:lnTo>
                    <a:pt x="2994910" y="43584"/>
                  </a:lnTo>
                  <a:lnTo>
                    <a:pt x="3006748" y="38765"/>
                  </a:lnTo>
                  <a:lnTo>
                    <a:pt x="3018586" y="34307"/>
                  </a:lnTo>
                  <a:lnTo>
                    <a:pt x="3030423" y="30222"/>
                  </a:lnTo>
                  <a:lnTo>
                    <a:pt x="3042261" y="26511"/>
                  </a:lnTo>
                  <a:lnTo>
                    <a:pt x="3054098" y="23167"/>
                  </a:lnTo>
                  <a:lnTo>
                    <a:pt x="3065936" y="20176"/>
                  </a:lnTo>
                  <a:lnTo>
                    <a:pt x="3077774" y="17518"/>
                  </a:lnTo>
                  <a:lnTo>
                    <a:pt x="3089611" y="15168"/>
                  </a:lnTo>
                  <a:lnTo>
                    <a:pt x="3101449" y="13103"/>
                  </a:lnTo>
                  <a:lnTo>
                    <a:pt x="3113286" y="11295"/>
                  </a:lnTo>
                  <a:lnTo>
                    <a:pt x="3125124" y="9719"/>
                  </a:lnTo>
                  <a:lnTo>
                    <a:pt x="3136962" y="8349"/>
                  </a:lnTo>
                  <a:lnTo>
                    <a:pt x="3148799" y="7163"/>
                  </a:lnTo>
                  <a:lnTo>
                    <a:pt x="3160637" y="6138"/>
                  </a:lnTo>
                  <a:lnTo>
                    <a:pt x="3172474" y="5254"/>
                  </a:lnTo>
                  <a:lnTo>
                    <a:pt x="3184312" y="4493"/>
                  </a:lnTo>
                  <a:lnTo>
                    <a:pt x="3196149" y="3840"/>
                  </a:lnTo>
                  <a:lnTo>
                    <a:pt x="3207987" y="3279"/>
                  </a:lnTo>
                  <a:lnTo>
                    <a:pt x="3219825" y="2799"/>
                  </a:lnTo>
                  <a:lnTo>
                    <a:pt x="3231662" y="2388"/>
                  </a:lnTo>
                  <a:lnTo>
                    <a:pt x="3243500" y="2036"/>
                  </a:lnTo>
                  <a:lnTo>
                    <a:pt x="3255337" y="1736"/>
                  </a:lnTo>
                  <a:lnTo>
                    <a:pt x="3267175" y="1479"/>
                  </a:lnTo>
                  <a:lnTo>
                    <a:pt x="3279013" y="1260"/>
                  </a:lnTo>
                  <a:lnTo>
                    <a:pt x="3290850" y="1074"/>
                  </a:lnTo>
                  <a:lnTo>
                    <a:pt x="3302688" y="914"/>
                  </a:lnTo>
                  <a:lnTo>
                    <a:pt x="3314525" y="778"/>
                  </a:lnTo>
                  <a:lnTo>
                    <a:pt x="3326363" y="663"/>
                  </a:lnTo>
                  <a:lnTo>
                    <a:pt x="3338201" y="564"/>
                  </a:lnTo>
                  <a:lnTo>
                    <a:pt x="3350038" y="480"/>
                  </a:lnTo>
                  <a:lnTo>
                    <a:pt x="3361876" y="409"/>
                  </a:lnTo>
                  <a:lnTo>
                    <a:pt x="3373713" y="348"/>
                  </a:lnTo>
                  <a:lnTo>
                    <a:pt x="3385551" y="296"/>
                  </a:lnTo>
                  <a:lnTo>
                    <a:pt x="3397389" y="252"/>
                  </a:lnTo>
                  <a:lnTo>
                    <a:pt x="3409226" y="214"/>
                  </a:lnTo>
                  <a:lnTo>
                    <a:pt x="3421064" y="182"/>
                  </a:lnTo>
                  <a:lnTo>
                    <a:pt x="3432901" y="155"/>
                  </a:lnTo>
                  <a:lnTo>
                    <a:pt x="3444739" y="132"/>
                  </a:lnTo>
                  <a:lnTo>
                    <a:pt x="3456576" y="112"/>
                  </a:lnTo>
                  <a:lnTo>
                    <a:pt x="3468414" y="95"/>
                  </a:lnTo>
                  <a:lnTo>
                    <a:pt x="3480252" y="81"/>
                  </a:lnTo>
                  <a:lnTo>
                    <a:pt x="3492089" y="69"/>
                  </a:lnTo>
                  <a:lnTo>
                    <a:pt x="3503927" y="58"/>
                  </a:lnTo>
                  <a:lnTo>
                    <a:pt x="3515764" y="50"/>
                  </a:lnTo>
                  <a:lnTo>
                    <a:pt x="3515764" y="0"/>
                  </a:lnTo>
                  <a:lnTo>
                    <a:pt x="3527602" y="0"/>
                  </a:lnTo>
                  <a:lnTo>
                    <a:pt x="3539440" y="0"/>
                  </a:lnTo>
                  <a:lnTo>
                    <a:pt x="3551277" y="0"/>
                  </a:lnTo>
                  <a:lnTo>
                    <a:pt x="3563115" y="0"/>
                  </a:lnTo>
                  <a:lnTo>
                    <a:pt x="3574952" y="0"/>
                  </a:lnTo>
                  <a:lnTo>
                    <a:pt x="3586790" y="0"/>
                  </a:lnTo>
                  <a:lnTo>
                    <a:pt x="3598628" y="0"/>
                  </a:lnTo>
                  <a:lnTo>
                    <a:pt x="3610465" y="0"/>
                  </a:lnTo>
                  <a:lnTo>
                    <a:pt x="3622303" y="0"/>
                  </a:lnTo>
                  <a:lnTo>
                    <a:pt x="3634140" y="0"/>
                  </a:lnTo>
                  <a:lnTo>
                    <a:pt x="3645978" y="0"/>
                  </a:lnTo>
                  <a:lnTo>
                    <a:pt x="3657816" y="0"/>
                  </a:lnTo>
                  <a:lnTo>
                    <a:pt x="3669653" y="0"/>
                  </a:lnTo>
                  <a:lnTo>
                    <a:pt x="3681491" y="0"/>
                  </a:lnTo>
                  <a:lnTo>
                    <a:pt x="3693328" y="0"/>
                  </a:lnTo>
                  <a:lnTo>
                    <a:pt x="3705166" y="0"/>
                  </a:lnTo>
                  <a:lnTo>
                    <a:pt x="3717004" y="0"/>
                  </a:lnTo>
                  <a:lnTo>
                    <a:pt x="3728841" y="0"/>
                  </a:lnTo>
                  <a:lnTo>
                    <a:pt x="3740679" y="0"/>
                  </a:lnTo>
                  <a:lnTo>
                    <a:pt x="3752516" y="0"/>
                  </a:lnTo>
                  <a:lnTo>
                    <a:pt x="3764354" y="0"/>
                  </a:lnTo>
                  <a:lnTo>
                    <a:pt x="3776191" y="0"/>
                  </a:lnTo>
                  <a:lnTo>
                    <a:pt x="3788029" y="0"/>
                  </a:lnTo>
                  <a:lnTo>
                    <a:pt x="3799867" y="0"/>
                  </a:lnTo>
                  <a:lnTo>
                    <a:pt x="3811704" y="0"/>
                  </a:lnTo>
                  <a:lnTo>
                    <a:pt x="3823542" y="0"/>
                  </a:lnTo>
                  <a:lnTo>
                    <a:pt x="3835379" y="0"/>
                  </a:lnTo>
                  <a:lnTo>
                    <a:pt x="3847217" y="0"/>
                  </a:lnTo>
                  <a:lnTo>
                    <a:pt x="3859055" y="0"/>
                  </a:lnTo>
                  <a:lnTo>
                    <a:pt x="3870892" y="0"/>
                  </a:lnTo>
                  <a:lnTo>
                    <a:pt x="3882730" y="0"/>
                  </a:lnTo>
                  <a:lnTo>
                    <a:pt x="3894567" y="0"/>
                  </a:lnTo>
                  <a:lnTo>
                    <a:pt x="3906405" y="0"/>
                  </a:lnTo>
                  <a:lnTo>
                    <a:pt x="3918243" y="0"/>
                  </a:lnTo>
                  <a:lnTo>
                    <a:pt x="3930080" y="0"/>
                  </a:lnTo>
                  <a:lnTo>
                    <a:pt x="3941918" y="0"/>
                  </a:lnTo>
                  <a:lnTo>
                    <a:pt x="3953755" y="0"/>
                  </a:lnTo>
                  <a:lnTo>
                    <a:pt x="3965593" y="0"/>
                  </a:lnTo>
                  <a:lnTo>
                    <a:pt x="3977431" y="0"/>
                  </a:lnTo>
                  <a:lnTo>
                    <a:pt x="3989268" y="0"/>
                  </a:lnTo>
                  <a:lnTo>
                    <a:pt x="4001106" y="0"/>
                  </a:lnTo>
                  <a:lnTo>
                    <a:pt x="4012943" y="0"/>
                  </a:lnTo>
                  <a:lnTo>
                    <a:pt x="4024781" y="0"/>
                  </a:lnTo>
                  <a:lnTo>
                    <a:pt x="4036619" y="0"/>
                  </a:lnTo>
                  <a:lnTo>
                    <a:pt x="4048456" y="0"/>
                  </a:lnTo>
                  <a:lnTo>
                    <a:pt x="4060294" y="0"/>
                  </a:lnTo>
                  <a:lnTo>
                    <a:pt x="4072131" y="0"/>
                  </a:lnTo>
                  <a:lnTo>
                    <a:pt x="4083969" y="0"/>
                  </a:lnTo>
                  <a:lnTo>
                    <a:pt x="4095806" y="0"/>
                  </a:lnTo>
                  <a:lnTo>
                    <a:pt x="4107644" y="0"/>
                  </a:lnTo>
                  <a:lnTo>
                    <a:pt x="4119482" y="0"/>
                  </a:lnTo>
                  <a:lnTo>
                    <a:pt x="4131319" y="0"/>
                  </a:lnTo>
                  <a:lnTo>
                    <a:pt x="4143157" y="0"/>
                  </a:lnTo>
                  <a:lnTo>
                    <a:pt x="4154994" y="0"/>
                  </a:lnTo>
                  <a:lnTo>
                    <a:pt x="4166832" y="0"/>
                  </a:lnTo>
                  <a:lnTo>
                    <a:pt x="4178670" y="0"/>
                  </a:lnTo>
                  <a:lnTo>
                    <a:pt x="4190507" y="0"/>
                  </a:lnTo>
                  <a:lnTo>
                    <a:pt x="4202345" y="0"/>
                  </a:lnTo>
                  <a:lnTo>
                    <a:pt x="4214182" y="0"/>
                  </a:lnTo>
                  <a:lnTo>
                    <a:pt x="4226020" y="0"/>
                  </a:lnTo>
                  <a:lnTo>
                    <a:pt x="4237858" y="0"/>
                  </a:lnTo>
                  <a:lnTo>
                    <a:pt x="4249695" y="0"/>
                  </a:lnTo>
                  <a:lnTo>
                    <a:pt x="4261533" y="0"/>
                  </a:lnTo>
                  <a:lnTo>
                    <a:pt x="4273370" y="0"/>
                  </a:lnTo>
                  <a:lnTo>
                    <a:pt x="4285208" y="0"/>
                  </a:lnTo>
                  <a:lnTo>
                    <a:pt x="4297046" y="0"/>
                  </a:lnTo>
                  <a:lnTo>
                    <a:pt x="4308883" y="0"/>
                  </a:lnTo>
                  <a:lnTo>
                    <a:pt x="4320721" y="0"/>
                  </a:lnTo>
                  <a:lnTo>
                    <a:pt x="4332558" y="0"/>
                  </a:lnTo>
                  <a:lnTo>
                    <a:pt x="4344396" y="0"/>
                  </a:lnTo>
                  <a:lnTo>
                    <a:pt x="4356234" y="0"/>
                  </a:lnTo>
                  <a:lnTo>
                    <a:pt x="4368071" y="0"/>
                  </a:lnTo>
                  <a:lnTo>
                    <a:pt x="4379909" y="0"/>
                  </a:lnTo>
                  <a:lnTo>
                    <a:pt x="4391746" y="0"/>
                  </a:lnTo>
                  <a:lnTo>
                    <a:pt x="4403584" y="0"/>
                  </a:lnTo>
                  <a:lnTo>
                    <a:pt x="4415421" y="0"/>
                  </a:lnTo>
                  <a:lnTo>
                    <a:pt x="4427259" y="0"/>
                  </a:lnTo>
                  <a:lnTo>
                    <a:pt x="4439097" y="0"/>
                  </a:lnTo>
                  <a:lnTo>
                    <a:pt x="4450934" y="0"/>
                  </a:lnTo>
                  <a:lnTo>
                    <a:pt x="4462772" y="0"/>
                  </a:lnTo>
                  <a:lnTo>
                    <a:pt x="4474609" y="0"/>
                  </a:lnTo>
                  <a:lnTo>
                    <a:pt x="4486447" y="0"/>
                  </a:lnTo>
                  <a:lnTo>
                    <a:pt x="4498285" y="0"/>
                  </a:lnTo>
                  <a:lnTo>
                    <a:pt x="4510122" y="0"/>
                  </a:lnTo>
                  <a:lnTo>
                    <a:pt x="4521960" y="0"/>
                  </a:lnTo>
                  <a:lnTo>
                    <a:pt x="4533797" y="0"/>
                  </a:lnTo>
                  <a:lnTo>
                    <a:pt x="4545635" y="0"/>
                  </a:lnTo>
                  <a:lnTo>
                    <a:pt x="4557473" y="0"/>
                  </a:lnTo>
                  <a:lnTo>
                    <a:pt x="4569310" y="0"/>
                  </a:lnTo>
                  <a:lnTo>
                    <a:pt x="4581148" y="0"/>
                  </a:lnTo>
                  <a:lnTo>
                    <a:pt x="4592985" y="0"/>
                  </a:lnTo>
                  <a:lnTo>
                    <a:pt x="4604823" y="0"/>
                  </a:lnTo>
                  <a:lnTo>
                    <a:pt x="4616661" y="0"/>
                  </a:lnTo>
                  <a:lnTo>
                    <a:pt x="4628498" y="0"/>
                  </a:lnTo>
                  <a:lnTo>
                    <a:pt x="4640336" y="0"/>
                  </a:lnTo>
                  <a:lnTo>
                    <a:pt x="4652173" y="0"/>
                  </a:lnTo>
                  <a:lnTo>
                    <a:pt x="4664011" y="0"/>
                  </a:lnTo>
                  <a:lnTo>
                    <a:pt x="4675849" y="0"/>
                  </a:lnTo>
                  <a:lnTo>
                    <a:pt x="4687686" y="0"/>
                  </a:lnTo>
                </a:path>
              </a:pathLst>
            </a:custGeom>
            <a:ln w="40651" cap="flat">
              <a:solidFill>
                <a:srgbClr val="00A6FF">
                  <a:alpha val="100000"/>
                </a:srgbClr>
              </a:solidFill>
              <a:prstDash val="solid"/>
              <a:round/>
            </a:ln>
          </p:spPr>
          <p:txBody>
            <a:bodyPr/>
            <a:lstStyle/>
            <a:p/>
          </p:txBody>
        </p:sp>
        <p:sp>
          <p:nvSpPr>
            <p:cNvPr id="59" name="pl59"/>
            <p:cNvSpPr/>
            <p:nvPr/>
          </p:nvSpPr>
          <p:spPr>
            <a:xfrm>
              <a:off x="2482351" y="2694743"/>
              <a:ext cx="4687686" cy="1047110"/>
            </a:xfrm>
            <a:custGeom>
              <a:avLst/>
              <a:pathLst>
                <a:path w="4687686" h="1047110">
                  <a:moveTo>
                    <a:pt x="0" y="1047110"/>
                  </a:moveTo>
                  <a:lnTo>
                    <a:pt x="11837" y="1047101"/>
                  </a:lnTo>
                  <a:lnTo>
                    <a:pt x="23675" y="1047091"/>
                  </a:lnTo>
                  <a:lnTo>
                    <a:pt x="35512" y="1047079"/>
                  </a:lnTo>
                  <a:lnTo>
                    <a:pt x="47350" y="1047065"/>
                  </a:lnTo>
                  <a:lnTo>
                    <a:pt x="59187" y="1047048"/>
                  </a:lnTo>
                  <a:lnTo>
                    <a:pt x="71025" y="1047028"/>
                  </a:lnTo>
                  <a:lnTo>
                    <a:pt x="82863" y="1047005"/>
                  </a:lnTo>
                  <a:lnTo>
                    <a:pt x="94700" y="1046978"/>
                  </a:lnTo>
                  <a:lnTo>
                    <a:pt x="106538" y="1046946"/>
                  </a:lnTo>
                  <a:lnTo>
                    <a:pt x="118375" y="1046908"/>
                  </a:lnTo>
                  <a:lnTo>
                    <a:pt x="130213" y="1046864"/>
                  </a:lnTo>
                  <a:lnTo>
                    <a:pt x="142051" y="1046812"/>
                  </a:lnTo>
                  <a:lnTo>
                    <a:pt x="153888" y="1046751"/>
                  </a:lnTo>
                  <a:lnTo>
                    <a:pt x="165726" y="1046680"/>
                  </a:lnTo>
                  <a:lnTo>
                    <a:pt x="177563" y="1046596"/>
                  </a:lnTo>
                  <a:lnTo>
                    <a:pt x="189401" y="1046497"/>
                  </a:lnTo>
                  <a:lnTo>
                    <a:pt x="201239" y="1046381"/>
                  </a:lnTo>
                  <a:lnTo>
                    <a:pt x="213076" y="1046246"/>
                  </a:lnTo>
                  <a:lnTo>
                    <a:pt x="224914" y="1046086"/>
                  </a:lnTo>
                  <a:lnTo>
                    <a:pt x="236751" y="1045900"/>
                  </a:lnTo>
                  <a:lnTo>
                    <a:pt x="248589" y="1045681"/>
                  </a:lnTo>
                  <a:lnTo>
                    <a:pt x="260427" y="1045424"/>
                  </a:lnTo>
                  <a:lnTo>
                    <a:pt x="272264" y="1045123"/>
                  </a:lnTo>
                  <a:lnTo>
                    <a:pt x="284102" y="1044772"/>
                  </a:lnTo>
                  <a:lnTo>
                    <a:pt x="295939" y="1044361"/>
                  </a:lnTo>
                  <a:lnTo>
                    <a:pt x="307777" y="1043880"/>
                  </a:lnTo>
                  <a:lnTo>
                    <a:pt x="319614" y="1043320"/>
                  </a:lnTo>
                  <a:lnTo>
                    <a:pt x="331452" y="1042666"/>
                  </a:lnTo>
                  <a:lnTo>
                    <a:pt x="343290" y="1041906"/>
                  </a:lnTo>
                  <a:lnTo>
                    <a:pt x="355127" y="1041022"/>
                  </a:lnTo>
                  <a:lnTo>
                    <a:pt x="366965" y="1039997"/>
                  </a:lnTo>
                  <a:lnTo>
                    <a:pt x="378802" y="1038810"/>
                  </a:lnTo>
                  <a:lnTo>
                    <a:pt x="390640" y="1037441"/>
                  </a:lnTo>
                  <a:lnTo>
                    <a:pt x="402478" y="1035865"/>
                  </a:lnTo>
                  <a:lnTo>
                    <a:pt x="414315" y="1034057"/>
                  </a:lnTo>
                  <a:lnTo>
                    <a:pt x="426153" y="1031992"/>
                  </a:lnTo>
                  <a:lnTo>
                    <a:pt x="437990" y="1029642"/>
                  </a:lnTo>
                  <a:lnTo>
                    <a:pt x="449828" y="1026984"/>
                  </a:lnTo>
                  <a:lnTo>
                    <a:pt x="461666" y="1023993"/>
                  </a:lnTo>
                  <a:lnTo>
                    <a:pt x="473503" y="1020649"/>
                  </a:lnTo>
                  <a:lnTo>
                    <a:pt x="485341" y="1016938"/>
                  </a:lnTo>
                  <a:lnTo>
                    <a:pt x="497178" y="1012853"/>
                  </a:lnTo>
                  <a:lnTo>
                    <a:pt x="509016" y="1008394"/>
                  </a:lnTo>
                  <a:lnTo>
                    <a:pt x="520854" y="1003576"/>
                  </a:lnTo>
                  <a:lnTo>
                    <a:pt x="532691" y="998421"/>
                  </a:lnTo>
                  <a:lnTo>
                    <a:pt x="544529" y="992969"/>
                  </a:lnTo>
                  <a:lnTo>
                    <a:pt x="556366" y="987269"/>
                  </a:lnTo>
                  <a:lnTo>
                    <a:pt x="568204" y="981382"/>
                  </a:lnTo>
                  <a:lnTo>
                    <a:pt x="580042" y="975380"/>
                  </a:lnTo>
                  <a:lnTo>
                    <a:pt x="591879" y="969339"/>
                  </a:lnTo>
                  <a:lnTo>
                    <a:pt x="603717" y="963337"/>
                  </a:lnTo>
                  <a:lnTo>
                    <a:pt x="615554" y="957451"/>
                  </a:lnTo>
                  <a:lnTo>
                    <a:pt x="627392" y="951750"/>
                  </a:lnTo>
                  <a:lnTo>
                    <a:pt x="639229" y="946298"/>
                  </a:lnTo>
                  <a:lnTo>
                    <a:pt x="651067" y="941144"/>
                  </a:lnTo>
                  <a:lnTo>
                    <a:pt x="662905" y="936325"/>
                  </a:lnTo>
                  <a:lnTo>
                    <a:pt x="674742" y="931866"/>
                  </a:lnTo>
                  <a:lnTo>
                    <a:pt x="686580" y="927781"/>
                  </a:lnTo>
                  <a:lnTo>
                    <a:pt x="698417" y="924070"/>
                  </a:lnTo>
                  <a:lnTo>
                    <a:pt x="710255" y="920726"/>
                  </a:lnTo>
                  <a:lnTo>
                    <a:pt x="722093" y="917735"/>
                  </a:lnTo>
                  <a:lnTo>
                    <a:pt x="733930" y="915077"/>
                  </a:lnTo>
                  <a:lnTo>
                    <a:pt x="745768" y="912728"/>
                  </a:lnTo>
                  <a:lnTo>
                    <a:pt x="757605" y="910662"/>
                  </a:lnTo>
                  <a:lnTo>
                    <a:pt x="769443" y="908854"/>
                  </a:lnTo>
                  <a:lnTo>
                    <a:pt x="781281" y="907278"/>
                  </a:lnTo>
                  <a:lnTo>
                    <a:pt x="793118" y="905909"/>
                  </a:lnTo>
                  <a:lnTo>
                    <a:pt x="804956" y="904722"/>
                  </a:lnTo>
                  <a:lnTo>
                    <a:pt x="816793" y="903697"/>
                  </a:lnTo>
                  <a:lnTo>
                    <a:pt x="828631" y="902813"/>
                  </a:lnTo>
                  <a:lnTo>
                    <a:pt x="840469" y="902053"/>
                  </a:lnTo>
                  <a:lnTo>
                    <a:pt x="852306" y="901399"/>
                  </a:lnTo>
                  <a:lnTo>
                    <a:pt x="864144" y="900839"/>
                  </a:lnTo>
                  <a:lnTo>
                    <a:pt x="875981" y="900358"/>
                  </a:lnTo>
                  <a:lnTo>
                    <a:pt x="887819" y="899947"/>
                  </a:lnTo>
                  <a:lnTo>
                    <a:pt x="899657" y="899596"/>
                  </a:lnTo>
                  <a:lnTo>
                    <a:pt x="911494" y="899295"/>
                  </a:lnTo>
                  <a:lnTo>
                    <a:pt x="923332" y="899039"/>
                  </a:lnTo>
                  <a:lnTo>
                    <a:pt x="935169" y="898820"/>
                  </a:lnTo>
                  <a:lnTo>
                    <a:pt x="947007" y="898633"/>
                  </a:lnTo>
                  <a:lnTo>
                    <a:pt x="958844" y="898474"/>
                  </a:lnTo>
                  <a:lnTo>
                    <a:pt x="970682" y="898338"/>
                  </a:lnTo>
                  <a:lnTo>
                    <a:pt x="982520" y="898222"/>
                  </a:lnTo>
                  <a:lnTo>
                    <a:pt x="994357" y="898123"/>
                  </a:lnTo>
                  <a:lnTo>
                    <a:pt x="1006195" y="898039"/>
                  </a:lnTo>
                  <a:lnTo>
                    <a:pt x="1018032" y="897968"/>
                  </a:lnTo>
                  <a:lnTo>
                    <a:pt x="1029870" y="897907"/>
                  </a:lnTo>
                  <a:lnTo>
                    <a:pt x="1041708" y="897855"/>
                  </a:lnTo>
                  <a:lnTo>
                    <a:pt x="1053545" y="897811"/>
                  </a:lnTo>
                  <a:lnTo>
                    <a:pt x="1065383" y="897773"/>
                  </a:lnTo>
                  <a:lnTo>
                    <a:pt x="1077220" y="897741"/>
                  </a:lnTo>
                  <a:lnTo>
                    <a:pt x="1089058" y="897714"/>
                  </a:lnTo>
                  <a:lnTo>
                    <a:pt x="1100896" y="897691"/>
                  </a:lnTo>
                  <a:lnTo>
                    <a:pt x="1112733" y="897671"/>
                  </a:lnTo>
                  <a:lnTo>
                    <a:pt x="1124571" y="897655"/>
                  </a:lnTo>
                  <a:lnTo>
                    <a:pt x="1136408" y="897640"/>
                  </a:lnTo>
                  <a:lnTo>
                    <a:pt x="1148246" y="897628"/>
                  </a:lnTo>
                  <a:lnTo>
                    <a:pt x="1160084" y="897618"/>
                  </a:lnTo>
                  <a:lnTo>
                    <a:pt x="1171921" y="897609"/>
                  </a:lnTo>
                  <a:lnTo>
                    <a:pt x="1171921" y="897509"/>
                  </a:lnTo>
                  <a:lnTo>
                    <a:pt x="1183759" y="897500"/>
                  </a:lnTo>
                  <a:lnTo>
                    <a:pt x="1195596" y="897490"/>
                  </a:lnTo>
                  <a:lnTo>
                    <a:pt x="1207434" y="897477"/>
                  </a:lnTo>
                  <a:lnTo>
                    <a:pt x="1219272" y="897463"/>
                  </a:lnTo>
                  <a:lnTo>
                    <a:pt x="1231109" y="897446"/>
                  </a:lnTo>
                  <a:lnTo>
                    <a:pt x="1242947" y="897427"/>
                  </a:lnTo>
                  <a:lnTo>
                    <a:pt x="1254784" y="897403"/>
                  </a:lnTo>
                  <a:lnTo>
                    <a:pt x="1266622" y="897376"/>
                  </a:lnTo>
                  <a:lnTo>
                    <a:pt x="1278459" y="897344"/>
                  </a:lnTo>
                  <a:lnTo>
                    <a:pt x="1290297" y="897307"/>
                  </a:lnTo>
                  <a:lnTo>
                    <a:pt x="1302135" y="897262"/>
                  </a:lnTo>
                  <a:lnTo>
                    <a:pt x="1313972" y="897211"/>
                  </a:lnTo>
                  <a:lnTo>
                    <a:pt x="1325810" y="897150"/>
                  </a:lnTo>
                  <a:lnTo>
                    <a:pt x="1337647" y="897078"/>
                  </a:lnTo>
                  <a:lnTo>
                    <a:pt x="1349485" y="896994"/>
                  </a:lnTo>
                  <a:lnTo>
                    <a:pt x="1361323" y="896896"/>
                  </a:lnTo>
                  <a:lnTo>
                    <a:pt x="1373160" y="896780"/>
                  </a:lnTo>
                  <a:lnTo>
                    <a:pt x="1384998" y="896644"/>
                  </a:lnTo>
                  <a:lnTo>
                    <a:pt x="1396835" y="896485"/>
                  </a:lnTo>
                  <a:lnTo>
                    <a:pt x="1408673" y="896298"/>
                  </a:lnTo>
                  <a:lnTo>
                    <a:pt x="1420511" y="896079"/>
                  </a:lnTo>
                  <a:lnTo>
                    <a:pt x="1432348" y="895822"/>
                  </a:lnTo>
                  <a:lnTo>
                    <a:pt x="1444186" y="895522"/>
                  </a:lnTo>
                  <a:lnTo>
                    <a:pt x="1456023" y="895170"/>
                  </a:lnTo>
                  <a:lnTo>
                    <a:pt x="1467861" y="894759"/>
                  </a:lnTo>
                  <a:lnTo>
                    <a:pt x="1479699" y="894279"/>
                  </a:lnTo>
                  <a:lnTo>
                    <a:pt x="1491536" y="893718"/>
                  </a:lnTo>
                  <a:lnTo>
                    <a:pt x="1503374" y="893065"/>
                  </a:lnTo>
                  <a:lnTo>
                    <a:pt x="1515211" y="892304"/>
                  </a:lnTo>
                  <a:lnTo>
                    <a:pt x="1527049" y="891420"/>
                  </a:lnTo>
                  <a:lnTo>
                    <a:pt x="1538887" y="890395"/>
                  </a:lnTo>
                  <a:lnTo>
                    <a:pt x="1550724" y="889209"/>
                  </a:lnTo>
                  <a:lnTo>
                    <a:pt x="1562562" y="887839"/>
                  </a:lnTo>
                  <a:lnTo>
                    <a:pt x="1574399" y="886263"/>
                  </a:lnTo>
                  <a:lnTo>
                    <a:pt x="1586237" y="884455"/>
                  </a:lnTo>
                  <a:lnTo>
                    <a:pt x="1598074" y="882390"/>
                  </a:lnTo>
                  <a:lnTo>
                    <a:pt x="1609912" y="880041"/>
                  </a:lnTo>
                  <a:lnTo>
                    <a:pt x="1621750" y="877382"/>
                  </a:lnTo>
                  <a:lnTo>
                    <a:pt x="1633587" y="874391"/>
                  </a:lnTo>
                  <a:lnTo>
                    <a:pt x="1645425" y="871048"/>
                  </a:lnTo>
                  <a:lnTo>
                    <a:pt x="1657262" y="867337"/>
                  </a:lnTo>
                  <a:lnTo>
                    <a:pt x="1669100" y="863251"/>
                  </a:lnTo>
                  <a:lnTo>
                    <a:pt x="1680938" y="858793"/>
                  </a:lnTo>
                  <a:lnTo>
                    <a:pt x="1692775" y="853974"/>
                  </a:lnTo>
                  <a:lnTo>
                    <a:pt x="1704613" y="848820"/>
                  </a:lnTo>
                  <a:lnTo>
                    <a:pt x="1716450" y="843367"/>
                  </a:lnTo>
                  <a:lnTo>
                    <a:pt x="1728288" y="837667"/>
                  </a:lnTo>
                  <a:lnTo>
                    <a:pt x="1740126" y="831781"/>
                  </a:lnTo>
                  <a:lnTo>
                    <a:pt x="1751963" y="825779"/>
                  </a:lnTo>
                  <a:lnTo>
                    <a:pt x="1763801" y="819737"/>
                  </a:lnTo>
                  <a:lnTo>
                    <a:pt x="1775638" y="813735"/>
                  </a:lnTo>
                  <a:lnTo>
                    <a:pt x="1787476" y="807849"/>
                  </a:lnTo>
                  <a:lnTo>
                    <a:pt x="1799314" y="802149"/>
                  </a:lnTo>
                  <a:lnTo>
                    <a:pt x="1811151" y="796696"/>
                  </a:lnTo>
                  <a:lnTo>
                    <a:pt x="1822989" y="791542"/>
                  </a:lnTo>
                  <a:lnTo>
                    <a:pt x="1834826" y="786723"/>
                  </a:lnTo>
                  <a:lnTo>
                    <a:pt x="1846664" y="782265"/>
                  </a:lnTo>
                  <a:lnTo>
                    <a:pt x="1858502" y="778179"/>
                  </a:lnTo>
                  <a:lnTo>
                    <a:pt x="1870339" y="774468"/>
                  </a:lnTo>
                  <a:lnTo>
                    <a:pt x="1882177" y="771125"/>
                  </a:lnTo>
                  <a:lnTo>
                    <a:pt x="1894014" y="768134"/>
                  </a:lnTo>
                  <a:lnTo>
                    <a:pt x="1905852" y="765475"/>
                  </a:lnTo>
                  <a:lnTo>
                    <a:pt x="1917689" y="763126"/>
                  </a:lnTo>
                  <a:lnTo>
                    <a:pt x="1929527" y="761061"/>
                  </a:lnTo>
                  <a:lnTo>
                    <a:pt x="1941365" y="759253"/>
                  </a:lnTo>
                  <a:lnTo>
                    <a:pt x="1953202" y="757677"/>
                  </a:lnTo>
                  <a:lnTo>
                    <a:pt x="1965040" y="756307"/>
                  </a:lnTo>
                  <a:lnTo>
                    <a:pt x="1976877" y="755121"/>
                  </a:lnTo>
                  <a:lnTo>
                    <a:pt x="1988715" y="754096"/>
                  </a:lnTo>
                  <a:lnTo>
                    <a:pt x="2000553" y="753212"/>
                  </a:lnTo>
                  <a:lnTo>
                    <a:pt x="2012390" y="752451"/>
                  </a:lnTo>
                  <a:lnTo>
                    <a:pt x="2024228" y="751798"/>
                  </a:lnTo>
                  <a:lnTo>
                    <a:pt x="2036065" y="751237"/>
                  </a:lnTo>
                  <a:lnTo>
                    <a:pt x="2047903" y="750757"/>
                  </a:lnTo>
                  <a:lnTo>
                    <a:pt x="2059741" y="750346"/>
                  </a:lnTo>
                  <a:lnTo>
                    <a:pt x="2071578" y="749994"/>
                  </a:lnTo>
                  <a:lnTo>
                    <a:pt x="2083416" y="749694"/>
                  </a:lnTo>
                  <a:lnTo>
                    <a:pt x="2095253" y="749437"/>
                  </a:lnTo>
                  <a:lnTo>
                    <a:pt x="2107091" y="749218"/>
                  </a:lnTo>
                  <a:lnTo>
                    <a:pt x="2118929" y="749031"/>
                  </a:lnTo>
                  <a:lnTo>
                    <a:pt x="2130766" y="748872"/>
                  </a:lnTo>
                  <a:lnTo>
                    <a:pt x="2142604" y="748736"/>
                  </a:lnTo>
                  <a:lnTo>
                    <a:pt x="2154441" y="748620"/>
                  </a:lnTo>
                  <a:lnTo>
                    <a:pt x="2166279" y="748522"/>
                  </a:lnTo>
                  <a:lnTo>
                    <a:pt x="2178117" y="748438"/>
                  </a:lnTo>
                  <a:lnTo>
                    <a:pt x="2189954" y="748366"/>
                  </a:lnTo>
                  <a:lnTo>
                    <a:pt x="2201792" y="748305"/>
                  </a:lnTo>
                  <a:lnTo>
                    <a:pt x="2213629" y="748254"/>
                  </a:lnTo>
                  <a:lnTo>
                    <a:pt x="2225467" y="748209"/>
                  </a:lnTo>
                  <a:lnTo>
                    <a:pt x="2237304" y="748172"/>
                  </a:lnTo>
                  <a:lnTo>
                    <a:pt x="2249142" y="748140"/>
                  </a:lnTo>
                  <a:lnTo>
                    <a:pt x="2260980" y="748113"/>
                  </a:lnTo>
                  <a:lnTo>
                    <a:pt x="2272817" y="748089"/>
                  </a:lnTo>
                  <a:lnTo>
                    <a:pt x="2284655" y="748070"/>
                  </a:lnTo>
                  <a:lnTo>
                    <a:pt x="2296492" y="748053"/>
                  </a:lnTo>
                  <a:lnTo>
                    <a:pt x="2308330" y="748039"/>
                  </a:lnTo>
                  <a:lnTo>
                    <a:pt x="2320168" y="748027"/>
                  </a:lnTo>
                  <a:lnTo>
                    <a:pt x="2332005" y="748016"/>
                  </a:lnTo>
                  <a:lnTo>
                    <a:pt x="2343843" y="748007"/>
                  </a:lnTo>
                  <a:lnTo>
                    <a:pt x="2343843" y="747706"/>
                  </a:lnTo>
                  <a:lnTo>
                    <a:pt x="2355680" y="747662"/>
                  </a:lnTo>
                  <a:lnTo>
                    <a:pt x="2367518" y="747611"/>
                  </a:lnTo>
                  <a:lnTo>
                    <a:pt x="2379356" y="747550"/>
                  </a:lnTo>
                  <a:lnTo>
                    <a:pt x="2391193" y="747479"/>
                  </a:lnTo>
                  <a:lnTo>
                    <a:pt x="2403031" y="747395"/>
                  </a:lnTo>
                  <a:lnTo>
                    <a:pt x="2414868" y="747296"/>
                  </a:lnTo>
                  <a:lnTo>
                    <a:pt x="2426706" y="747180"/>
                  </a:lnTo>
                  <a:lnTo>
                    <a:pt x="2438544" y="747044"/>
                  </a:lnTo>
                  <a:lnTo>
                    <a:pt x="2450381" y="746884"/>
                  </a:lnTo>
                  <a:lnTo>
                    <a:pt x="2462219" y="746696"/>
                  </a:lnTo>
                  <a:lnTo>
                    <a:pt x="2474056" y="746476"/>
                  </a:lnTo>
                  <a:lnTo>
                    <a:pt x="2485894" y="746216"/>
                  </a:lnTo>
                  <a:lnTo>
                    <a:pt x="2497732" y="745912"/>
                  </a:lnTo>
                  <a:lnTo>
                    <a:pt x="2509569" y="745554"/>
                  </a:lnTo>
                  <a:lnTo>
                    <a:pt x="2521407" y="745134"/>
                  </a:lnTo>
                  <a:lnTo>
                    <a:pt x="2533244" y="744641"/>
                  </a:lnTo>
                  <a:lnTo>
                    <a:pt x="2545082" y="744062"/>
                  </a:lnTo>
                  <a:lnTo>
                    <a:pt x="2556919" y="743383"/>
                  </a:lnTo>
                  <a:lnTo>
                    <a:pt x="2568757" y="742587"/>
                  </a:lnTo>
                  <a:lnTo>
                    <a:pt x="2580595" y="741653"/>
                  </a:lnTo>
                  <a:lnTo>
                    <a:pt x="2592432" y="740558"/>
                  </a:lnTo>
                  <a:lnTo>
                    <a:pt x="2604270" y="739275"/>
                  </a:lnTo>
                  <a:lnTo>
                    <a:pt x="2616107" y="737773"/>
                  </a:lnTo>
                  <a:lnTo>
                    <a:pt x="2627945" y="736015"/>
                  </a:lnTo>
                  <a:lnTo>
                    <a:pt x="2639783" y="733959"/>
                  </a:lnTo>
                  <a:lnTo>
                    <a:pt x="2651620" y="731558"/>
                  </a:lnTo>
                  <a:lnTo>
                    <a:pt x="2663458" y="728755"/>
                  </a:lnTo>
                  <a:lnTo>
                    <a:pt x="2675295" y="725488"/>
                  </a:lnTo>
                  <a:lnTo>
                    <a:pt x="2687133" y="721685"/>
                  </a:lnTo>
                  <a:lnTo>
                    <a:pt x="2698971" y="717265"/>
                  </a:lnTo>
                  <a:lnTo>
                    <a:pt x="2710808" y="712139"/>
                  </a:lnTo>
                  <a:lnTo>
                    <a:pt x="2722646" y="706207"/>
                  </a:lnTo>
                  <a:lnTo>
                    <a:pt x="2734483" y="699360"/>
                  </a:lnTo>
                  <a:lnTo>
                    <a:pt x="2746321" y="691479"/>
                  </a:lnTo>
                  <a:lnTo>
                    <a:pt x="2758159" y="682440"/>
                  </a:lnTo>
                  <a:lnTo>
                    <a:pt x="2769996" y="672113"/>
                  </a:lnTo>
                  <a:lnTo>
                    <a:pt x="2781834" y="660367"/>
                  </a:lnTo>
                  <a:lnTo>
                    <a:pt x="2793671" y="647075"/>
                  </a:lnTo>
                  <a:lnTo>
                    <a:pt x="2805509" y="632120"/>
                  </a:lnTo>
                  <a:lnTo>
                    <a:pt x="2817347" y="615401"/>
                  </a:lnTo>
                  <a:lnTo>
                    <a:pt x="2829184" y="596847"/>
                  </a:lnTo>
                  <a:lnTo>
                    <a:pt x="2841022" y="576420"/>
                  </a:lnTo>
                  <a:lnTo>
                    <a:pt x="2852859" y="554127"/>
                  </a:lnTo>
                  <a:lnTo>
                    <a:pt x="2864697" y="530033"/>
                  </a:lnTo>
                  <a:lnTo>
                    <a:pt x="2876534" y="504261"/>
                  </a:lnTo>
                  <a:lnTo>
                    <a:pt x="2888372" y="476999"/>
                  </a:lnTo>
                  <a:lnTo>
                    <a:pt x="2900210" y="448498"/>
                  </a:lnTo>
                  <a:lnTo>
                    <a:pt x="2912047" y="419066"/>
                  </a:lnTo>
                  <a:lnTo>
                    <a:pt x="2923885" y="389056"/>
                  </a:lnTo>
                  <a:lnTo>
                    <a:pt x="2935722" y="358850"/>
                  </a:lnTo>
                  <a:lnTo>
                    <a:pt x="2947560" y="328840"/>
                  </a:lnTo>
                  <a:lnTo>
                    <a:pt x="2959398" y="299408"/>
                  </a:lnTo>
                  <a:lnTo>
                    <a:pt x="2971235" y="270907"/>
                  </a:lnTo>
                  <a:lnTo>
                    <a:pt x="2983073" y="243645"/>
                  </a:lnTo>
                  <a:lnTo>
                    <a:pt x="2994910" y="217873"/>
                  </a:lnTo>
                  <a:lnTo>
                    <a:pt x="3006748" y="193779"/>
                  </a:lnTo>
                  <a:lnTo>
                    <a:pt x="3018586" y="171487"/>
                  </a:lnTo>
                  <a:lnTo>
                    <a:pt x="3030423" y="151059"/>
                  </a:lnTo>
                  <a:lnTo>
                    <a:pt x="3042261" y="132505"/>
                  </a:lnTo>
                  <a:lnTo>
                    <a:pt x="3054098" y="115787"/>
                  </a:lnTo>
                  <a:lnTo>
                    <a:pt x="3065936" y="100832"/>
                  </a:lnTo>
                  <a:lnTo>
                    <a:pt x="3077774" y="87540"/>
                  </a:lnTo>
                  <a:lnTo>
                    <a:pt x="3089611" y="75794"/>
                  </a:lnTo>
                  <a:lnTo>
                    <a:pt x="3101449" y="65467"/>
                  </a:lnTo>
                  <a:lnTo>
                    <a:pt x="3113286" y="56428"/>
                  </a:lnTo>
                  <a:lnTo>
                    <a:pt x="3125124" y="48547"/>
                  </a:lnTo>
                  <a:lnTo>
                    <a:pt x="3136962" y="41699"/>
                  </a:lnTo>
                  <a:lnTo>
                    <a:pt x="3148799" y="35767"/>
                  </a:lnTo>
                  <a:lnTo>
                    <a:pt x="3160637" y="30641"/>
                  </a:lnTo>
                  <a:lnTo>
                    <a:pt x="3172474" y="26222"/>
                  </a:lnTo>
                  <a:lnTo>
                    <a:pt x="3184312" y="22419"/>
                  </a:lnTo>
                  <a:lnTo>
                    <a:pt x="3196149" y="19152"/>
                  </a:lnTo>
                  <a:lnTo>
                    <a:pt x="3207987" y="16349"/>
                  </a:lnTo>
                  <a:lnTo>
                    <a:pt x="3219825" y="13947"/>
                  </a:lnTo>
                  <a:lnTo>
                    <a:pt x="3231662" y="11892"/>
                  </a:lnTo>
                  <a:lnTo>
                    <a:pt x="3243500" y="10134"/>
                  </a:lnTo>
                  <a:lnTo>
                    <a:pt x="3255337" y="8632"/>
                  </a:lnTo>
                  <a:lnTo>
                    <a:pt x="3267175" y="7349"/>
                  </a:lnTo>
                  <a:lnTo>
                    <a:pt x="3279013" y="6254"/>
                  </a:lnTo>
                  <a:lnTo>
                    <a:pt x="3290850" y="5320"/>
                  </a:lnTo>
                  <a:lnTo>
                    <a:pt x="3302688" y="4523"/>
                  </a:lnTo>
                  <a:lnTo>
                    <a:pt x="3314525" y="3844"/>
                  </a:lnTo>
                  <a:lnTo>
                    <a:pt x="3326363" y="3266"/>
                  </a:lnTo>
                  <a:lnTo>
                    <a:pt x="3338201" y="2773"/>
                  </a:lnTo>
                  <a:lnTo>
                    <a:pt x="3350038" y="2353"/>
                  </a:lnTo>
                  <a:lnTo>
                    <a:pt x="3361876" y="1995"/>
                  </a:lnTo>
                  <a:lnTo>
                    <a:pt x="3373713" y="1690"/>
                  </a:lnTo>
                  <a:lnTo>
                    <a:pt x="3385551" y="1431"/>
                  </a:lnTo>
                  <a:lnTo>
                    <a:pt x="3397389" y="1210"/>
                  </a:lnTo>
                  <a:lnTo>
                    <a:pt x="3409226" y="1022"/>
                  </a:lnTo>
                  <a:lnTo>
                    <a:pt x="3421064" y="862"/>
                  </a:lnTo>
                  <a:lnTo>
                    <a:pt x="3432901" y="726"/>
                  </a:lnTo>
                  <a:lnTo>
                    <a:pt x="3444739" y="610"/>
                  </a:lnTo>
                  <a:lnTo>
                    <a:pt x="3456576" y="512"/>
                  </a:lnTo>
                  <a:lnTo>
                    <a:pt x="3468414" y="428"/>
                  </a:lnTo>
                  <a:lnTo>
                    <a:pt x="3480252" y="357"/>
                  </a:lnTo>
                  <a:lnTo>
                    <a:pt x="3492089" y="296"/>
                  </a:lnTo>
                  <a:lnTo>
                    <a:pt x="3503927" y="244"/>
                  </a:lnTo>
                  <a:lnTo>
                    <a:pt x="3515764" y="200"/>
                  </a:lnTo>
                  <a:lnTo>
                    <a:pt x="3515764" y="0"/>
                  </a:lnTo>
                  <a:lnTo>
                    <a:pt x="3527602" y="8"/>
                  </a:lnTo>
                  <a:lnTo>
                    <a:pt x="3539440" y="19"/>
                  </a:lnTo>
                  <a:lnTo>
                    <a:pt x="3551277" y="31"/>
                  </a:lnTo>
                  <a:lnTo>
                    <a:pt x="3563115" y="45"/>
                  </a:lnTo>
                  <a:lnTo>
                    <a:pt x="3574952" y="62"/>
                  </a:lnTo>
                  <a:lnTo>
                    <a:pt x="3586790" y="82"/>
                  </a:lnTo>
                  <a:lnTo>
                    <a:pt x="3598628" y="105"/>
                  </a:lnTo>
                  <a:lnTo>
                    <a:pt x="3610465" y="132"/>
                  </a:lnTo>
                  <a:lnTo>
                    <a:pt x="3622303" y="164"/>
                  </a:lnTo>
                  <a:lnTo>
                    <a:pt x="3634140" y="202"/>
                  </a:lnTo>
                  <a:lnTo>
                    <a:pt x="3645978" y="246"/>
                  </a:lnTo>
                  <a:lnTo>
                    <a:pt x="3657816" y="298"/>
                  </a:lnTo>
                  <a:lnTo>
                    <a:pt x="3669653" y="358"/>
                  </a:lnTo>
                  <a:lnTo>
                    <a:pt x="3681491" y="430"/>
                  </a:lnTo>
                  <a:lnTo>
                    <a:pt x="3693328" y="514"/>
                  </a:lnTo>
                  <a:lnTo>
                    <a:pt x="3705166" y="613"/>
                  </a:lnTo>
                  <a:lnTo>
                    <a:pt x="3717004" y="728"/>
                  </a:lnTo>
                  <a:lnTo>
                    <a:pt x="3728841" y="864"/>
                  </a:lnTo>
                  <a:lnTo>
                    <a:pt x="3740679" y="1023"/>
                  </a:lnTo>
                  <a:lnTo>
                    <a:pt x="3752516" y="1210"/>
                  </a:lnTo>
                  <a:lnTo>
                    <a:pt x="3764354" y="1429"/>
                  </a:lnTo>
                  <a:lnTo>
                    <a:pt x="3776191" y="1686"/>
                  </a:lnTo>
                  <a:lnTo>
                    <a:pt x="3788029" y="1986"/>
                  </a:lnTo>
                  <a:lnTo>
                    <a:pt x="3799867" y="2338"/>
                  </a:lnTo>
                  <a:lnTo>
                    <a:pt x="3811704" y="2749"/>
                  </a:lnTo>
                  <a:lnTo>
                    <a:pt x="3823542" y="3229"/>
                  </a:lnTo>
                  <a:lnTo>
                    <a:pt x="3835379" y="3790"/>
                  </a:lnTo>
                  <a:lnTo>
                    <a:pt x="3847217" y="4443"/>
                  </a:lnTo>
                  <a:lnTo>
                    <a:pt x="3859055" y="5204"/>
                  </a:lnTo>
                  <a:lnTo>
                    <a:pt x="3870892" y="6088"/>
                  </a:lnTo>
                  <a:lnTo>
                    <a:pt x="3882730" y="7113"/>
                  </a:lnTo>
                  <a:lnTo>
                    <a:pt x="3894567" y="8299"/>
                  </a:lnTo>
                  <a:lnTo>
                    <a:pt x="3906405" y="9669"/>
                  </a:lnTo>
                  <a:lnTo>
                    <a:pt x="3918243" y="11245"/>
                  </a:lnTo>
                  <a:lnTo>
                    <a:pt x="3930080" y="13053"/>
                  </a:lnTo>
                  <a:lnTo>
                    <a:pt x="3941918" y="15118"/>
                  </a:lnTo>
                  <a:lnTo>
                    <a:pt x="3953755" y="17467"/>
                  </a:lnTo>
                  <a:lnTo>
                    <a:pt x="3965593" y="20126"/>
                  </a:lnTo>
                  <a:lnTo>
                    <a:pt x="3977431" y="23117"/>
                  </a:lnTo>
                  <a:lnTo>
                    <a:pt x="3989268" y="26460"/>
                  </a:lnTo>
                  <a:lnTo>
                    <a:pt x="4001106" y="30171"/>
                  </a:lnTo>
                  <a:lnTo>
                    <a:pt x="4012943" y="34257"/>
                  </a:lnTo>
                  <a:lnTo>
                    <a:pt x="4024781" y="38715"/>
                  </a:lnTo>
                  <a:lnTo>
                    <a:pt x="4036619" y="43534"/>
                  </a:lnTo>
                  <a:lnTo>
                    <a:pt x="4048456" y="48689"/>
                  </a:lnTo>
                  <a:lnTo>
                    <a:pt x="4060294" y="54141"/>
                  </a:lnTo>
                  <a:lnTo>
                    <a:pt x="4072131" y="59841"/>
                  </a:lnTo>
                  <a:lnTo>
                    <a:pt x="4083969" y="65728"/>
                  </a:lnTo>
                  <a:lnTo>
                    <a:pt x="4095806" y="71730"/>
                  </a:lnTo>
                  <a:lnTo>
                    <a:pt x="4107644" y="77771"/>
                  </a:lnTo>
                  <a:lnTo>
                    <a:pt x="4119482" y="83773"/>
                  </a:lnTo>
                  <a:lnTo>
                    <a:pt x="4131319" y="89659"/>
                  </a:lnTo>
                  <a:lnTo>
                    <a:pt x="4143157" y="95359"/>
                  </a:lnTo>
                  <a:lnTo>
                    <a:pt x="4154994" y="100812"/>
                  </a:lnTo>
                  <a:lnTo>
                    <a:pt x="4166832" y="105966"/>
                  </a:lnTo>
                  <a:lnTo>
                    <a:pt x="4178670" y="110785"/>
                  </a:lnTo>
                  <a:lnTo>
                    <a:pt x="4190507" y="115243"/>
                  </a:lnTo>
                  <a:lnTo>
                    <a:pt x="4202345" y="119329"/>
                  </a:lnTo>
                  <a:lnTo>
                    <a:pt x="4214182" y="123040"/>
                  </a:lnTo>
                  <a:lnTo>
                    <a:pt x="4226020" y="126383"/>
                  </a:lnTo>
                  <a:lnTo>
                    <a:pt x="4237858" y="129374"/>
                  </a:lnTo>
                  <a:lnTo>
                    <a:pt x="4249695" y="132033"/>
                  </a:lnTo>
                  <a:lnTo>
                    <a:pt x="4261533" y="134382"/>
                  </a:lnTo>
                  <a:lnTo>
                    <a:pt x="4273370" y="136447"/>
                  </a:lnTo>
                  <a:lnTo>
                    <a:pt x="4285208" y="138255"/>
                  </a:lnTo>
                  <a:lnTo>
                    <a:pt x="4297046" y="139831"/>
                  </a:lnTo>
                  <a:lnTo>
                    <a:pt x="4308883" y="141201"/>
                  </a:lnTo>
                  <a:lnTo>
                    <a:pt x="4320721" y="142387"/>
                  </a:lnTo>
                  <a:lnTo>
                    <a:pt x="4332558" y="143413"/>
                  </a:lnTo>
                  <a:lnTo>
                    <a:pt x="4344396" y="144296"/>
                  </a:lnTo>
                  <a:lnTo>
                    <a:pt x="4356234" y="145057"/>
                  </a:lnTo>
                  <a:lnTo>
                    <a:pt x="4368071" y="145710"/>
                  </a:lnTo>
                  <a:lnTo>
                    <a:pt x="4379909" y="146271"/>
                  </a:lnTo>
                  <a:lnTo>
                    <a:pt x="4391746" y="146751"/>
                  </a:lnTo>
                  <a:lnTo>
                    <a:pt x="4403584" y="147162"/>
                  </a:lnTo>
                  <a:lnTo>
                    <a:pt x="4415421" y="147514"/>
                  </a:lnTo>
                  <a:lnTo>
                    <a:pt x="4427259" y="147814"/>
                  </a:lnTo>
                  <a:lnTo>
                    <a:pt x="4439097" y="148071"/>
                  </a:lnTo>
                  <a:lnTo>
                    <a:pt x="4450934" y="148290"/>
                  </a:lnTo>
                  <a:lnTo>
                    <a:pt x="4462772" y="148477"/>
                  </a:lnTo>
                  <a:lnTo>
                    <a:pt x="4474609" y="148636"/>
                  </a:lnTo>
                  <a:lnTo>
                    <a:pt x="4486447" y="148772"/>
                  </a:lnTo>
                  <a:lnTo>
                    <a:pt x="4498285" y="148888"/>
                  </a:lnTo>
                  <a:lnTo>
                    <a:pt x="4510122" y="148986"/>
                  </a:lnTo>
                  <a:lnTo>
                    <a:pt x="4521960" y="149070"/>
                  </a:lnTo>
                  <a:lnTo>
                    <a:pt x="4533797" y="149142"/>
                  </a:lnTo>
                  <a:lnTo>
                    <a:pt x="4545635" y="149203"/>
                  </a:lnTo>
                  <a:lnTo>
                    <a:pt x="4557473" y="149255"/>
                  </a:lnTo>
                  <a:lnTo>
                    <a:pt x="4569310" y="149299"/>
                  </a:lnTo>
                  <a:lnTo>
                    <a:pt x="4581148" y="149336"/>
                  </a:lnTo>
                  <a:lnTo>
                    <a:pt x="4592985" y="149368"/>
                  </a:lnTo>
                  <a:lnTo>
                    <a:pt x="4604823" y="149396"/>
                  </a:lnTo>
                  <a:lnTo>
                    <a:pt x="4616661" y="149419"/>
                  </a:lnTo>
                  <a:lnTo>
                    <a:pt x="4628498" y="149438"/>
                  </a:lnTo>
                  <a:lnTo>
                    <a:pt x="4640336" y="149455"/>
                  </a:lnTo>
                  <a:lnTo>
                    <a:pt x="4652173" y="149469"/>
                  </a:lnTo>
                  <a:lnTo>
                    <a:pt x="4664011" y="149482"/>
                  </a:lnTo>
                  <a:lnTo>
                    <a:pt x="4675849" y="149492"/>
                  </a:lnTo>
                  <a:lnTo>
                    <a:pt x="4687686" y="149501"/>
                  </a:lnTo>
                </a:path>
              </a:pathLst>
            </a:custGeom>
            <a:ln w="40651" cap="flat">
              <a:solidFill>
                <a:srgbClr val="619CFF">
                  <a:alpha val="100000"/>
                </a:srgbClr>
              </a:solidFill>
              <a:prstDash val="solid"/>
              <a:round/>
            </a:ln>
          </p:spPr>
          <p:txBody>
            <a:bodyPr/>
            <a:lstStyle/>
            <a:p/>
          </p:txBody>
        </p:sp>
        <p:sp>
          <p:nvSpPr>
            <p:cNvPr id="60" name="pl60"/>
            <p:cNvSpPr/>
            <p:nvPr/>
          </p:nvSpPr>
          <p:spPr>
            <a:xfrm>
              <a:off x="2482351" y="2545242"/>
              <a:ext cx="4687686" cy="1047010"/>
            </a:xfrm>
            <a:custGeom>
              <a:avLst/>
              <a:pathLst>
                <a:path w="4687686" h="1047010">
                  <a:moveTo>
                    <a:pt x="0" y="1047010"/>
                  </a:moveTo>
                  <a:lnTo>
                    <a:pt x="11837" y="1047001"/>
                  </a:lnTo>
                  <a:lnTo>
                    <a:pt x="23675" y="1046991"/>
                  </a:lnTo>
                  <a:lnTo>
                    <a:pt x="35512" y="1046979"/>
                  </a:lnTo>
                  <a:lnTo>
                    <a:pt x="47350" y="1046964"/>
                  </a:lnTo>
                  <a:lnTo>
                    <a:pt x="59187" y="1046948"/>
                  </a:lnTo>
                  <a:lnTo>
                    <a:pt x="71025" y="1046928"/>
                  </a:lnTo>
                  <a:lnTo>
                    <a:pt x="82863" y="1046905"/>
                  </a:lnTo>
                  <a:lnTo>
                    <a:pt x="94700" y="1046877"/>
                  </a:lnTo>
                  <a:lnTo>
                    <a:pt x="106538" y="1046845"/>
                  </a:lnTo>
                  <a:lnTo>
                    <a:pt x="118375" y="1046808"/>
                  </a:lnTo>
                  <a:lnTo>
                    <a:pt x="130213" y="1046764"/>
                  </a:lnTo>
                  <a:lnTo>
                    <a:pt x="142051" y="1046712"/>
                  </a:lnTo>
                  <a:lnTo>
                    <a:pt x="153888" y="1046651"/>
                  </a:lnTo>
                  <a:lnTo>
                    <a:pt x="165726" y="1046579"/>
                  </a:lnTo>
                  <a:lnTo>
                    <a:pt x="177563" y="1046495"/>
                  </a:lnTo>
                  <a:lnTo>
                    <a:pt x="189401" y="1046397"/>
                  </a:lnTo>
                  <a:lnTo>
                    <a:pt x="201239" y="1046281"/>
                  </a:lnTo>
                  <a:lnTo>
                    <a:pt x="213076" y="1046145"/>
                  </a:lnTo>
                  <a:lnTo>
                    <a:pt x="224914" y="1045986"/>
                  </a:lnTo>
                  <a:lnTo>
                    <a:pt x="236751" y="1045799"/>
                  </a:lnTo>
                  <a:lnTo>
                    <a:pt x="248589" y="1045580"/>
                  </a:lnTo>
                  <a:lnTo>
                    <a:pt x="260427" y="1045324"/>
                  </a:lnTo>
                  <a:lnTo>
                    <a:pt x="272264" y="1045023"/>
                  </a:lnTo>
                  <a:lnTo>
                    <a:pt x="284102" y="1044672"/>
                  </a:lnTo>
                  <a:lnTo>
                    <a:pt x="295939" y="1044260"/>
                  </a:lnTo>
                  <a:lnTo>
                    <a:pt x="307777" y="1043780"/>
                  </a:lnTo>
                  <a:lnTo>
                    <a:pt x="319614" y="1043220"/>
                  </a:lnTo>
                  <a:lnTo>
                    <a:pt x="331452" y="1042566"/>
                  </a:lnTo>
                  <a:lnTo>
                    <a:pt x="343290" y="1041806"/>
                  </a:lnTo>
                  <a:lnTo>
                    <a:pt x="355127" y="1040922"/>
                  </a:lnTo>
                  <a:lnTo>
                    <a:pt x="366965" y="1039897"/>
                  </a:lnTo>
                  <a:lnTo>
                    <a:pt x="378802" y="1038710"/>
                  </a:lnTo>
                  <a:lnTo>
                    <a:pt x="390640" y="1037341"/>
                  </a:lnTo>
                  <a:lnTo>
                    <a:pt x="402478" y="1035764"/>
                  </a:lnTo>
                  <a:lnTo>
                    <a:pt x="414315" y="1033957"/>
                  </a:lnTo>
                  <a:lnTo>
                    <a:pt x="426153" y="1031891"/>
                  </a:lnTo>
                  <a:lnTo>
                    <a:pt x="437990" y="1029542"/>
                  </a:lnTo>
                  <a:lnTo>
                    <a:pt x="449828" y="1026884"/>
                  </a:lnTo>
                  <a:lnTo>
                    <a:pt x="461666" y="1023893"/>
                  </a:lnTo>
                  <a:lnTo>
                    <a:pt x="473503" y="1020549"/>
                  </a:lnTo>
                  <a:lnTo>
                    <a:pt x="485341" y="1016838"/>
                  </a:lnTo>
                  <a:lnTo>
                    <a:pt x="497178" y="1012753"/>
                  </a:lnTo>
                  <a:lnTo>
                    <a:pt x="509016" y="1008294"/>
                  </a:lnTo>
                  <a:lnTo>
                    <a:pt x="520854" y="1003475"/>
                  </a:lnTo>
                  <a:lnTo>
                    <a:pt x="532691" y="998321"/>
                  </a:lnTo>
                  <a:lnTo>
                    <a:pt x="544529" y="992868"/>
                  </a:lnTo>
                  <a:lnTo>
                    <a:pt x="556366" y="987168"/>
                  </a:lnTo>
                  <a:lnTo>
                    <a:pt x="568204" y="981282"/>
                  </a:lnTo>
                  <a:lnTo>
                    <a:pt x="580042" y="975280"/>
                  </a:lnTo>
                  <a:lnTo>
                    <a:pt x="591879" y="969239"/>
                  </a:lnTo>
                  <a:lnTo>
                    <a:pt x="603717" y="963237"/>
                  </a:lnTo>
                  <a:lnTo>
                    <a:pt x="615554" y="957350"/>
                  </a:lnTo>
                  <a:lnTo>
                    <a:pt x="627392" y="951650"/>
                  </a:lnTo>
                  <a:lnTo>
                    <a:pt x="639229" y="946198"/>
                  </a:lnTo>
                  <a:lnTo>
                    <a:pt x="651067" y="941043"/>
                  </a:lnTo>
                  <a:lnTo>
                    <a:pt x="662905" y="936224"/>
                  </a:lnTo>
                  <a:lnTo>
                    <a:pt x="674742" y="931766"/>
                  </a:lnTo>
                  <a:lnTo>
                    <a:pt x="686580" y="927681"/>
                  </a:lnTo>
                  <a:lnTo>
                    <a:pt x="698417" y="923970"/>
                  </a:lnTo>
                  <a:lnTo>
                    <a:pt x="710255" y="920626"/>
                  </a:lnTo>
                  <a:lnTo>
                    <a:pt x="722093" y="917635"/>
                  </a:lnTo>
                  <a:lnTo>
                    <a:pt x="733930" y="914977"/>
                  </a:lnTo>
                  <a:lnTo>
                    <a:pt x="745768" y="912627"/>
                  </a:lnTo>
                  <a:lnTo>
                    <a:pt x="757605" y="910562"/>
                  </a:lnTo>
                  <a:lnTo>
                    <a:pt x="769443" y="908754"/>
                  </a:lnTo>
                  <a:lnTo>
                    <a:pt x="781281" y="907178"/>
                  </a:lnTo>
                  <a:lnTo>
                    <a:pt x="793118" y="905808"/>
                  </a:lnTo>
                  <a:lnTo>
                    <a:pt x="804956" y="904622"/>
                  </a:lnTo>
                  <a:lnTo>
                    <a:pt x="816793" y="903597"/>
                  </a:lnTo>
                  <a:lnTo>
                    <a:pt x="828631" y="902713"/>
                  </a:lnTo>
                  <a:lnTo>
                    <a:pt x="840469" y="901952"/>
                  </a:lnTo>
                  <a:lnTo>
                    <a:pt x="852306" y="901299"/>
                  </a:lnTo>
                  <a:lnTo>
                    <a:pt x="864144" y="900738"/>
                  </a:lnTo>
                  <a:lnTo>
                    <a:pt x="875981" y="900258"/>
                  </a:lnTo>
                  <a:lnTo>
                    <a:pt x="887819" y="899847"/>
                  </a:lnTo>
                  <a:lnTo>
                    <a:pt x="899657" y="899495"/>
                  </a:lnTo>
                  <a:lnTo>
                    <a:pt x="911494" y="899195"/>
                  </a:lnTo>
                  <a:lnTo>
                    <a:pt x="923332" y="898938"/>
                  </a:lnTo>
                  <a:lnTo>
                    <a:pt x="935169" y="898719"/>
                  </a:lnTo>
                  <a:lnTo>
                    <a:pt x="947007" y="898533"/>
                  </a:lnTo>
                  <a:lnTo>
                    <a:pt x="958844" y="898373"/>
                  </a:lnTo>
                  <a:lnTo>
                    <a:pt x="970682" y="898237"/>
                  </a:lnTo>
                  <a:lnTo>
                    <a:pt x="982520" y="898122"/>
                  </a:lnTo>
                  <a:lnTo>
                    <a:pt x="994357" y="898023"/>
                  </a:lnTo>
                  <a:lnTo>
                    <a:pt x="1006195" y="897939"/>
                  </a:lnTo>
                  <a:lnTo>
                    <a:pt x="1018032" y="897868"/>
                  </a:lnTo>
                  <a:lnTo>
                    <a:pt x="1029870" y="897807"/>
                  </a:lnTo>
                  <a:lnTo>
                    <a:pt x="1041708" y="897755"/>
                  </a:lnTo>
                  <a:lnTo>
                    <a:pt x="1053545" y="897711"/>
                  </a:lnTo>
                  <a:lnTo>
                    <a:pt x="1065383" y="897673"/>
                  </a:lnTo>
                  <a:lnTo>
                    <a:pt x="1077220" y="897641"/>
                  </a:lnTo>
                  <a:lnTo>
                    <a:pt x="1089058" y="897614"/>
                  </a:lnTo>
                  <a:lnTo>
                    <a:pt x="1100896" y="897591"/>
                  </a:lnTo>
                  <a:lnTo>
                    <a:pt x="1112733" y="897571"/>
                  </a:lnTo>
                  <a:lnTo>
                    <a:pt x="1124571" y="897554"/>
                  </a:lnTo>
                  <a:lnTo>
                    <a:pt x="1136408" y="897540"/>
                  </a:lnTo>
                  <a:lnTo>
                    <a:pt x="1148246" y="897528"/>
                  </a:lnTo>
                  <a:lnTo>
                    <a:pt x="1160084" y="897517"/>
                  </a:lnTo>
                  <a:lnTo>
                    <a:pt x="1171921" y="897509"/>
                  </a:lnTo>
                  <a:lnTo>
                    <a:pt x="1171921" y="897157"/>
                  </a:lnTo>
                  <a:lnTo>
                    <a:pt x="1183759" y="897105"/>
                  </a:lnTo>
                  <a:lnTo>
                    <a:pt x="1195596" y="897043"/>
                  </a:lnTo>
                  <a:lnTo>
                    <a:pt x="1207434" y="896970"/>
                  </a:lnTo>
                  <a:lnTo>
                    <a:pt x="1219272" y="896884"/>
                  </a:lnTo>
                  <a:lnTo>
                    <a:pt x="1231109" y="896783"/>
                  </a:lnTo>
                  <a:lnTo>
                    <a:pt x="1242947" y="896665"/>
                  </a:lnTo>
                  <a:lnTo>
                    <a:pt x="1254784" y="896526"/>
                  </a:lnTo>
                  <a:lnTo>
                    <a:pt x="1266622" y="896363"/>
                  </a:lnTo>
                  <a:lnTo>
                    <a:pt x="1278459" y="896171"/>
                  </a:lnTo>
                  <a:lnTo>
                    <a:pt x="1290297" y="895945"/>
                  </a:lnTo>
                  <a:lnTo>
                    <a:pt x="1302135" y="895680"/>
                  </a:lnTo>
                  <a:lnTo>
                    <a:pt x="1313972" y="895369"/>
                  </a:lnTo>
                  <a:lnTo>
                    <a:pt x="1325810" y="895004"/>
                  </a:lnTo>
                  <a:lnTo>
                    <a:pt x="1337647" y="894575"/>
                  </a:lnTo>
                  <a:lnTo>
                    <a:pt x="1349485" y="894071"/>
                  </a:lnTo>
                  <a:lnTo>
                    <a:pt x="1361323" y="893479"/>
                  </a:lnTo>
                  <a:lnTo>
                    <a:pt x="1373160" y="892785"/>
                  </a:lnTo>
                  <a:lnTo>
                    <a:pt x="1384998" y="891970"/>
                  </a:lnTo>
                  <a:lnTo>
                    <a:pt x="1396835" y="891014"/>
                  </a:lnTo>
                  <a:lnTo>
                    <a:pt x="1408673" y="889893"/>
                  </a:lnTo>
                  <a:lnTo>
                    <a:pt x="1420511" y="888579"/>
                  </a:lnTo>
                  <a:lnTo>
                    <a:pt x="1432348" y="887040"/>
                  </a:lnTo>
                  <a:lnTo>
                    <a:pt x="1444186" y="885237"/>
                  </a:lnTo>
                  <a:lnTo>
                    <a:pt x="1456023" y="883127"/>
                  </a:lnTo>
                  <a:lnTo>
                    <a:pt x="1467861" y="880661"/>
                  </a:lnTo>
                  <a:lnTo>
                    <a:pt x="1479699" y="877779"/>
                  </a:lnTo>
                  <a:lnTo>
                    <a:pt x="1491536" y="874415"/>
                  </a:lnTo>
                  <a:lnTo>
                    <a:pt x="1503374" y="870495"/>
                  </a:lnTo>
                  <a:lnTo>
                    <a:pt x="1515211" y="865931"/>
                  </a:lnTo>
                  <a:lnTo>
                    <a:pt x="1527049" y="860628"/>
                  </a:lnTo>
                  <a:lnTo>
                    <a:pt x="1538887" y="854477"/>
                  </a:lnTo>
                  <a:lnTo>
                    <a:pt x="1550724" y="847359"/>
                  </a:lnTo>
                  <a:lnTo>
                    <a:pt x="1562562" y="839142"/>
                  </a:lnTo>
                  <a:lnTo>
                    <a:pt x="1574399" y="829685"/>
                  </a:lnTo>
                  <a:lnTo>
                    <a:pt x="1586237" y="818838"/>
                  </a:lnTo>
                  <a:lnTo>
                    <a:pt x="1598074" y="806445"/>
                  </a:lnTo>
                  <a:lnTo>
                    <a:pt x="1609912" y="792350"/>
                  </a:lnTo>
                  <a:lnTo>
                    <a:pt x="1621750" y="776400"/>
                  </a:lnTo>
                  <a:lnTo>
                    <a:pt x="1633587" y="758453"/>
                  </a:lnTo>
                  <a:lnTo>
                    <a:pt x="1645425" y="738392"/>
                  </a:lnTo>
                  <a:lnTo>
                    <a:pt x="1657262" y="716126"/>
                  </a:lnTo>
                  <a:lnTo>
                    <a:pt x="1669100" y="691613"/>
                  </a:lnTo>
                  <a:lnTo>
                    <a:pt x="1680938" y="664863"/>
                  </a:lnTo>
                  <a:lnTo>
                    <a:pt x="1692775" y="635950"/>
                  </a:lnTo>
                  <a:lnTo>
                    <a:pt x="1704613" y="605023"/>
                  </a:lnTo>
                  <a:lnTo>
                    <a:pt x="1716450" y="572309"/>
                  </a:lnTo>
                  <a:lnTo>
                    <a:pt x="1728288" y="538108"/>
                  </a:lnTo>
                  <a:lnTo>
                    <a:pt x="1740126" y="502789"/>
                  </a:lnTo>
                  <a:lnTo>
                    <a:pt x="1751963" y="466777"/>
                  </a:lnTo>
                  <a:lnTo>
                    <a:pt x="1763801" y="430530"/>
                  </a:lnTo>
                  <a:lnTo>
                    <a:pt x="1775638" y="394518"/>
                  </a:lnTo>
                  <a:lnTo>
                    <a:pt x="1787476" y="359200"/>
                  </a:lnTo>
                  <a:lnTo>
                    <a:pt x="1799314" y="324999"/>
                  </a:lnTo>
                  <a:lnTo>
                    <a:pt x="1811151" y="292284"/>
                  </a:lnTo>
                  <a:lnTo>
                    <a:pt x="1822989" y="261358"/>
                  </a:lnTo>
                  <a:lnTo>
                    <a:pt x="1834826" y="232445"/>
                  </a:lnTo>
                  <a:lnTo>
                    <a:pt x="1846664" y="205694"/>
                  </a:lnTo>
                  <a:lnTo>
                    <a:pt x="1858502" y="181181"/>
                  </a:lnTo>
                  <a:lnTo>
                    <a:pt x="1870339" y="158916"/>
                  </a:lnTo>
                  <a:lnTo>
                    <a:pt x="1882177" y="138854"/>
                  </a:lnTo>
                  <a:lnTo>
                    <a:pt x="1894014" y="120908"/>
                  </a:lnTo>
                  <a:lnTo>
                    <a:pt x="1905852" y="104957"/>
                  </a:lnTo>
                  <a:lnTo>
                    <a:pt x="1917689" y="90862"/>
                  </a:lnTo>
                  <a:lnTo>
                    <a:pt x="1929527" y="78470"/>
                  </a:lnTo>
                  <a:lnTo>
                    <a:pt x="1941365" y="67623"/>
                  </a:lnTo>
                  <a:lnTo>
                    <a:pt x="1953202" y="58166"/>
                  </a:lnTo>
                  <a:lnTo>
                    <a:pt x="1965040" y="49949"/>
                  </a:lnTo>
                  <a:lnTo>
                    <a:pt x="1976877" y="42830"/>
                  </a:lnTo>
                  <a:lnTo>
                    <a:pt x="1988715" y="36679"/>
                  </a:lnTo>
                  <a:lnTo>
                    <a:pt x="2000553" y="31376"/>
                  </a:lnTo>
                  <a:lnTo>
                    <a:pt x="2012390" y="26813"/>
                  </a:lnTo>
                  <a:lnTo>
                    <a:pt x="2024228" y="22892"/>
                  </a:lnTo>
                  <a:lnTo>
                    <a:pt x="2036065" y="19529"/>
                  </a:lnTo>
                  <a:lnTo>
                    <a:pt x="2047903" y="16647"/>
                  </a:lnTo>
                  <a:lnTo>
                    <a:pt x="2059741" y="14180"/>
                  </a:lnTo>
                  <a:lnTo>
                    <a:pt x="2071578" y="12071"/>
                  </a:lnTo>
                  <a:lnTo>
                    <a:pt x="2083416" y="10268"/>
                  </a:lnTo>
                  <a:lnTo>
                    <a:pt x="2095253" y="8728"/>
                  </a:lnTo>
                  <a:lnTo>
                    <a:pt x="2107091" y="7414"/>
                  </a:lnTo>
                  <a:lnTo>
                    <a:pt x="2118929" y="6294"/>
                  </a:lnTo>
                  <a:lnTo>
                    <a:pt x="2130766" y="5338"/>
                  </a:lnTo>
                  <a:lnTo>
                    <a:pt x="2142604" y="4523"/>
                  </a:lnTo>
                  <a:lnTo>
                    <a:pt x="2154441" y="3828"/>
                  </a:lnTo>
                  <a:lnTo>
                    <a:pt x="2166279" y="3237"/>
                  </a:lnTo>
                  <a:lnTo>
                    <a:pt x="2178117" y="2733"/>
                  </a:lnTo>
                  <a:lnTo>
                    <a:pt x="2189954" y="2304"/>
                  </a:lnTo>
                  <a:lnTo>
                    <a:pt x="2201792" y="1938"/>
                  </a:lnTo>
                  <a:lnTo>
                    <a:pt x="2213629" y="1627"/>
                  </a:lnTo>
                  <a:lnTo>
                    <a:pt x="2225467" y="1362"/>
                  </a:lnTo>
                  <a:lnTo>
                    <a:pt x="2237304" y="1137"/>
                  </a:lnTo>
                  <a:lnTo>
                    <a:pt x="2249142" y="945"/>
                  </a:lnTo>
                  <a:lnTo>
                    <a:pt x="2260980" y="781"/>
                  </a:lnTo>
                  <a:lnTo>
                    <a:pt x="2272817" y="642"/>
                  </a:lnTo>
                  <a:lnTo>
                    <a:pt x="2284655" y="524"/>
                  </a:lnTo>
                  <a:lnTo>
                    <a:pt x="2296492" y="423"/>
                  </a:lnTo>
                  <a:lnTo>
                    <a:pt x="2308330" y="338"/>
                  </a:lnTo>
                  <a:lnTo>
                    <a:pt x="2320168" y="265"/>
                  </a:lnTo>
                  <a:lnTo>
                    <a:pt x="2332005" y="203"/>
                  </a:lnTo>
                  <a:lnTo>
                    <a:pt x="2343843" y="150"/>
                  </a:lnTo>
                  <a:lnTo>
                    <a:pt x="2343843" y="0"/>
                  </a:lnTo>
                  <a:lnTo>
                    <a:pt x="2355680" y="26"/>
                  </a:lnTo>
                  <a:lnTo>
                    <a:pt x="2367518" y="57"/>
                  </a:lnTo>
                  <a:lnTo>
                    <a:pt x="2379356" y="93"/>
                  </a:lnTo>
                  <a:lnTo>
                    <a:pt x="2391193" y="136"/>
                  </a:lnTo>
                  <a:lnTo>
                    <a:pt x="2403031" y="187"/>
                  </a:lnTo>
                  <a:lnTo>
                    <a:pt x="2414868" y="246"/>
                  </a:lnTo>
                  <a:lnTo>
                    <a:pt x="2426706" y="315"/>
                  </a:lnTo>
                  <a:lnTo>
                    <a:pt x="2438544" y="397"/>
                  </a:lnTo>
                  <a:lnTo>
                    <a:pt x="2450381" y="493"/>
                  </a:lnTo>
                  <a:lnTo>
                    <a:pt x="2462219" y="606"/>
                  </a:lnTo>
                  <a:lnTo>
                    <a:pt x="2474056" y="738"/>
                  </a:lnTo>
                  <a:lnTo>
                    <a:pt x="2485894" y="894"/>
                  </a:lnTo>
                  <a:lnTo>
                    <a:pt x="2497732" y="1076"/>
                  </a:lnTo>
                  <a:lnTo>
                    <a:pt x="2509569" y="1291"/>
                  </a:lnTo>
                  <a:lnTo>
                    <a:pt x="2521407" y="1543"/>
                  </a:lnTo>
                  <a:lnTo>
                    <a:pt x="2533244" y="1839"/>
                  </a:lnTo>
                  <a:lnTo>
                    <a:pt x="2545082" y="2186"/>
                  </a:lnTo>
                  <a:lnTo>
                    <a:pt x="2556919" y="2593"/>
                  </a:lnTo>
                  <a:lnTo>
                    <a:pt x="2568757" y="3071"/>
                  </a:lnTo>
                  <a:lnTo>
                    <a:pt x="2580595" y="3632"/>
                  </a:lnTo>
                  <a:lnTo>
                    <a:pt x="2592432" y="4289"/>
                  </a:lnTo>
                  <a:lnTo>
                    <a:pt x="2604270" y="5058"/>
                  </a:lnTo>
                  <a:lnTo>
                    <a:pt x="2616107" y="5960"/>
                  </a:lnTo>
                  <a:lnTo>
                    <a:pt x="2627945" y="7015"/>
                  </a:lnTo>
                  <a:lnTo>
                    <a:pt x="2639783" y="8248"/>
                  </a:lnTo>
                  <a:lnTo>
                    <a:pt x="2651620" y="9689"/>
                  </a:lnTo>
                  <a:lnTo>
                    <a:pt x="2663458" y="11371"/>
                  </a:lnTo>
                  <a:lnTo>
                    <a:pt x="2675295" y="13331"/>
                  </a:lnTo>
                  <a:lnTo>
                    <a:pt x="2687133" y="15613"/>
                  </a:lnTo>
                  <a:lnTo>
                    <a:pt x="2698971" y="18264"/>
                  </a:lnTo>
                  <a:lnTo>
                    <a:pt x="2710808" y="21340"/>
                  </a:lnTo>
                  <a:lnTo>
                    <a:pt x="2722646" y="24899"/>
                  </a:lnTo>
                  <a:lnTo>
                    <a:pt x="2734483" y="29007"/>
                  </a:lnTo>
                  <a:lnTo>
                    <a:pt x="2746321" y="33736"/>
                  </a:lnTo>
                  <a:lnTo>
                    <a:pt x="2758159" y="39159"/>
                  </a:lnTo>
                  <a:lnTo>
                    <a:pt x="2769996" y="45356"/>
                  </a:lnTo>
                  <a:lnTo>
                    <a:pt x="2781834" y="52403"/>
                  </a:lnTo>
                  <a:lnTo>
                    <a:pt x="2793671" y="60378"/>
                  </a:lnTo>
                  <a:lnTo>
                    <a:pt x="2805509" y="69352"/>
                  </a:lnTo>
                  <a:lnTo>
                    <a:pt x="2817347" y="79382"/>
                  </a:lnTo>
                  <a:lnTo>
                    <a:pt x="2829184" y="90515"/>
                  </a:lnTo>
                  <a:lnTo>
                    <a:pt x="2841022" y="102772"/>
                  </a:lnTo>
                  <a:lnTo>
                    <a:pt x="2852859" y="116147"/>
                  </a:lnTo>
                  <a:lnTo>
                    <a:pt x="2864697" y="130603"/>
                  </a:lnTo>
                  <a:lnTo>
                    <a:pt x="2876534" y="146067"/>
                  </a:lnTo>
                  <a:lnTo>
                    <a:pt x="2888372" y="162424"/>
                  </a:lnTo>
                  <a:lnTo>
                    <a:pt x="2900210" y="179524"/>
                  </a:lnTo>
                  <a:lnTo>
                    <a:pt x="2912047" y="197184"/>
                  </a:lnTo>
                  <a:lnTo>
                    <a:pt x="2923885" y="215190"/>
                  </a:lnTo>
                  <a:lnTo>
                    <a:pt x="2935722" y="233313"/>
                  </a:lnTo>
                  <a:lnTo>
                    <a:pt x="2947560" y="251319"/>
                  </a:lnTo>
                  <a:lnTo>
                    <a:pt x="2959398" y="268978"/>
                  </a:lnTo>
                  <a:lnTo>
                    <a:pt x="2971235" y="286079"/>
                  </a:lnTo>
                  <a:lnTo>
                    <a:pt x="2983073" y="302436"/>
                  </a:lnTo>
                  <a:lnTo>
                    <a:pt x="2994910" y="317899"/>
                  </a:lnTo>
                  <a:lnTo>
                    <a:pt x="3006748" y="332356"/>
                  </a:lnTo>
                  <a:lnTo>
                    <a:pt x="3018586" y="345731"/>
                  </a:lnTo>
                  <a:lnTo>
                    <a:pt x="3030423" y="357988"/>
                  </a:lnTo>
                  <a:lnTo>
                    <a:pt x="3042261" y="369120"/>
                  </a:lnTo>
                  <a:lnTo>
                    <a:pt x="3054098" y="379151"/>
                  </a:lnTo>
                  <a:lnTo>
                    <a:pt x="3065936" y="388124"/>
                  </a:lnTo>
                  <a:lnTo>
                    <a:pt x="3077774" y="396100"/>
                  </a:lnTo>
                  <a:lnTo>
                    <a:pt x="3089611" y="403147"/>
                  </a:lnTo>
                  <a:lnTo>
                    <a:pt x="3101449" y="409343"/>
                  </a:lnTo>
                  <a:lnTo>
                    <a:pt x="3113286" y="414767"/>
                  </a:lnTo>
                  <a:lnTo>
                    <a:pt x="3125124" y="419495"/>
                  </a:lnTo>
                  <a:lnTo>
                    <a:pt x="3136962" y="423604"/>
                  </a:lnTo>
                  <a:lnTo>
                    <a:pt x="3148799" y="427163"/>
                  </a:lnTo>
                  <a:lnTo>
                    <a:pt x="3160637" y="430239"/>
                  </a:lnTo>
                  <a:lnTo>
                    <a:pt x="3172474" y="432890"/>
                  </a:lnTo>
                  <a:lnTo>
                    <a:pt x="3184312" y="435172"/>
                  </a:lnTo>
                  <a:lnTo>
                    <a:pt x="3196149" y="437132"/>
                  </a:lnTo>
                  <a:lnTo>
                    <a:pt x="3207987" y="438814"/>
                  </a:lnTo>
                  <a:lnTo>
                    <a:pt x="3219825" y="440255"/>
                  </a:lnTo>
                  <a:lnTo>
                    <a:pt x="3231662" y="441488"/>
                  </a:lnTo>
                  <a:lnTo>
                    <a:pt x="3243500" y="442543"/>
                  </a:lnTo>
                  <a:lnTo>
                    <a:pt x="3255337" y="443444"/>
                  </a:lnTo>
                  <a:lnTo>
                    <a:pt x="3267175" y="444214"/>
                  </a:lnTo>
                  <a:lnTo>
                    <a:pt x="3279013" y="444871"/>
                  </a:lnTo>
                  <a:lnTo>
                    <a:pt x="3290850" y="445431"/>
                  </a:lnTo>
                  <a:lnTo>
                    <a:pt x="3302688" y="445909"/>
                  </a:lnTo>
                  <a:lnTo>
                    <a:pt x="3314525" y="446317"/>
                  </a:lnTo>
                  <a:lnTo>
                    <a:pt x="3326363" y="446664"/>
                  </a:lnTo>
                  <a:lnTo>
                    <a:pt x="3338201" y="446960"/>
                  </a:lnTo>
                  <a:lnTo>
                    <a:pt x="3350038" y="447212"/>
                  </a:lnTo>
                  <a:lnTo>
                    <a:pt x="3361876" y="447426"/>
                  </a:lnTo>
                  <a:lnTo>
                    <a:pt x="3373713" y="447609"/>
                  </a:lnTo>
                  <a:lnTo>
                    <a:pt x="3385551" y="447765"/>
                  </a:lnTo>
                  <a:lnTo>
                    <a:pt x="3397389" y="447897"/>
                  </a:lnTo>
                  <a:lnTo>
                    <a:pt x="3409226" y="448010"/>
                  </a:lnTo>
                  <a:lnTo>
                    <a:pt x="3421064" y="448106"/>
                  </a:lnTo>
                  <a:lnTo>
                    <a:pt x="3432901" y="448188"/>
                  </a:lnTo>
                  <a:lnTo>
                    <a:pt x="3444739" y="448257"/>
                  </a:lnTo>
                  <a:lnTo>
                    <a:pt x="3456576" y="448316"/>
                  </a:lnTo>
                  <a:lnTo>
                    <a:pt x="3468414" y="448367"/>
                  </a:lnTo>
                  <a:lnTo>
                    <a:pt x="3480252" y="448409"/>
                  </a:lnTo>
                  <a:lnTo>
                    <a:pt x="3492089" y="448446"/>
                  </a:lnTo>
                  <a:lnTo>
                    <a:pt x="3503927" y="448477"/>
                  </a:lnTo>
                  <a:lnTo>
                    <a:pt x="3515764" y="448503"/>
                  </a:lnTo>
                  <a:lnTo>
                    <a:pt x="3515764" y="448654"/>
                  </a:lnTo>
                  <a:lnTo>
                    <a:pt x="3527602" y="448654"/>
                  </a:lnTo>
                  <a:lnTo>
                    <a:pt x="3539440" y="448654"/>
                  </a:lnTo>
                  <a:lnTo>
                    <a:pt x="3551277" y="448654"/>
                  </a:lnTo>
                  <a:lnTo>
                    <a:pt x="3563115" y="448654"/>
                  </a:lnTo>
                  <a:lnTo>
                    <a:pt x="3574952" y="448654"/>
                  </a:lnTo>
                  <a:lnTo>
                    <a:pt x="3586790" y="448654"/>
                  </a:lnTo>
                  <a:lnTo>
                    <a:pt x="3598628" y="448654"/>
                  </a:lnTo>
                  <a:lnTo>
                    <a:pt x="3610465" y="448654"/>
                  </a:lnTo>
                  <a:lnTo>
                    <a:pt x="3622303" y="448654"/>
                  </a:lnTo>
                  <a:lnTo>
                    <a:pt x="3634140" y="448654"/>
                  </a:lnTo>
                  <a:lnTo>
                    <a:pt x="3645978" y="448654"/>
                  </a:lnTo>
                  <a:lnTo>
                    <a:pt x="3657816" y="448654"/>
                  </a:lnTo>
                  <a:lnTo>
                    <a:pt x="3669653" y="448654"/>
                  </a:lnTo>
                  <a:lnTo>
                    <a:pt x="3681491" y="448654"/>
                  </a:lnTo>
                  <a:lnTo>
                    <a:pt x="3693328" y="448654"/>
                  </a:lnTo>
                  <a:lnTo>
                    <a:pt x="3705166" y="448654"/>
                  </a:lnTo>
                  <a:lnTo>
                    <a:pt x="3717004" y="448654"/>
                  </a:lnTo>
                  <a:lnTo>
                    <a:pt x="3728841" y="448654"/>
                  </a:lnTo>
                  <a:lnTo>
                    <a:pt x="3740679" y="448654"/>
                  </a:lnTo>
                  <a:lnTo>
                    <a:pt x="3752516" y="448654"/>
                  </a:lnTo>
                  <a:lnTo>
                    <a:pt x="3764354" y="448654"/>
                  </a:lnTo>
                  <a:lnTo>
                    <a:pt x="3776191" y="448654"/>
                  </a:lnTo>
                  <a:lnTo>
                    <a:pt x="3788029" y="448654"/>
                  </a:lnTo>
                  <a:lnTo>
                    <a:pt x="3799867" y="448654"/>
                  </a:lnTo>
                  <a:lnTo>
                    <a:pt x="3811704" y="448654"/>
                  </a:lnTo>
                  <a:lnTo>
                    <a:pt x="3823542" y="448654"/>
                  </a:lnTo>
                  <a:lnTo>
                    <a:pt x="3835379" y="448654"/>
                  </a:lnTo>
                  <a:lnTo>
                    <a:pt x="3847217" y="448654"/>
                  </a:lnTo>
                  <a:lnTo>
                    <a:pt x="3859055" y="448654"/>
                  </a:lnTo>
                  <a:lnTo>
                    <a:pt x="3870892" y="448654"/>
                  </a:lnTo>
                  <a:lnTo>
                    <a:pt x="3882730" y="448654"/>
                  </a:lnTo>
                  <a:lnTo>
                    <a:pt x="3894567" y="448654"/>
                  </a:lnTo>
                  <a:lnTo>
                    <a:pt x="3906405" y="448654"/>
                  </a:lnTo>
                  <a:lnTo>
                    <a:pt x="3918243" y="448654"/>
                  </a:lnTo>
                  <a:lnTo>
                    <a:pt x="3930080" y="448654"/>
                  </a:lnTo>
                  <a:lnTo>
                    <a:pt x="3941918" y="448654"/>
                  </a:lnTo>
                  <a:lnTo>
                    <a:pt x="3953755" y="448654"/>
                  </a:lnTo>
                  <a:lnTo>
                    <a:pt x="3965593" y="448654"/>
                  </a:lnTo>
                  <a:lnTo>
                    <a:pt x="3977431" y="448654"/>
                  </a:lnTo>
                  <a:lnTo>
                    <a:pt x="3989268" y="448654"/>
                  </a:lnTo>
                  <a:lnTo>
                    <a:pt x="4001106" y="448654"/>
                  </a:lnTo>
                  <a:lnTo>
                    <a:pt x="4012943" y="448654"/>
                  </a:lnTo>
                  <a:lnTo>
                    <a:pt x="4024781" y="448654"/>
                  </a:lnTo>
                  <a:lnTo>
                    <a:pt x="4036619" y="448654"/>
                  </a:lnTo>
                  <a:lnTo>
                    <a:pt x="4048456" y="448654"/>
                  </a:lnTo>
                  <a:lnTo>
                    <a:pt x="4060294" y="448654"/>
                  </a:lnTo>
                  <a:lnTo>
                    <a:pt x="4072131" y="448654"/>
                  </a:lnTo>
                  <a:lnTo>
                    <a:pt x="4083969" y="448654"/>
                  </a:lnTo>
                  <a:lnTo>
                    <a:pt x="4095806" y="448654"/>
                  </a:lnTo>
                  <a:lnTo>
                    <a:pt x="4107644" y="448654"/>
                  </a:lnTo>
                  <a:lnTo>
                    <a:pt x="4119482" y="448654"/>
                  </a:lnTo>
                  <a:lnTo>
                    <a:pt x="4131319" y="448654"/>
                  </a:lnTo>
                  <a:lnTo>
                    <a:pt x="4143157" y="448654"/>
                  </a:lnTo>
                  <a:lnTo>
                    <a:pt x="4154994" y="448654"/>
                  </a:lnTo>
                  <a:lnTo>
                    <a:pt x="4166832" y="448654"/>
                  </a:lnTo>
                  <a:lnTo>
                    <a:pt x="4178670" y="448654"/>
                  </a:lnTo>
                  <a:lnTo>
                    <a:pt x="4190507" y="448654"/>
                  </a:lnTo>
                  <a:lnTo>
                    <a:pt x="4202345" y="448654"/>
                  </a:lnTo>
                  <a:lnTo>
                    <a:pt x="4214182" y="448654"/>
                  </a:lnTo>
                  <a:lnTo>
                    <a:pt x="4226020" y="448654"/>
                  </a:lnTo>
                  <a:lnTo>
                    <a:pt x="4237858" y="448654"/>
                  </a:lnTo>
                  <a:lnTo>
                    <a:pt x="4249695" y="448654"/>
                  </a:lnTo>
                  <a:lnTo>
                    <a:pt x="4261533" y="448654"/>
                  </a:lnTo>
                  <a:lnTo>
                    <a:pt x="4273370" y="448654"/>
                  </a:lnTo>
                  <a:lnTo>
                    <a:pt x="4285208" y="448654"/>
                  </a:lnTo>
                  <a:lnTo>
                    <a:pt x="4297046" y="448654"/>
                  </a:lnTo>
                  <a:lnTo>
                    <a:pt x="4308883" y="448654"/>
                  </a:lnTo>
                  <a:lnTo>
                    <a:pt x="4320721" y="448654"/>
                  </a:lnTo>
                  <a:lnTo>
                    <a:pt x="4332558" y="448654"/>
                  </a:lnTo>
                  <a:lnTo>
                    <a:pt x="4344396" y="448654"/>
                  </a:lnTo>
                  <a:lnTo>
                    <a:pt x="4356234" y="448654"/>
                  </a:lnTo>
                  <a:lnTo>
                    <a:pt x="4368071" y="448654"/>
                  </a:lnTo>
                  <a:lnTo>
                    <a:pt x="4379909" y="448654"/>
                  </a:lnTo>
                  <a:lnTo>
                    <a:pt x="4391746" y="448654"/>
                  </a:lnTo>
                  <a:lnTo>
                    <a:pt x="4403584" y="448654"/>
                  </a:lnTo>
                  <a:lnTo>
                    <a:pt x="4415421" y="448654"/>
                  </a:lnTo>
                  <a:lnTo>
                    <a:pt x="4427259" y="448654"/>
                  </a:lnTo>
                  <a:lnTo>
                    <a:pt x="4439097" y="448654"/>
                  </a:lnTo>
                  <a:lnTo>
                    <a:pt x="4450934" y="448654"/>
                  </a:lnTo>
                  <a:lnTo>
                    <a:pt x="4462772" y="448654"/>
                  </a:lnTo>
                  <a:lnTo>
                    <a:pt x="4474609" y="448654"/>
                  </a:lnTo>
                  <a:lnTo>
                    <a:pt x="4486447" y="448654"/>
                  </a:lnTo>
                  <a:lnTo>
                    <a:pt x="4498285" y="448654"/>
                  </a:lnTo>
                  <a:lnTo>
                    <a:pt x="4510122" y="448654"/>
                  </a:lnTo>
                  <a:lnTo>
                    <a:pt x="4521960" y="448654"/>
                  </a:lnTo>
                  <a:lnTo>
                    <a:pt x="4533797" y="448654"/>
                  </a:lnTo>
                  <a:lnTo>
                    <a:pt x="4545635" y="448654"/>
                  </a:lnTo>
                  <a:lnTo>
                    <a:pt x="4557473" y="448654"/>
                  </a:lnTo>
                  <a:lnTo>
                    <a:pt x="4569310" y="448654"/>
                  </a:lnTo>
                  <a:lnTo>
                    <a:pt x="4581148" y="448654"/>
                  </a:lnTo>
                  <a:lnTo>
                    <a:pt x="4592985" y="448654"/>
                  </a:lnTo>
                  <a:lnTo>
                    <a:pt x="4604823" y="448654"/>
                  </a:lnTo>
                  <a:lnTo>
                    <a:pt x="4616661" y="448654"/>
                  </a:lnTo>
                  <a:lnTo>
                    <a:pt x="4628498" y="448654"/>
                  </a:lnTo>
                  <a:lnTo>
                    <a:pt x="4640336" y="448654"/>
                  </a:lnTo>
                  <a:lnTo>
                    <a:pt x="4652173" y="448654"/>
                  </a:lnTo>
                  <a:lnTo>
                    <a:pt x="4664011" y="448654"/>
                  </a:lnTo>
                  <a:lnTo>
                    <a:pt x="4675849" y="448654"/>
                  </a:lnTo>
                  <a:lnTo>
                    <a:pt x="4687686" y="448654"/>
                  </a:lnTo>
                </a:path>
              </a:pathLst>
            </a:custGeom>
            <a:ln w="40651" cap="flat">
              <a:solidFill>
                <a:srgbClr val="9191FF">
                  <a:alpha val="100000"/>
                </a:srgbClr>
              </a:solidFill>
              <a:prstDash val="solid"/>
              <a:round/>
            </a:ln>
          </p:spPr>
          <p:txBody>
            <a:bodyPr/>
            <a:lstStyle/>
            <a:p/>
          </p:txBody>
        </p:sp>
        <p:sp>
          <p:nvSpPr>
            <p:cNvPr id="61" name="pl61"/>
            <p:cNvSpPr/>
            <p:nvPr/>
          </p:nvSpPr>
          <p:spPr>
            <a:xfrm>
              <a:off x="2482351" y="2245888"/>
              <a:ext cx="4687686" cy="299152"/>
            </a:xfrm>
            <a:custGeom>
              <a:avLst/>
              <a:pathLst>
                <a:path w="4687686" h="299152">
                  <a:moveTo>
                    <a:pt x="0" y="149551"/>
                  </a:moveTo>
                  <a:lnTo>
                    <a:pt x="11837" y="149542"/>
                  </a:lnTo>
                  <a:lnTo>
                    <a:pt x="23675" y="149532"/>
                  </a:lnTo>
                  <a:lnTo>
                    <a:pt x="35512" y="149520"/>
                  </a:lnTo>
                  <a:lnTo>
                    <a:pt x="47350" y="149505"/>
                  </a:lnTo>
                  <a:lnTo>
                    <a:pt x="59187" y="149489"/>
                  </a:lnTo>
                  <a:lnTo>
                    <a:pt x="71025" y="149469"/>
                  </a:lnTo>
                  <a:lnTo>
                    <a:pt x="82863" y="149446"/>
                  </a:lnTo>
                  <a:lnTo>
                    <a:pt x="94700" y="149418"/>
                  </a:lnTo>
                  <a:lnTo>
                    <a:pt x="106538" y="149386"/>
                  </a:lnTo>
                  <a:lnTo>
                    <a:pt x="118375" y="149349"/>
                  </a:lnTo>
                  <a:lnTo>
                    <a:pt x="130213" y="149305"/>
                  </a:lnTo>
                  <a:lnTo>
                    <a:pt x="142051" y="149253"/>
                  </a:lnTo>
                  <a:lnTo>
                    <a:pt x="153888" y="149192"/>
                  </a:lnTo>
                  <a:lnTo>
                    <a:pt x="165726" y="149120"/>
                  </a:lnTo>
                  <a:lnTo>
                    <a:pt x="177563" y="149036"/>
                  </a:lnTo>
                  <a:lnTo>
                    <a:pt x="189401" y="148938"/>
                  </a:lnTo>
                  <a:lnTo>
                    <a:pt x="201239" y="148822"/>
                  </a:lnTo>
                  <a:lnTo>
                    <a:pt x="213076" y="148686"/>
                  </a:lnTo>
                  <a:lnTo>
                    <a:pt x="224914" y="148527"/>
                  </a:lnTo>
                  <a:lnTo>
                    <a:pt x="236751" y="148340"/>
                  </a:lnTo>
                  <a:lnTo>
                    <a:pt x="248589" y="148121"/>
                  </a:lnTo>
                  <a:lnTo>
                    <a:pt x="260427" y="147865"/>
                  </a:lnTo>
                  <a:lnTo>
                    <a:pt x="272264" y="147564"/>
                  </a:lnTo>
                  <a:lnTo>
                    <a:pt x="284102" y="147213"/>
                  </a:lnTo>
                  <a:lnTo>
                    <a:pt x="295939" y="146801"/>
                  </a:lnTo>
                  <a:lnTo>
                    <a:pt x="307777" y="146321"/>
                  </a:lnTo>
                  <a:lnTo>
                    <a:pt x="319614" y="145761"/>
                  </a:lnTo>
                  <a:lnTo>
                    <a:pt x="331452" y="145107"/>
                  </a:lnTo>
                  <a:lnTo>
                    <a:pt x="343290" y="144347"/>
                  </a:lnTo>
                  <a:lnTo>
                    <a:pt x="355127" y="143463"/>
                  </a:lnTo>
                  <a:lnTo>
                    <a:pt x="366965" y="142438"/>
                  </a:lnTo>
                  <a:lnTo>
                    <a:pt x="378802" y="141251"/>
                  </a:lnTo>
                  <a:lnTo>
                    <a:pt x="390640" y="139882"/>
                  </a:lnTo>
                  <a:lnTo>
                    <a:pt x="402478" y="138305"/>
                  </a:lnTo>
                  <a:lnTo>
                    <a:pt x="414315" y="136498"/>
                  </a:lnTo>
                  <a:lnTo>
                    <a:pt x="426153" y="134432"/>
                  </a:lnTo>
                  <a:lnTo>
                    <a:pt x="437990" y="132083"/>
                  </a:lnTo>
                  <a:lnTo>
                    <a:pt x="449828" y="129425"/>
                  </a:lnTo>
                  <a:lnTo>
                    <a:pt x="461666" y="126434"/>
                  </a:lnTo>
                  <a:lnTo>
                    <a:pt x="473503" y="123090"/>
                  </a:lnTo>
                  <a:lnTo>
                    <a:pt x="485341" y="119379"/>
                  </a:lnTo>
                  <a:lnTo>
                    <a:pt x="497178" y="115294"/>
                  </a:lnTo>
                  <a:lnTo>
                    <a:pt x="509016" y="110835"/>
                  </a:lnTo>
                  <a:lnTo>
                    <a:pt x="520854" y="106016"/>
                  </a:lnTo>
                  <a:lnTo>
                    <a:pt x="532691" y="100862"/>
                  </a:lnTo>
                  <a:lnTo>
                    <a:pt x="544529" y="95409"/>
                  </a:lnTo>
                  <a:lnTo>
                    <a:pt x="556366" y="89709"/>
                  </a:lnTo>
                  <a:lnTo>
                    <a:pt x="568204" y="83823"/>
                  </a:lnTo>
                  <a:lnTo>
                    <a:pt x="580042" y="77821"/>
                  </a:lnTo>
                  <a:lnTo>
                    <a:pt x="591879" y="71780"/>
                  </a:lnTo>
                  <a:lnTo>
                    <a:pt x="603717" y="65778"/>
                  </a:lnTo>
                  <a:lnTo>
                    <a:pt x="615554" y="59891"/>
                  </a:lnTo>
                  <a:lnTo>
                    <a:pt x="627392" y="54191"/>
                  </a:lnTo>
                  <a:lnTo>
                    <a:pt x="639229" y="48739"/>
                  </a:lnTo>
                  <a:lnTo>
                    <a:pt x="651067" y="43584"/>
                  </a:lnTo>
                  <a:lnTo>
                    <a:pt x="662905" y="38765"/>
                  </a:lnTo>
                  <a:lnTo>
                    <a:pt x="674742" y="34307"/>
                  </a:lnTo>
                  <a:lnTo>
                    <a:pt x="686580" y="30222"/>
                  </a:lnTo>
                  <a:lnTo>
                    <a:pt x="698417" y="26511"/>
                  </a:lnTo>
                  <a:lnTo>
                    <a:pt x="710255" y="23167"/>
                  </a:lnTo>
                  <a:lnTo>
                    <a:pt x="722093" y="20176"/>
                  </a:lnTo>
                  <a:lnTo>
                    <a:pt x="733930" y="17518"/>
                  </a:lnTo>
                  <a:lnTo>
                    <a:pt x="745768" y="15168"/>
                  </a:lnTo>
                  <a:lnTo>
                    <a:pt x="757605" y="13103"/>
                  </a:lnTo>
                  <a:lnTo>
                    <a:pt x="769443" y="11295"/>
                  </a:lnTo>
                  <a:lnTo>
                    <a:pt x="781281" y="9719"/>
                  </a:lnTo>
                  <a:lnTo>
                    <a:pt x="793118" y="8349"/>
                  </a:lnTo>
                  <a:lnTo>
                    <a:pt x="804956" y="7163"/>
                  </a:lnTo>
                  <a:lnTo>
                    <a:pt x="816793" y="6138"/>
                  </a:lnTo>
                  <a:lnTo>
                    <a:pt x="828631" y="5254"/>
                  </a:lnTo>
                  <a:lnTo>
                    <a:pt x="840469" y="4493"/>
                  </a:lnTo>
                  <a:lnTo>
                    <a:pt x="852306" y="3840"/>
                  </a:lnTo>
                  <a:lnTo>
                    <a:pt x="864144" y="3279"/>
                  </a:lnTo>
                  <a:lnTo>
                    <a:pt x="875981" y="2799"/>
                  </a:lnTo>
                  <a:lnTo>
                    <a:pt x="887819" y="2388"/>
                  </a:lnTo>
                  <a:lnTo>
                    <a:pt x="899657" y="2036"/>
                  </a:lnTo>
                  <a:lnTo>
                    <a:pt x="911494" y="1736"/>
                  </a:lnTo>
                  <a:lnTo>
                    <a:pt x="923332" y="1479"/>
                  </a:lnTo>
                  <a:lnTo>
                    <a:pt x="935169" y="1260"/>
                  </a:lnTo>
                  <a:lnTo>
                    <a:pt x="947007" y="1074"/>
                  </a:lnTo>
                  <a:lnTo>
                    <a:pt x="958844" y="914"/>
                  </a:lnTo>
                  <a:lnTo>
                    <a:pt x="970682" y="778"/>
                  </a:lnTo>
                  <a:lnTo>
                    <a:pt x="982520" y="663"/>
                  </a:lnTo>
                  <a:lnTo>
                    <a:pt x="994357" y="564"/>
                  </a:lnTo>
                  <a:lnTo>
                    <a:pt x="1006195" y="480"/>
                  </a:lnTo>
                  <a:lnTo>
                    <a:pt x="1018032" y="409"/>
                  </a:lnTo>
                  <a:lnTo>
                    <a:pt x="1029870" y="348"/>
                  </a:lnTo>
                  <a:lnTo>
                    <a:pt x="1041708" y="296"/>
                  </a:lnTo>
                  <a:lnTo>
                    <a:pt x="1053545" y="252"/>
                  </a:lnTo>
                  <a:lnTo>
                    <a:pt x="1065383" y="214"/>
                  </a:lnTo>
                  <a:lnTo>
                    <a:pt x="1077220" y="182"/>
                  </a:lnTo>
                  <a:lnTo>
                    <a:pt x="1089058" y="155"/>
                  </a:lnTo>
                  <a:lnTo>
                    <a:pt x="1100896" y="132"/>
                  </a:lnTo>
                  <a:lnTo>
                    <a:pt x="1112733" y="112"/>
                  </a:lnTo>
                  <a:lnTo>
                    <a:pt x="1124571" y="95"/>
                  </a:lnTo>
                  <a:lnTo>
                    <a:pt x="1136408" y="81"/>
                  </a:lnTo>
                  <a:lnTo>
                    <a:pt x="1148246" y="69"/>
                  </a:lnTo>
                  <a:lnTo>
                    <a:pt x="1160084" y="58"/>
                  </a:lnTo>
                  <a:lnTo>
                    <a:pt x="1171921" y="50"/>
                  </a:lnTo>
                  <a:lnTo>
                    <a:pt x="1171921" y="0"/>
                  </a:lnTo>
                  <a:lnTo>
                    <a:pt x="1183759" y="0"/>
                  </a:lnTo>
                  <a:lnTo>
                    <a:pt x="1195596" y="0"/>
                  </a:lnTo>
                  <a:lnTo>
                    <a:pt x="1207434" y="0"/>
                  </a:lnTo>
                  <a:lnTo>
                    <a:pt x="1219272" y="0"/>
                  </a:lnTo>
                  <a:lnTo>
                    <a:pt x="1231109" y="0"/>
                  </a:lnTo>
                  <a:lnTo>
                    <a:pt x="1242947" y="0"/>
                  </a:lnTo>
                  <a:lnTo>
                    <a:pt x="1254784" y="0"/>
                  </a:lnTo>
                  <a:lnTo>
                    <a:pt x="1266622" y="0"/>
                  </a:lnTo>
                  <a:lnTo>
                    <a:pt x="1278459" y="0"/>
                  </a:lnTo>
                  <a:lnTo>
                    <a:pt x="1290297" y="0"/>
                  </a:lnTo>
                  <a:lnTo>
                    <a:pt x="1302135" y="0"/>
                  </a:lnTo>
                  <a:lnTo>
                    <a:pt x="1313972" y="0"/>
                  </a:lnTo>
                  <a:lnTo>
                    <a:pt x="1325810" y="0"/>
                  </a:lnTo>
                  <a:lnTo>
                    <a:pt x="1337647" y="0"/>
                  </a:lnTo>
                  <a:lnTo>
                    <a:pt x="1349485" y="0"/>
                  </a:lnTo>
                  <a:lnTo>
                    <a:pt x="1361323" y="0"/>
                  </a:lnTo>
                  <a:lnTo>
                    <a:pt x="1373160" y="0"/>
                  </a:lnTo>
                  <a:lnTo>
                    <a:pt x="1384998" y="0"/>
                  </a:lnTo>
                  <a:lnTo>
                    <a:pt x="1396835" y="0"/>
                  </a:lnTo>
                  <a:lnTo>
                    <a:pt x="1408673" y="0"/>
                  </a:lnTo>
                  <a:lnTo>
                    <a:pt x="1420511" y="0"/>
                  </a:lnTo>
                  <a:lnTo>
                    <a:pt x="1432348" y="0"/>
                  </a:lnTo>
                  <a:lnTo>
                    <a:pt x="1444186" y="0"/>
                  </a:lnTo>
                  <a:lnTo>
                    <a:pt x="1456023" y="0"/>
                  </a:lnTo>
                  <a:lnTo>
                    <a:pt x="1467861" y="0"/>
                  </a:lnTo>
                  <a:lnTo>
                    <a:pt x="1479699" y="0"/>
                  </a:lnTo>
                  <a:lnTo>
                    <a:pt x="1491536" y="0"/>
                  </a:lnTo>
                  <a:lnTo>
                    <a:pt x="1503374" y="0"/>
                  </a:lnTo>
                  <a:lnTo>
                    <a:pt x="1515211" y="0"/>
                  </a:lnTo>
                  <a:lnTo>
                    <a:pt x="1527049" y="0"/>
                  </a:lnTo>
                  <a:lnTo>
                    <a:pt x="1538887" y="0"/>
                  </a:lnTo>
                  <a:lnTo>
                    <a:pt x="1550724" y="0"/>
                  </a:lnTo>
                  <a:lnTo>
                    <a:pt x="1562562" y="0"/>
                  </a:lnTo>
                  <a:lnTo>
                    <a:pt x="1574399" y="0"/>
                  </a:lnTo>
                  <a:lnTo>
                    <a:pt x="1586237" y="0"/>
                  </a:lnTo>
                  <a:lnTo>
                    <a:pt x="1598074" y="0"/>
                  </a:lnTo>
                  <a:lnTo>
                    <a:pt x="1609912" y="0"/>
                  </a:lnTo>
                  <a:lnTo>
                    <a:pt x="1621750" y="0"/>
                  </a:lnTo>
                  <a:lnTo>
                    <a:pt x="1633587" y="0"/>
                  </a:lnTo>
                  <a:lnTo>
                    <a:pt x="1645425" y="0"/>
                  </a:lnTo>
                  <a:lnTo>
                    <a:pt x="1657262" y="0"/>
                  </a:lnTo>
                  <a:lnTo>
                    <a:pt x="1669100" y="0"/>
                  </a:lnTo>
                  <a:lnTo>
                    <a:pt x="1680938" y="0"/>
                  </a:lnTo>
                  <a:lnTo>
                    <a:pt x="1692775" y="0"/>
                  </a:lnTo>
                  <a:lnTo>
                    <a:pt x="1704613" y="0"/>
                  </a:lnTo>
                  <a:lnTo>
                    <a:pt x="1716450" y="0"/>
                  </a:lnTo>
                  <a:lnTo>
                    <a:pt x="1728288" y="0"/>
                  </a:lnTo>
                  <a:lnTo>
                    <a:pt x="1740126" y="0"/>
                  </a:lnTo>
                  <a:lnTo>
                    <a:pt x="1751963" y="0"/>
                  </a:lnTo>
                  <a:lnTo>
                    <a:pt x="1763801" y="0"/>
                  </a:lnTo>
                  <a:lnTo>
                    <a:pt x="1775638" y="0"/>
                  </a:lnTo>
                  <a:lnTo>
                    <a:pt x="1787476" y="0"/>
                  </a:lnTo>
                  <a:lnTo>
                    <a:pt x="1799314" y="0"/>
                  </a:lnTo>
                  <a:lnTo>
                    <a:pt x="1811151" y="0"/>
                  </a:lnTo>
                  <a:lnTo>
                    <a:pt x="1822989" y="0"/>
                  </a:lnTo>
                  <a:lnTo>
                    <a:pt x="1834826" y="0"/>
                  </a:lnTo>
                  <a:lnTo>
                    <a:pt x="1846664" y="0"/>
                  </a:lnTo>
                  <a:lnTo>
                    <a:pt x="1858502" y="0"/>
                  </a:lnTo>
                  <a:lnTo>
                    <a:pt x="1870339" y="0"/>
                  </a:lnTo>
                  <a:lnTo>
                    <a:pt x="1882177" y="0"/>
                  </a:lnTo>
                  <a:lnTo>
                    <a:pt x="1894014" y="0"/>
                  </a:lnTo>
                  <a:lnTo>
                    <a:pt x="1905852" y="0"/>
                  </a:lnTo>
                  <a:lnTo>
                    <a:pt x="1917689" y="0"/>
                  </a:lnTo>
                  <a:lnTo>
                    <a:pt x="1929527" y="0"/>
                  </a:lnTo>
                  <a:lnTo>
                    <a:pt x="1941365" y="0"/>
                  </a:lnTo>
                  <a:lnTo>
                    <a:pt x="1953202" y="0"/>
                  </a:lnTo>
                  <a:lnTo>
                    <a:pt x="1965040" y="0"/>
                  </a:lnTo>
                  <a:lnTo>
                    <a:pt x="1976877" y="0"/>
                  </a:lnTo>
                  <a:lnTo>
                    <a:pt x="1988715" y="0"/>
                  </a:lnTo>
                  <a:lnTo>
                    <a:pt x="2000553" y="0"/>
                  </a:lnTo>
                  <a:lnTo>
                    <a:pt x="2012390" y="0"/>
                  </a:lnTo>
                  <a:lnTo>
                    <a:pt x="2024228" y="0"/>
                  </a:lnTo>
                  <a:lnTo>
                    <a:pt x="2036065" y="0"/>
                  </a:lnTo>
                  <a:lnTo>
                    <a:pt x="2047903" y="0"/>
                  </a:lnTo>
                  <a:lnTo>
                    <a:pt x="2059741" y="0"/>
                  </a:lnTo>
                  <a:lnTo>
                    <a:pt x="2071578" y="0"/>
                  </a:lnTo>
                  <a:lnTo>
                    <a:pt x="2083416" y="0"/>
                  </a:lnTo>
                  <a:lnTo>
                    <a:pt x="2095253" y="0"/>
                  </a:lnTo>
                  <a:lnTo>
                    <a:pt x="2107091" y="0"/>
                  </a:lnTo>
                  <a:lnTo>
                    <a:pt x="2118929" y="0"/>
                  </a:lnTo>
                  <a:lnTo>
                    <a:pt x="2130766" y="0"/>
                  </a:lnTo>
                  <a:lnTo>
                    <a:pt x="2142604" y="0"/>
                  </a:lnTo>
                  <a:lnTo>
                    <a:pt x="2154441" y="0"/>
                  </a:lnTo>
                  <a:lnTo>
                    <a:pt x="2166279" y="0"/>
                  </a:lnTo>
                  <a:lnTo>
                    <a:pt x="2178117" y="0"/>
                  </a:lnTo>
                  <a:lnTo>
                    <a:pt x="2189954" y="0"/>
                  </a:lnTo>
                  <a:lnTo>
                    <a:pt x="2201792" y="0"/>
                  </a:lnTo>
                  <a:lnTo>
                    <a:pt x="2213629" y="0"/>
                  </a:lnTo>
                  <a:lnTo>
                    <a:pt x="2225467" y="0"/>
                  </a:lnTo>
                  <a:lnTo>
                    <a:pt x="2237304" y="0"/>
                  </a:lnTo>
                  <a:lnTo>
                    <a:pt x="2249142" y="0"/>
                  </a:lnTo>
                  <a:lnTo>
                    <a:pt x="2260980" y="0"/>
                  </a:lnTo>
                  <a:lnTo>
                    <a:pt x="2272817" y="0"/>
                  </a:lnTo>
                  <a:lnTo>
                    <a:pt x="2284655" y="0"/>
                  </a:lnTo>
                  <a:lnTo>
                    <a:pt x="2296492" y="0"/>
                  </a:lnTo>
                  <a:lnTo>
                    <a:pt x="2308330" y="0"/>
                  </a:lnTo>
                  <a:lnTo>
                    <a:pt x="2320168" y="0"/>
                  </a:lnTo>
                  <a:lnTo>
                    <a:pt x="2332005" y="0"/>
                  </a:lnTo>
                  <a:lnTo>
                    <a:pt x="2343843" y="0"/>
                  </a:lnTo>
                  <a:lnTo>
                    <a:pt x="2343843" y="50"/>
                  </a:lnTo>
                  <a:lnTo>
                    <a:pt x="2355680" y="58"/>
                  </a:lnTo>
                  <a:lnTo>
                    <a:pt x="2367518" y="69"/>
                  </a:lnTo>
                  <a:lnTo>
                    <a:pt x="2379356" y="81"/>
                  </a:lnTo>
                  <a:lnTo>
                    <a:pt x="2391193" y="95"/>
                  </a:lnTo>
                  <a:lnTo>
                    <a:pt x="2403031" y="112"/>
                  </a:lnTo>
                  <a:lnTo>
                    <a:pt x="2414868" y="132"/>
                  </a:lnTo>
                  <a:lnTo>
                    <a:pt x="2426706" y="155"/>
                  </a:lnTo>
                  <a:lnTo>
                    <a:pt x="2438544" y="182"/>
                  </a:lnTo>
                  <a:lnTo>
                    <a:pt x="2450381" y="214"/>
                  </a:lnTo>
                  <a:lnTo>
                    <a:pt x="2462219" y="252"/>
                  </a:lnTo>
                  <a:lnTo>
                    <a:pt x="2474056" y="296"/>
                  </a:lnTo>
                  <a:lnTo>
                    <a:pt x="2485894" y="348"/>
                  </a:lnTo>
                  <a:lnTo>
                    <a:pt x="2497732" y="409"/>
                  </a:lnTo>
                  <a:lnTo>
                    <a:pt x="2509569" y="480"/>
                  </a:lnTo>
                  <a:lnTo>
                    <a:pt x="2521407" y="564"/>
                  </a:lnTo>
                  <a:lnTo>
                    <a:pt x="2533244" y="663"/>
                  </a:lnTo>
                  <a:lnTo>
                    <a:pt x="2545082" y="778"/>
                  </a:lnTo>
                  <a:lnTo>
                    <a:pt x="2556919" y="914"/>
                  </a:lnTo>
                  <a:lnTo>
                    <a:pt x="2568757" y="1074"/>
                  </a:lnTo>
                  <a:lnTo>
                    <a:pt x="2580595" y="1260"/>
                  </a:lnTo>
                  <a:lnTo>
                    <a:pt x="2592432" y="1479"/>
                  </a:lnTo>
                  <a:lnTo>
                    <a:pt x="2604270" y="1736"/>
                  </a:lnTo>
                  <a:lnTo>
                    <a:pt x="2616107" y="2036"/>
                  </a:lnTo>
                  <a:lnTo>
                    <a:pt x="2627945" y="2388"/>
                  </a:lnTo>
                  <a:lnTo>
                    <a:pt x="2639783" y="2799"/>
                  </a:lnTo>
                  <a:lnTo>
                    <a:pt x="2651620" y="3279"/>
                  </a:lnTo>
                  <a:lnTo>
                    <a:pt x="2663458" y="3840"/>
                  </a:lnTo>
                  <a:lnTo>
                    <a:pt x="2675295" y="4493"/>
                  </a:lnTo>
                  <a:lnTo>
                    <a:pt x="2687133" y="5254"/>
                  </a:lnTo>
                  <a:lnTo>
                    <a:pt x="2698971" y="6138"/>
                  </a:lnTo>
                  <a:lnTo>
                    <a:pt x="2710808" y="7163"/>
                  </a:lnTo>
                  <a:lnTo>
                    <a:pt x="2722646" y="8349"/>
                  </a:lnTo>
                  <a:lnTo>
                    <a:pt x="2734483" y="9719"/>
                  </a:lnTo>
                  <a:lnTo>
                    <a:pt x="2746321" y="11295"/>
                  </a:lnTo>
                  <a:lnTo>
                    <a:pt x="2758159" y="13103"/>
                  </a:lnTo>
                  <a:lnTo>
                    <a:pt x="2769996" y="15168"/>
                  </a:lnTo>
                  <a:lnTo>
                    <a:pt x="2781834" y="17518"/>
                  </a:lnTo>
                  <a:lnTo>
                    <a:pt x="2793671" y="20176"/>
                  </a:lnTo>
                  <a:lnTo>
                    <a:pt x="2805509" y="23167"/>
                  </a:lnTo>
                  <a:lnTo>
                    <a:pt x="2817347" y="26511"/>
                  </a:lnTo>
                  <a:lnTo>
                    <a:pt x="2829184" y="30222"/>
                  </a:lnTo>
                  <a:lnTo>
                    <a:pt x="2841022" y="34307"/>
                  </a:lnTo>
                  <a:lnTo>
                    <a:pt x="2852859" y="38765"/>
                  </a:lnTo>
                  <a:lnTo>
                    <a:pt x="2864697" y="43584"/>
                  </a:lnTo>
                  <a:lnTo>
                    <a:pt x="2876534" y="48739"/>
                  </a:lnTo>
                  <a:lnTo>
                    <a:pt x="2888372" y="54191"/>
                  </a:lnTo>
                  <a:lnTo>
                    <a:pt x="2900210" y="59891"/>
                  </a:lnTo>
                  <a:lnTo>
                    <a:pt x="2912047" y="65778"/>
                  </a:lnTo>
                  <a:lnTo>
                    <a:pt x="2923885" y="71780"/>
                  </a:lnTo>
                  <a:lnTo>
                    <a:pt x="2935722" y="77821"/>
                  </a:lnTo>
                  <a:lnTo>
                    <a:pt x="2947560" y="83823"/>
                  </a:lnTo>
                  <a:lnTo>
                    <a:pt x="2959398" y="89709"/>
                  </a:lnTo>
                  <a:lnTo>
                    <a:pt x="2971235" y="95409"/>
                  </a:lnTo>
                  <a:lnTo>
                    <a:pt x="2983073" y="100862"/>
                  </a:lnTo>
                  <a:lnTo>
                    <a:pt x="2994910" y="106016"/>
                  </a:lnTo>
                  <a:lnTo>
                    <a:pt x="3006748" y="110835"/>
                  </a:lnTo>
                  <a:lnTo>
                    <a:pt x="3018586" y="115294"/>
                  </a:lnTo>
                  <a:lnTo>
                    <a:pt x="3030423" y="119379"/>
                  </a:lnTo>
                  <a:lnTo>
                    <a:pt x="3042261" y="123090"/>
                  </a:lnTo>
                  <a:lnTo>
                    <a:pt x="3054098" y="126434"/>
                  </a:lnTo>
                  <a:lnTo>
                    <a:pt x="3065936" y="129425"/>
                  </a:lnTo>
                  <a:lnTo>
                    <a:pt x="3077774" y="132083"/>
                  </a:lnTo>
                  <a:lnTo>
                    <a:pt x="3089611" y="134432"/>
                  </a:lnTo>
                  <a:lnTo>
                    <a:pt x="3101449" y="136498"/>
                  </a:lnTo>
                  <a:lnTo>
                    <a:pt x="3113286" y="138305"/>
                  </a:lnTo>
                  <a:lnTo>
                    <a:pt x="3125124" y="139882"/>
                  </a:lnTo>
                  <a:lnTo>
                    <a:pt x="3136962" y="141251"/>
                  </a:lnTo>
                  <a:lnTo>
                    <a:pt x="3148799" y="142438"/>
                  </a:lnTo>
                  <a:lnTo>
                    <a:pt x="3160637" y="143463"/>
                  </a:lnTo>
                  <a:lnTo>
                    <a:pt x="3172474" y="144347"/>
                  </a:lnTo>
                  <a:lnTo>
                    <a:pt x="3184312" y="145107"/>
                  </a:lnTo>
                  <a:lnTo>
                    <a:pt x="3196149" y="145761"/>
                  </a:lnTo>
                  <a:lnTo>
                    <a:pt x="3207987" y="146321"/>
                  </a:lnTo>
                  <a:lnTo>
                    <a:pt x="3219825" y="146801"/>
                  </a:lnTo>
                  <a:lnTo>
                    <a:pt x="3231662" y="147213"/>
                  </a:lnTo>
                  <a:lnTo>
                    <a:pt x="3243500" y="147564"/>
                  </a:lnTo>
                  <a:lnTo>
                    <a:pt x="3255337" y="147865"/>
                  </a:lnTo>
                  <a:lnTo>
                    <a:pt x="3267175" y="148121"/>
                  </a:lnTo>
                  <a:lnTo>
                    <a:pt x="3279013" y="148340"/>
                  </a:lnTo>
                  <a:lnTo>
                    <a:pt x="3290850" y="148527"/>
                  </a:lnTo>
                  <a:lnTo>
                    <a:pt x="3302688" y="148686"/>
                  </a:lnTo>
                  <a:lnTo>
                    <a:pt x="3314525" y="148822"/>
                  </a:lnTo>
                  <a:lnTo>
                    <a:pt x="3326363" y="148938"/>
                  </a:lnTo>
                  <a:lnTo>
                    <a:pt x="3338201" y="149036"/>
                  </a:lnTo>
                  <a:lnTo>
                    <a:pt x="3350038" y="149120"/>
                  </a:lnTo>
                  <a:lnTo>
                    <a:pt x="3361876" y="149192"/>
                  </a:lnTo>
                  <a:lnTo>
                    <a:pt x="3373713" y="149253"/>
                  </a:lnTo>
                  <a:lnTo>
                    <a:pt x="3385551" y="149305"/>
                  </a:lnTo>
                  <a:lnTo>
                    <a:pt x="3397389" y="149349"/>
                  </a:lnTo>
                  <a:lnTo>
                    <a:pt x="3409226" y="149386"/>
                  </a:lnTo>
                  <a:lnTo>
                    <a:pt x="3421064" y="149418"/>
                  </a:lnTo>
                  <a:lnTo>
                    <a:pt x="3432901" y="149446"/>
                  </a:lnTo>
                  <a:lnTo>
                    <a:pt x="3444739" y="149469"/>
                  </a:lnTo>
                  <a:lnTo>
                    <a:pt x="3456576" y="149489"/>
                  </a:lnTo>
                  <a:lnTo>
                    <a:pt x="3468414" y="149505"/>
                  </a:lnTo>
                  <a:lnTo>
                    <a:pt x="3480252" y="149520"/>
                  </a:lnTo>
                  <a:lnTo>
                    <a:pt x="3492089" y="149532"/>
                  </a:lnTo>
                  <a:lnTo>
                    <a:pt x="3503927" y="149542"/>
                  </a:lnTo>
                  <a:lnTo>
                    <a:pt x="3515764" y="149551"/>
                  </a:lnTo>
                  <a:lnTo>
                    <a:pt x="3515764" y="149651"/>
                  </a:lnTo>
                  <a:lnTo>
                    <a:pt x="3527602" y="149660"/>
                  </a:lnTo>
                  <a:lnTo>
                    <a:pt x="3539440" y="149670"/>
                  </a:lnTo>
                  <a:lnTo>
                    <a:pt x="3551277" y="149683"/>
                  </a:lnTo>
                  <a:lnTo>
                    <a:pt x="3563115" y="149697"/>
                  </a:lnTo>
                  <a:lnTo>
                    <a:pt x="3574952" y="149714"/>
                  </a:lnTo>
                  <a:lnTo>
                    <a:pt x="3586790" y="149733"/>
                  </a:lnTo>
                  <a:lnTo>
                    <a:pt x="3598628" y="149756"/>
                  </a:lnTo>
                  <a:lnTo>
                    <a:pt x="3610465" y="149784"/>
                  </a:lnTo>
                  <a:lnTo>
                    <a:pt x="3622303" y="149816"/>
                  </a:lnTo>
                  <a:lnTo>
                    <a:pt x="3634140" y="149853"/>
                  </a:lnTo>
                  <a:lnTo>
                    <a:pt x="3645978" y="149897"/>
                  </a:lnTo>
                  <a:lnTo>
                    <a:pt x="3657816" y="149949"/>
                  </a:lnTo>
                  <a:lnTo>
                    <a:pt x="3669653" y="150010"/>
                  </a:lnTo>
                  <a:lnTo>
                    <a:pt x="3681491" y="150082"/>
                  </a:lnTo>
                  <a:lnTo>
                    <a:pt x="3693328" y="150166"/>
                  </a:lnTo>
                  <a:lnTo>
                    <a:pt x="3705166" y="150264"/>
                  </a:lnTo>
                  <a:lnTo>
                    <a:pt x="3717004" y="150380"/>
                  </a:lnTo>
                  <a:lnTo>
                    <a:pt x="3728841" y="150516"/>
                  </a:lnTo>
                  <a:lnTo>
                    <a:pt x="3740679" y="150675"/>
                  </a:lnTo>
                  <a:lnTo>
                    <a:pt x="3752516" y="150862"/>
                  </a:lnTo>
                  <a:lnTo>
                    <a:pt x="3764354" y="151081"/>
                  </a:lnTo>
                  <a:lnTo>
                    <a:pt x="3776191" y="151338"/>
                  </a:lnTo>
                  <a:lnTo>
                    <a:pt x="3788029" y="151638"/>
                  </a:lnTo>
                  <a:lnTo>
                    <a:pt x="3799867" y="151990"/>
                  </a:lnTo>
                  <a:lnTo>
                    <a:pt x="3811704" y="152401"/>
                  </a:lnTo>
                  <a:lnTo>
                    <a:pt x="3823542" y="152881"/>
                  </a:lnTo>
                  <a:lnTo>
                    <a:pt x="3835379" y="153442"/>
                  </a:lnTo>
                  <a:lnTo>
                    <a:pt x="3847217" y="154095"/>
                  </a:lnTo>
                  <a:lnTo>
                    <a:pt x="3859055" y="154856"/>
                  </a:lnTo>
                  <a:lnTo>
                    <a:pt x="3870892" y="155739"/>
                  </a:lnTo>
                  <a:lnTo>
                    <a:pt x="3882730" y="156765"/>
                  </a:lnTo>
                  <a:lnTo>
                    <a:pt x="3894567" y="157951"/>
                  </a:lnTo>
                  <a:lnTo>
                    <a:pt x="3906405" y="159321"/>
                  </a:lnTo>
                  <a:lnTo>
                    <a:pt x="3918243" y="160897"/>
                  </a:lnTo>
                  <a:lnTo>
                    <a:pt x="3930080" y="162705"/>
                  </a:lnTo>
                  <a:lnTo>
                    <a:pt x="3941918" y="164770"/>
                  </a:lnTo>
                  <a:lnTo>
                    <a:pt x="3953755" y="167119"/>
                  </a:lnTo>
                  <a:lnTo>
                    <a:pt x="3965593" y="169778"/>
                  </a:lnTo>
                  <a:lnTo>
                    <a:pt x="3977431" y="172769"/>
                  </a:lnTo>
                  <a:lnTo>
                    <a:pt x="3989268" y="176112"/>
                  </a:lnTo>
                  <a:lnTo>
                    <a:pt x="4001106" y="179823"/>
                  </a:lnTo>
                  <a:lnTo>
                    <a:pt x="4012943" y="183909"/>
                  </a:lnTo>
                  <a:lnTo>
                    <a:pt x="4024781" y="188367"/>
                  </a:lnTo>
                  <a:lnTo>
                    <a:pt x="4036619" y="193186"/>
                  </a:lnTo>
                  <a:lnTo>
                    <a:pt x="4048456" y="198340"/>
                  </a:lnTo>
                  <a:lnTo>
                    <a:pt x="4060294" y="203793"/>
                  </a:lnTo>
                  <a:lnTo>
                    <a:pt x="4072131" y="209493"/>
                  </a:lnTo>
                  <a:lnTo>
                    <a:pt x="4083969" y="215379"/>
                  </a:lnTo>
                  <a:lnTo>
                    <a:pt x="4095806" y="221381"/>
                  </a:lnTo>
                  <a:lnTo>
                    <a:pt x="4107644" y="227422"/>
                  </a:lnTo>
                  <a:lnTo>
                    <a:pt x="4119482" y="233424"/>
                  </a:lnTo>
                  <a:lnTo>
                    <a:pt x="4131319" y="239311"/>
                  </a:lnTo>
                  <a:lnTo>
                    <a:pt x="4143157" y="245011"/>
                  </a:lnTo>
                  <a:lnTo>
                    <a:pt x="4154994" y="250463"/>
                  </a:lnTo>
                  <a:lnTo>
                    <a:pt x="4166832" y="255618"/>
                  </a:lnTo>
                  <a:lnTo>
                    <a:pt x="4178670" y="260437"/>
                  </a:lnTo>
                  <a:lnTo>
                    <a:pt x="4190507" y="264895"/>
                  </a:lnTo>
                  <a:lnTo>
                    <a:pt x="4202345" y="268981"/>
                  </a:lnTo>
                  <a:lnTo>
                    <a:pt x="4214182" y="272692"/>
                  </a:lnTo>
                  <a:lnTo>
                    <a:pt x="4226020" y="276035"/>
                  </a:lnTo>
                  <a:lnTo>
                    <a:pt x="4237858" y="279026"/>
                  </a:lnTo>
                  <a:lnTo>
                    <a:pt x="4249695" y="281685"/>
                  </a:lnTo>
                  <a:lnTo>
                    <a:pt x="4261533" y="284034"/>
                  </a:lnTo>
                  <a:lnTo>
                    <a:pt x="4273370" y="286099"/>
                  </a:lnTo>
                  <a:lnTo>
                    <a:pt x="4285208" y="287907"/>
                  </a:lnTo>
                  <a:lnTo>
                    <a:pt x="4297046" y="289483"/>
                  </a:lnTo>
                  <a:lnTo>
                    <a:pt x="4308883" y="290853"/>
                  </a:lnTo>
                  <a:lnTo>
                    <a:pt x="4320721" y="292039"/>
                  </a:lnTo>
                  <a:lnTo>
                    <a:pt x="4332558" y="293064"/>
                  </a:lnTo>
                  <a:lnTo>
                    <a:pt x="4344396" y="293948"/>
                  </a:lnTo>
                  <a:lnTo>
                    <a:pt x="4356234" y="294709"/>
                  </a:lnTo>
                  <a:lnTo>
                    <a:pt x="4368071" y="295362"/>
                  </a:lnTo>
                  <a:lnTo>
                    <a:pt x="4379909" y="295923"/>
                  </a:lnTo>
                  <a:lnTo>
                    <a:pt x="4391746" y="296403"/>
                  </a:lnTo>
                  <a:lnTo>
                    <a:pt x="4403584" y="296814"/>
                  </a:lnTo>
                  <a:lnTo>
                    <a:pt x="4415421" y="297166"/>
                  </a:lnTo>
                  <a:lnTo>
                    <a:pt x="4427259" y="297466"/>
                  </a:lnTo>
                  <a:lnTo>
                    <a:pt x="4439097" y="297723"/>
                  </a:lnTo>
                  <a:lnTo>
                    <a:pt x="4450934" y="297942"/>
                  </a:lnTo>
                  <a:lnTo>
                    <a:pt x="4462772" y="298129"/>
                  </a:lnTo>
                  <a:lnTo>
                    <a:pt x="4474609" y="298288"/>
                  </a:lnTo>
                  <a:lnTo>
                    <a:pt x="4486447" y="298424"/>
                  </a:lnTo>
                  <a:lnTo>
                    <a:pt x="4498285" y="298539"/>
                  </a:lnTo>
                  <a:lnTo>
                    <a:pt x="4510122" y="298638"/>
                  </a:lnTo>
                  <a:lnTo>
                    <a:pt x="4521960" y="298722"/>
                  </a:lnTo>
                  <a:lnTo>
                    <a:pt x="4533797" y="298794"/>
                  </a:lnTo>
                  <a:lnTo>
                    <a:pt x="4545635" y="298854"/>
                  </a:lnTo>
                  <a:lnTo>
                    <a:pt x="4557473" y="298906"/>
                  </a:lnTo>
                  <a:lnTo>
                    <a:pt x="4569310" y="298950"/>
                  </a:lnTo>
                  <a:lnTo>
                    <a:pt x="4581148" y="298988"/>
                  </a:lnTo>
                  <a:lnTo>
                    <a:pt x="4592985" y="299020"/>
                  </a:lnTo>
                  <a:lnTo>
                    <a:pt x="4604823" y="299047"/>
                  </a:lnTo>
                  <a:lnTo>
                    <a:pt x="4616661" y="299070"/>
                  </a:lnTo>
                  <a:lnTo>
                    <a:pt x="4628498" y="299090"/>
                  </a:lnTo>
                  <a:lnTo>
                    <a:pt x="4640336" y="299107"/>
                  </a:lnTo>
                  <a:lnTo>
                    <a:pt x="4652173" y="299121"/>
                  </a:lnTo>
                  <a:lnTo>
                    <a:pt x="4664011" y="299133"/>
                  </a:lnTo>
                  <a:lnTo>
                    <a:pt x="4675849" y="299144"/>
                  </a:lnTo>
                  <a:lnTo>
                    <a:pt x="4687686" y="299152"/>
                  </a:lnTo>
                </a:path>
              </a:pathLst>
            </a:custGeom>
            <a:ln w="40651" cap="flat">
              <a:solidFill>
                <a:srgbClr val="B385FF">
                  <a:alpha val="100000"/>
                </a:srgbClr>
              </a:solidFill>
              <a:prstDash val="solid"/>
              <a:round/>
            </a:ln>
          </p:spPr>
          <p:txBody>
            <a:bodyPr/>
            <a:lstStyle/>
            <a:p/>
          </p:txBody>
        </p:sp>
        <p:sp>
          <p:nvSpPr>
            <p:cNvPr id="62" name="pl62"/>
            <p:cNvSpPr/>
            <p:nvPr/>
          </p:nvSpPr>
          <p:spPr>
            <a:xfrm>
              <a:off x="2482351" y="1946735"/>
              <a:ext cx="4687686" cy="149551"/>
            </a:xfrm>
            <a:custGeom>
              <a:avLst/>
              <a:pathLst>
                <a:path w="4687686" h="149551">
                  <a:moveTo>
                    <a:pt x="0" y="149551"/>
                  </a:moveTo>
                  <a:lnTo>
                    <a:pt x="11837" y="149551"/>
                  </a:lnTo>
                  <a:lnTo>
                    <a:pt x="23675" y="149551"/>
                  </a:lnTo>
                  <a:lnTo>
                    <a:pt x="35512" y="149551"/>
                  </a:lnTo>
                  <a:lnTo>
                    <a:pt x="47350" y="149551"/>
                  </a:lnTo>
                  <a:lnTo>
                    <a:pt x="59187" y="149551"/>
                  </a:lnTo>
                  <a:lnTo>
                    <a:pt x="71025" y="149551"/>
                  </a:lnTo>
                  <a:lnTo>
                    <a:pt x="82863" y="149551"/>
                  </a:lnTo>
                  <a:lnTo>
                    <a:pt x="94700" y="149551"/>
                  </a:lnTo>
                  <a:lnTo>
                    <a:pt x="106538" y="149551"/>
                  </a:lnTo>
                  <a:lnTo>
                    <a:pt x="118375" y="149551"/>
                  </a:lnTo>
                  <a:lnTo>
                    <a:pt x="130213" y="149551"/>
                  </a:lnTo>
                  <a:lnTo>
                    <a:pt x="142051" y="149551"/>
                  </a:lnTo>
                  <a:lnTo>
                    <a:pt x="153888" y="149551"/>
                  </a:lnTo>
                  <a:lnTo>
                    <a:pt x="165726" y="149551"/>
                  </a:lnTo>
                  <a:lnTo>
                    <a:pt x="177563" y="149551"/>
                  </a:lnTo>
                  <a:lnTo>
                    <a:pt x="189401" y="149551"/>
                  </a:lnTo>
                  <a:lnTo>
                    <a:pt x="201239" y="149551"/>
                  </a:lnTo>
                  <a:lnTo>
                    <a:pt x="213076" y="149551"/>
                  </a:lnTo>
                  <a:lnTo>
                    <a:pt x="224914" y="149551"/>
                  </a:lnTo>
                  <a:lnTo>
                    <a:pt x="236751" y="149551"/>
                  </a:lnTo>
                  <a:lnTo>
                    <a:pt x="248589" y="149551"/>
                  </a:lnTo>
                  <a:lnTo>
                    <a:pt x="260427" y="149551"/>
                  </a:lnTo>
                  <a:lnTo>
                    <a:pt x="272264" y="149551"/>
                  </a:lnTo>
                  <a:lnTo>
                    <a:pt x="284102" y="149551"/>
                  </a:lnTo>
                  <a:lnTo>
                    <a:pt x="295939" y="149551"/>
                  </a:lnTo>
                  <a:lnTo>
                    <a:pt x="307777" y="149551"/>
                  </a:lnTo>
                  <a:lnTo>
                    <a:pt x="319614" y="149551"/>
                  </a:lnTo>
                  <a:lnTo>
                    <a:pt x="331452" y="149551"/>
                  </a:lnTo>
                  <a:lnTo>
                    <a:pt x="343290" y="149551"/>
                  </a:lnTo>
                  <a:lnTo>
                    <a:pt x="355127" y="149551"/>
                  </a:lnTo>
                  <a:lnTo>
                    <a:pt x="366965" y="149551"/>
                  </a:lnTo>
                  <a:lnTo>
                    <a:pt x="378802" y="149551"/>
                  </a:lnTo>
                  <a:lnTo>
                    <a:pt x="390640" y="149551"/>
                  </a:lnTo>
                  <a:lnTo>
                    <a:pt x="402478" y="149551"/>
                  </a:lnTo>
                  <a:lnTo>
                    <a:pt x="414315" y="149551"/>
                  </a:lnTo>
                  <a:lnTo>
                    <a:pt x="426153" y="149551"/>
                  </a:lnTo>
                  <a:lnTo>
                    <a:pt x="437990" y="149551"/>
                  </a:lnTo>
                  <a:lnTo>
                    <a:pt x="449828" y="149551"/>
                  </a:lnTo>
                  <a:lnTo>
                    <a:pt x="461666" y="149551"/>
                  </a:lnTo>
                  <a:lnTo>
                    <a:pt x="473503" y="149551"/>
                  </a:lnTo>
                  <a:lnTo>
                    <a:pt x="485341" y="149551"/>
                  </a:lnTo>
                  <a:lnTo>
                    <a:pt x="497178" y="149551"/>
                  </a:lnTo>
                  <a:lnTo>
                    <a:pt x="509016" y="149551"/>
                  </a:lnTo>
                  <a:lnTo>
                    <a:pt x="520854" y="149551"/>
                  </a:lnTo>
                  <a:lnTo>
                    <a:pt x="532691" y="149551"/>
                  </a:lnTo>
                  <a:lnTo>
                    <a:pt x="544529" y="149551"/>
                  </a:lnTo>
                  <a:lnTo>
                    <a:pt x="556366" y="149551"/>
                  </a:lnTo>
                  <a:lnTo>
                    <a:pt x="568204" y="149551"/>
                  </a:lnTo>
                  <a:lnTo>
                    <a:pt x="580042" y="149551"/>
                  </a:lnTo>
                  <a:lnTo>
                    <a:pt x="591879" y="149551"/>
                  </a:lnTo>
                  <a:lnTo>
                    <a:pt x="603717" y="149551"/>
                  </a:lnTo>
                  <a:lnTo>
                    <a:pt x="615554" y="149551"/>
                  </a:lnTo>
                  <a:lnTo>
                    <a:pt x="627392" y="149551"/>
                  </a:lnTo>
                  <a:lnTo>
                    <a:pt x="639229" y="149551"/>
                  </a:lnTo>
                  <a:lnTo>
                    <a:pt x="651067" y="149551"/>
                  </a:lnTo>
                  <a:lnTo>
                    <a:pt x="662905" y="149551"/>
                  </a:lnTo>
                  <a:lnTo>
                    <a:pt x="674742" y="149551"/>
                  </a:lnTo>
                  <a:lnTo>
                    <a:pt x="686580" y="149551"/>
                  </a:lnTo>
                  <a:lnTo>
                    <a:pt x="698417" y="149551"/>
                  </a:lnTo>
                  <a:lnTo>
                    <a:pt x="710255" y="149551"/>
                  </a:lnTo>
                  <a:lnTo>
                    <a:pt x="722093" y="149551"/>
                  </a:lnTo>
                  <a:lnTo>
                    <a:pt x="733930" y="149551"/>
                  </a:lnTo>
                  <a:lnTo>
                    <a:pt x="745768" y="149551"/>
                  </a:lnTo>
                  <a:lnTo>
                    <a:pt x="757605" y="149551"/>
                  </a:lnTo>
                  <a:lnTo>
                    <a:pt x="769443" y="149551"/>
                  </a:lnTo>
                  <a:lnTo>
                    <a:pt x="781281" y="149551"/>
                  </a:lnTo>
                  <a:lnTo>
                    <a:pt x="793118" y="149551"/>
                  </a:lnTo>
                  <a:lnTo>
                    <a:pt x="804956" y="149551"/>
                  </a:lnTo>
                  <a:lnTo>
                    <a:pt x="816793" y="149551"/>
                  </a:lnTo>
                  <a:lnTo>
                    <a:pt x="828631" y="149551"/>
                  </a:lnTo>
                  <a:lnTo>
                    <a:pt x="840469" y="149551"/>
                  </a:lnTo>
                  <a:lnTo>
                    <a:pt x="852306" y="149551"/>
                  </a:lnTo>
                  <a:lnTo>
                    <a:pt x="864144" y="149551"/>
                  </a:lnTo>
                  <a:lnTo>
                    <a:pt x="875981" y="149551"/>
                  </a:lnTo>
                  <a:lnTo>
                    <a:pt x="887819" y="149551"/>
                  </a:lnTo>
                  <a:lnTo>
                    <a:pt x="899657" y="149551"/>
                  </a:lnTo>
                  <a:lnTo>
                    <a:pt x="911494" y="149551"/>
                  </a:lnTo>
                  <a:lnTo>
                    <a:pt x="923332" y="149551"/>
                  </a:lnTo>
                  <a:lnTo>
                    <a:pt x="935169" y="149551"/>
                  </a:lnTo>
                  <a:lnTo>
                    <a:pt x="947007" y="149551"/>
                  </a:lnTo>
                  <a:lnTo>
                    <a:pt x="958844" y="149551"/>
                  </a:lnTo>
                  <a:lnTo>
                    <a:pt x="970682" y="149551"/>
                  </a:lnTo>
                  <a:lnTo>
                    <a:pt x="982520" y="149551"/>
                  </a:lnTo>
                  <a:lnTo>
                    <a:pt x="994357" y="149551"/>
                  </a:lnTo>
                  <a:lnTo>
                    <a:pt x="1006195" y="149551"/>
                  </a:lnTo>
                  <a:lnTo>
                    <a:pt x="1018032" y="149551"/>
                  </a:lnTo>
                  <a:lnTo>
                    <a:pt x="1029870" y="149551"/>
                  </a:lnTo>
                  <a:lnTo>
                    <a:pt x="1041708" y="149551"/>
                  </a:lnTo>
                  <a:lnTo>
                    <a:pt x="1053545" y="149551"/>
                  </a:lnTo>
                  <a:lnTo>
                    <a:pt x="1065383" y="149551"/>
                  </a:lnTo>
                  <a:lnTo>
                    <a:pt x="1077220" y="149551"/>
                  </a:lnTo>
                  <a:lnTo>
                    <a:pt x="1089058" y="149551"/>
                  </a:lnTo>
                  <a:lnTo>
                    <a:pt x="1100896" y="149551"/>
                  </a:lnTo>
                  <a:lnTo>
                    <a:pt x="1112733" y="149551"/>
                  </a:lnTo>
                  <a:lnTo>
                    <a:pt x="1124571" y="149551"/>
                  </a:lnTo>
                  <a:lnTo>
                    <a:pt x="1136408" y="149551"/>
                  </a:lnTo>
                  <a:lnTo>
                    <a:pt x="1148246" y="149551"/>
                  </a:lnTo>
                  <a:lnTo>
                    <a:pt x="1160084" y="149551"/>
                  </a:lnTo>
                  <a:lnTo>
                    <a:pt x="1171921" y="149551"/>
                  </a:lnTo>
                  <a:lnTo>
                    <a:pt x="1171921" y="149551"/>
                  </a:lnTo>
                  <a:lnTo>
                    <a:pt x="1183759" y="149551"/>
                  </a:lnTo>
                  <a:lnTo>
                    <a:pt x="1195596" y="149551"/>
                  </a:lnTo>
                  <a:lnTo>
                    <a:pt x="1207434" y="149551"/>
                  </a:lnTo>
                  <a:lnTo>
                    <a:pt x="1219272" y="149551"/>
                  </a:lnTo>
                  <a:lnTo>
                    <a:pt x="1231109" y="149551"/>
                  </a:lnTo>
                  <a:lnTo>
                    <a:pt x="1242947" y="149551"/>
                  </a:lnTo>
                  <a:lnTo>
                    <a:pt x="1254784" y="149551"/>
                  </a:lnTo>
                  <a:lnTo>
                    <a:pt x="1266622" y="149551"/>
                  </a:lnTo>
                  <a:lnTo>
                    <a:pt x="1278459" y="149551"/>
                  </a:lnTo>
                  <a:lnTo>
                    <a:pt x="1290297" y="149551"/>
                  </a:lnTo>
                  <a:lnTo>
                    <a:pt x="1302135" y="149551"/>
                  </a:lnTo>
                  <a:lnTo>
                    <a:pt x="1313972" y="149551"/>
                  </a:lnTo>
                  <a:lnTo>
                    <a:pt x="1325810" y="149551"/>
                  </a:lnTo>
                  <a:lnTo>
                    <a:pt x="1337647" y="149551"/>
                  </a:lnTo>
                  <a:lnTo>
                    <a:pt x="1349485" y="149551"/>
                  </a:lnTo>
                  <a:lnTo>
                    <a:pt x="1361323" y="149551"/>
                  </a:lnTo>
                  <a:lnTo>
                    <a:pt x="1373160" y="149551"/>
                  </a:lnTo>
                  <a:lnTo>
                    <a:pt x="1384998" y="149551"/>
                  </a:lnTo>
                  <a:lnTo>
                    <a:pt x="1396835" y="149551"/>
                  </a:lnTo>
                  <a:lnTo>
                    <a:pt x="1408673" y="149551"/>
                  </a:lnTo>
                  <a:lnTo>
                    <a:pt x="1420511" y="149551"/>
                  </a:lnTo>
                  <a:lnTo>
                    <a:pt x="1432348" y="149551"/>
                  </a:lnTo>
                  <a:lnTo>
                    <a:pt x="1444186" y="149551"/>
                  </a:lnTo>
                  <a:lnTo>
                    <a:pt x="1456023" y="149551"/>
                  </a:lnTo>
                  <a:lnTo>
                    <a:pt x="1467861" y="149551"/>
                  </a:lnTo>
                  <a:lnTo>
                    <a:pt x="1479699" y="149551"/>
                  </a:lnTo>
                  <a:lnTo>
                    <a:pt x="1491536" y="149551"/>
                  </a:lnTo>
                  <a:lnTo>
                    <a:pt x="1503374" y="149551"/>
                  </a:lnTo>
                  <a:lnTo>
                    <a:pt x="1515211" y="149551"/>
                  </a:lnTo>
                  <a:lnTo>
                    <a:pt x="1527049" y="149551"/>
                  </a:lnTo>
                  <a:lnTo>
                    <a:pt x="1538887" y="149551"/>
                  </a:lnTo>
                  <a:lnTo>
                    <a:pt x="1550724" y="149551"/>
                  </a:lnTo>
                  <a:lnTo>
                    <a:pt x="1562562" y="149551"/>
                  </a:lnTo>
                  <a:lnTo>
                    <a:pt x="1574399" y="149551"/>
                  </a:lnTo>
                  <a:lnTo>
                    <a:pt x="1586237" y="149551"/>
                  </a:lnTo>
                  <a:lnTo>
                    <a:pt x="1598074" y="149551"/>
                  </a:lnTo>
                  <a:lnTo>
                    <a:pt x="1609912" y="149551"/>
                  </a:lnTo>
                  <a:lnTo>
                    <a:pt x="1621750" y="149551"/>
                  </a:lnTo>
                  <a:lnTo>
                    <a:pt x="1633587" y="149551"/>
                  </a:lnTo>
                  <a:lnTo>
                    <a:pt x="1645425" y="149551"/>
                  </a:lnTo>
                  <a:lnTo>
                    <a:pt x="1657262" y="149551"/>
                  </a:lnTo>
                  <a:lnTo>
                    <a:pt x="1669100" y="149551"/>
                  </a:lnTo>
                  <a:lnTo>
                    <a:pt x="1680938" y="149551"/>
                  </a:lnTo>
                  <a:lnTo>
                    <a:pt x="1692775" y="149551"/>
                  </a:lnTo>
                  <a:lnTo>
                    <a:pt x="1704613" y="149551"/>
                  </a:lnTo>
                  <a:lnTo>
                    <a:pt x="1716450" y="149551"/>
                  </a:lnTo>
                  <a:lnTo>
                    <a:pt x="1728288" y="149551"/>
                  </a:lnTo>
                  <a:lnTo>
                    <a:pt x="1740126" y="149551"/>
                  </a:lnTo>
                  <a:lnTo>
                    <a:pt x="1751963" y="149551"/>
                  </a:lnTo>
                  <a:lnTo>
                    <a:pt x="1763801" y="149551"/>
                  </a:lnTo>
                  <a:lnTo>
                    <a:pt x="1775638" y="149551"/>
                  </a:lnTo>
                  <a:lnTo>
                    <a:pt x="1787476" y="149551"/>
                  </a:lnTo>
                  <a:lnTo>
                    <a:pt x="1799314" y="149551"/>
                  </a:lnTo>
                  <a:lnTo>
                    <a:pt x="1811151" y="149551"/>
                  </a:lnTo>
                  <a:lnTo>
                    <a:pt x="1822989" y="149551"/>
                  </a:lnTo>
                  <a:lnTo>
                    <a:pt x="1834826" y="149551"/>
                  </a:lnTo>
                  <a:lnTo>
                    <a:pt x="1846664" y="149551"/>
                  </a:lnTo>
                  <a:lnTo>
                    <a:pt x="1858502" y="149551"/>
                  </a:lnTo>
                  <a:lnTo>
                    <a:pt x="1870339" y="149551"/>
                  </a:lnTo>
                  <a:lnTo>
                    <a:pt x="1882177" y="149551"/>
                  </a:lnTo>
                  <a:lnTo>
                    <a:pt x="1894014" y="149551"/>
                  </a:lnTo>
                  <a:lnTo>
                    <a:pt x="1905852" y="149551"/>
                  </a:lnTo>
                  <a:lnTo>
                    <a:pt x="1917689" y="149551"/>
                  </a:lnTo>
                  <a:lnTo>
                    <a:pt x="1929527" y="149551"/>
                  </a:lnTo>
                  <a:lnTo>
                    <a:pt x="1941365" y="149551"/>
                  </a:lnTo>
                  <a:lnTo>
                    <a:pt x="1953202" y="149551"/>
                  </a:lnTo>
                  <a:lnTo>
                    <a:pt x="1965040" y="149551"/>
                  </a:lnTo>
                  <a:lnTo>
                    <a:pt x="1976877" y="149551"/>
                  </a:lnTo>
                  <a:lnTo>
                    <a:pt x="1988715" y="149551"/>
                  </a:lnTo>
                  <a:lnTo>
                    <a:pt x="2000553" y="149551"/>
                  </a:lnTo>
                  <a:lnTo>
                    <a:pt x="2012390" y="149551"/>
                  </a:lnTo>
                  <a:lnTo>
                    <a:pt x="2024228" y="149551"/>
                  </a:lnTo>
                  <a:lnTo>
                    <a:pt x="2036065" y="149551"/>
                  </a:lnTo>
                  <a:lnTo>
                    <a:pt x="2047903" y="149551"/>
                  </a:lnTo>
                  <a:lnTo>
                    <a:pt x="2059741" y="149551"/>
                  </a:lnTo>
                  <a:lnTo>
                    <a:pt x="2071578" y="149551"/>
                  </a:lnTo>
                  <a:lnTo>
                    <a:pt x="2083416" y="149551"/>
                  </a:lnTo>
                  <a:lnTo>
                    <a:pt x="2095253" y="149551"/>
                  </a:lnTo>
                  <a:lnTo>
                    <a:pt x="2107091" y="149551"/>
                  </a:lnTo>
                  <a:lnTo>
                    <a:pt x="2118929" y="149551"/>
                  </a:lnTo>
                  <a:lnTo>
                    <a:pt x="2130766" y="149551"/>
                  </a:lnTo>
                  <a:lnTo>
                    <a:pt x="2142604" y="149551"/>
                  </a:lnTo>
                  <a:lnTo>
                    <a:pt x="2154441" y="149551"/>
                  </a:lnTo>
                  <a:lnTo>
                    <a:pt x="2166279" y="149551"/>
                  </a:lnTo>
                  <a:lnTo>
                    <a:pt x="2178117" y="149551"/>
                  </a:lnTo>
                  <a:lnTo>
                    <a:pt x="2189954" y="149551"/>
                  </a:lnTo>
                  <a:lnTo>
                    <a:pt x="2201792" y="149551"/>
                  </a:lnTo>
                  <a:lnTo>
                    <a:pt x="2213629" y="149551"/>
                  </a:lnTo>
                  <a:lnTo>
                    <a:pt x="2225467" y="149551"/>
                  </a:lnTo>
                  <a:lnTo>
                    <a:pt x="2237304" y="149551"/>
                  </a:lnTo>
                  <a:lnTo>
                    <a:pt x="2249142" y="149551"/>
                  </a:lnTo>
                  <a:lnTo>
                    <a:pt x="2260980" y="149551"/>
                  </a:lnTo>
                  <a:lnTo>
                    <a:pt x="2272817" y="149551"/>
                  </a:lnTo>
                  <a:lnTo>
                    <a:pt x="2284655" y="149551"/>
                  </a:lnTo>
                  <a:lnTo>
                    <a:pt x="2296492" y="149551"/>
                  </a:lnTo>
                  <a:lnTo>
                    <a:pt x="2308330" y="149551"/>
                  </a:lnTo>
                  <a:lnTo>
                    <a:pt x="2320168" y="149551"/>
                  </a:lnTo>
                  <a:lnTo>
                    <a:pt x="2332005" y="149551"/>
                  </a:lnTo>
                  <a:lnTo>
                    <a:pt x="2343843" y="149551"/>
                  </a:lnTo>
                  <a:lnTo>
                    <a:pt x="2343843" y="149501"/>
                  </a:lnTo>
                  <a:lnTo>
                    <a:pt x="2355680" y="149492"/>
                  </a:lnTo>
                  <a:lnTo>
                    <a:pt x="2367518" y="149482"/>
                  </a:lnTo>
                  <a:lnTo>
                    <a:pt x="2379356" y="149469"/>
                  </a:lnTo>
                  <a:lnTo>
                    <a:pt x="2391193" y="149455"/>
                  </a:lnTo>
                  <a:lnTo>
                    <a:pt x="2403031" y="149438"/>
                  </a:lnTo>
                  <a:lnTo>
                    <a:pt x="2414868" y="149419"/>
                  </a:lnTo>
                  <a:lnTo>
                    <a:pt x="2426706" y="149396"/>
                  </a:lnTo>
                  <a:lnTo>
                    <a:pt x="2438544" y="149368"/>
                  </a:lnTo>
                  <a:lnTo>
                    <a:pt x="2450381" y="149336"/>
                  </a:lnTo>
                  <a:lnTo>
                    <a:pt x="2462219" y="149299"/>
                  </a:lnTo>
                  <a:lnTo>
                    <a:pt x="2474056" y="149255"/>
                  </a:lnTo>
                  <a:lnTo>
                    <a:pt x="2485894" y="149203"/>
                  </a:lnTo>
                  <a:lnTo>
                    <a:pt x="2497732" y="149142"/>
                  </a:lnTo>
                  <a:lnTo>
                    <a:pt x="2509569" y="149070"/>
                  </a:lnTo>
                  <a:lnTo>
                    <a:pt x="2521407" y="148986"/>
                  </a:lnTo>
                  <a:lnTo>
                    <a:pt x="2533244" y="148888"/>
                  </a:lnTo>
                  <a:lnTo>
                    <a:pt x="2545082" y="148772"/>
                  </a:lnTo>
                  <a:lnTo>
                    <a:pt x="2556919" y="148636"/>
                  </a:lnTo>
                  <a:lnTo>
                    <a:pt x="2568757" y="148477"/>
                  </a:lnTo>
                  <a:lnTo>
                    <a:pt x="2580595" y="148290"/>
                  </a:lnTo>
                  <a:lnTo>
                    <a:pt x="2592432" y="148071"/>
                  </a:lnTo>
                  <a:lnTo>
                    <a:pt x="2604270" y="147814"/>
                  </a:lnTo>
                  <a:lnTo>
                    <a:pt x="2616107" y="147514"/>
                  </a:lnTo>
                  <a:lnTo>
                    <a:pt x="2627945" y="147162"/>
                  </a:lnTo>
                  <a:lnTo>
                    <a:pt x="2639783" y="146751"/>
                  </a:lnTo>
                  <a:lnTo>
                    <a:pt x="2651620" y="146271"/>
                  </a:lnTo>
                  <a:lnTo>
                    <a:pt x="2663458" y="145710"/>
                  </a:lnTo>
                  <a:lnTo>
                    <a:pt x="2675295" y="145057"/>
                  </a:lnTo>
                  <a:lnTo>
                    <a:pt x="2687133" y="144296"/>
                  </a:lnTo>
                  <a:lnTo>
                    <a:pt x="2698971" y="143413"/>
                  </a:lnTo>
                  <a:lnTo>
                    <a:pt x="2710808" y="142387"/>
                  </a:lnTo>
                  <a:lnTo>
                    <a:pt x="2722646" y="141201"/>
                  </a:lnTo>
                  <a:lnTo>
                    <a:pt x="2734483" y="139831"/>
                  </a:lnTo>
                  <a:lnTo>
                    <a:pt x="2746321" y="138255"/>
                  </a:lnTo>
                  <a:lnTo>
                    <a:pt x="2758159" y="136447"/>
                  </a:lnTo>
                  <a:lnTo>
                    <a:pt x="2769996" y="134382"/>
                  </a:lnTo>
                  <a:lnTo>
                    <a:pt x="2781834" y="132033"/>
                  </a:lnTo>
                  <a:lnTo>
                    <a:pt x="2793671" y="129374"/>
                  </a:lnTo>
                  <a:lnTo>
                    <a:pt x="2805509" y="126383"/>
                  </a:lnTo>
                  <a:lnTo>
                    <a:pt x="2817347" y="123040"/>
                  </a:lnTo>
                  <a:lnTo>
                    <a:pt x="2829184" y="119329"/>
                  </a:lnTo>
                  <a:lnTo>
                    <a:pt x="2841022" y="115243"/>
                  </a:lnTo>
                  <a:lnTo>
                    <a:pt x="2852859" y="110785"/>
                  </a:lnTo>
                  <a:lnTo>
                    <a:pt x="2864697" y="105966"/>
                  </a:lnTo>
                  <a:lnTo>
                    <a:pt x="2876534" y="100812"/>
                  </a:lnTo>
                  <a:lnTo>
                    <a:pt x="2888372" y="95359"/>
                  </a:lnTo>
                  <a:lnTo>
                    <a:pt x="2900210" y="89659"/>
                  </a:lnTo>
                  <a:lnTo>
                    <a:pt x="2912047" y="83773"/>
                  </a:lnTo>
                  <a:lnTo>
                    <a:pt x="2923885" y="77771"/>
                  </a:lnTo>
                  <a:lnTo>
                    <a:pt x="2935722" y="71730"/>
                  </a:lnTo>
                  <a:lnTo>
                    <a:pt x="2947560" y="65728"/>
                  </a:lnTo>
                  <a:lnTo>
                    <a:pt x="2959398" y="59841"/>
                  </a:lnTo>
                  <a:lnTo>
                    <a:pt x="2971235" y="54141"/>
                  </a:lnTo>
                  <a:lnTo>
                    <a:pt x="2983073" y="48689"/>
                  </a:lnTo>
                  <a:lnTo>
                    <a:pt x="2994910" y="43534"/>
                  </a:lnTo>
                  <a:lnTo>
                    <a:pt x="3006748" y="38715"/>
                  </a:lnTo>
                  <a:lnTo>
                    <a:pt x="3018586" y="34257"/>
                  </a:lnTo>
                  <a:lnTo>
                    <a:pt x="3030423" y="30171"/>
                  </a:lnTo>
                  <a:lnTo>
                    <a:pt x="3042261" y="26460"/>
                  </a:lnTo>
                  <a:lnTo>
                    <a:pt x="3054098" y="23117"/>
                  </a:lnTo>
                  <a:lnTo>
                    <a:pt x="3065936" y="20126"/>
                  </a:lnTo>
                  <a:lnTo>
                    <a:pt x="3077774" y="17467"/>
                  </a:lnTo>
                  <a:lnTo>
                    <a:pt x="3089611" y="15118"/>
                  </a:lnTo>
                  <a:lnTo>
                    <a:pt x="3101449" y="13053"/>
                  </a:lnTo>
                  <a:lnTo>
                    <a:pt x="3113286" y="11245"/>
                  </a:lnTo>
                  <a:lnTo>
                    <a:pt x="3125124" y="9669"/>
                  </a:lnTo>
                  <a:lnTo>
                    <a:pt x="3136962" y="8299"/>
                  </a:lnTo>
                  <a:lnTo>
                    <a:pt x="3148799" y="7113"/>
                  </a:lnTo>
                  <a:lnTo>
                    <a:pt x="3160637" y="6088"/>
                  </a:lnTo>
                  <a:lnTo>
                    <a:pt x="3172474" y="5204"/>
                  </a:lnTo>
                  <a:lnTo>
                    <a:pt x="3184312" y="4443"/>
                  </a:lnTo>
                  <a:lnTo>
                    <a:pt x="3196149" y="3790"/>
                  </a:lnTo>
                  <a:lnTo>
                    <a:pt x="3207987" y="3229"/>
                  </a:lnTo>
                  <a:lnTo>
                    <a:pt x="3219825" y="2749"/>
                  </a:lnTo>
                  <a:lnTo>
                    <a:pt x="3231662" y="2338"/>
                  </a:lnTo>
                  <a:lnTo>
                    <a:pt x="3243500" y="1986"/>
                  </a:lnTo>
                  <a:lnTo>
                    <a:pt x="3255337" y="1686"/>
                  </a:lnTo>
                  <a:lnTo>
                    <a:pt x="3267175" y="1429"/>
                  </a:lnTo>
                  <a:lnTo>
                    <a:pt x="3279013" y="1210"/>
                  </a:lnTo>
                  <a:lnTo>
                    <a:pt x="3290850" y="1023"/>
                  </a:lnTo>
                  <a:lnTo>
                    <a:pt x="3302688" y="864"/>
                  </a:lnTo>
                  <a:lnTo>
                    <a:pt x="3314525" y="728"/>
                  </a:lnTo>
                  <a:lnTo>
                    <a:pt x="3326363" y="613"/>
                  </a:lnTo>
                  <a:lnTo>
                    <a:pt x="3338201" y="514"/>
                  </a:lnTo>
                  <a:lnTo>
                    <a:pt x="3350038" y="430"/>
                  </a:lnTo>
                  <a:lnTo>
                    <a:pt x="3361876" y="358"/>
                  </a:lnTo>
                  <a:lnTo>
                    <a:pt x="3373713" y="298"/>
                  </a:lnTo>
                  <a:lnTo>
                    <a:pt x="3385551" y="246"/>
                  </a:lnTo>
                  <a:lnTo>
                    <a:pt x="3397389" y="202"/>
                  </a:lnTo>
                  <a:lnTo>
                    <a:pt x="3409226" y="164"/>
                  </a:lnTo>
                  <a:lnTo>
                    <a:pt x="3421064" y="132"/>
                  </a:lnTo>
                  <a:lnTo>
                    <a:pt x="3432901" y="105"/>
                  </a:lnTo>
                  <a:lnTo>
                    <a:pt x="3444739" y="82"/>
                  </a:lnTo>
                  <a:lnTo>
                    <a:pt x="3456576" y="62"/>
                  </a:lnTo>
                  <a:lnTo>
                    <a:pt x="3468414" y="45"/>
                  </a:lnTo>
                  <a:lnTo>
                    <a:pt x="3480252" y="31"/>
                  </a:lnTo>
                  <a:lnTo>
                    <a:pt x="3492089" y="19"/>
                  </a:lnTo>
                  <a:lnTo>
                    <a:pt x="3503927" y="8"/>
                  </a:lnTo>
                  <a:lnTo>
                    <a:pt x="3515764" y="0"/>
                  </a:lnTo>
                  <a:lnTo>
                    <a:pt x="3515764" y="0"/>
                  </a:lnTo>
                  <a:lnTo>
                    <a:pt x="3527602" y="8"/>
                  </a:lnTo>
                  <a:lnTo>
                    <a:pt x="3539440" y="19"/>
                  </a:lnTo>
                  <a:lnTo>
                    <a:pt x="3551277" y="31"/>
                  </a:lnTo>
                  <a:lnTo>
                    <a:pt x="3563115" y="45"/>
                  </a:lnTo>
                  <a:lnTo>
                    <a:pt x="3574952" y="62"/>
                  </a:lnTo>
                  <a:lnTo>
                    <a:pt x="3586790" y="82"/>
                  </a:lnTo>
                  <a:lnTo>
                    <a:pt x="3598628" y="105"/>
                  </a:lnTo>
                  <a:lnTo>
                    <a:pt x="3610465" y="132"/>
                  </a:lnTo>
                  <a:lnTo>
                    <a:pt x="3622303" y="164"/>
                  </a:lnTo>
                  <a:lnTo>
                    <a:pt x="3634140" y="202"/>
                  </a:lnTo>
                  <a:lnTo>
                    <a:pt x="3645978" y="246"/>
                  </a:lnTo>
                  <a:lnTo>
                    <a:pt x="3657816" y="298"/>
                  </a:lnTo>
                  <a:lnTo>
                    <a:pt x="3669653" y="358"/>
                  </a:lnTo>
                  <a:lnTo>
                    <a:pt x="3681491" y="430"/>
                  </a:lnTo>
                  <a:lnTo>
                    <a:pt x="3693328" y="514"/>
                  </a:lnTo>
                  <a:lnTo>
                    <a:pt x="3705166" y="613"/>
                  </a:lnTo>
                  <a:lnTo>
                    <a:pt x="3717004" y="728"/>
                  </a:lnTo>
                  <a:lnTo>
                    <a:pt x="3728841" y="864"/>
                  </a:lnTo>
                  <a:lnTo>
                    <a:pt x="3740679" y="1023"/>
                  </a:lnTo>
                  <a:lnTo>
                    <a:pt x="3752516" y="1210"/>
                  </a:lnTo>
                  <a:lnTo>
                    <a:pt x="3764354" y="1429"/>
                  </a:lnTo>
                  <a:lnTo>
                    <a:pt x="3776191" y="1686"/>
                  </a:lnTo>
                  <a:lnTo>
                    <a:pt x="3788029" y="1986"/>
                  </a:lnTo>
                  <a:lnTo>
                    <a:pt x="3799867" y="2338"/>
                  </a:lnTo>
                  <a:lnTo>
                    <a:pt x="3811704" y="2749"/>
                  </a:lnTo>
                  <a:lnTo>
                    <a:pt x="3823542" y="3229"/>
                  </a:lnTo>
                  <a:lnTo>
                    <a:pt x="3835379" y="3790"/>
                  </a:lnTo>
                  <a:lnTo>
                    <a:pt x="3847217" y="4443"/>
                  </a:lnTo>
                  <a:lnTo>
                    <a:pt x="3859055" y="5204"/>
                  </a:lnTo>
                  <a:lnTo>
                    <a:pt x="3870892" y="6088"/>
                  </a:lnTo>
                  <a:lnTo>
                    <a:pt x="3882730" y="7113"/>
                  </a:lnTo>
                  <a:lnTo>
                    <a:pt x="3894567" y="8299"/>
                  </a:lnTo>
                  <a:lnTo>
                    <a:pt x="3906405" y="9669"/>
                  </a:lnTo>
                  <a:lnTo>
                    <a:pt x="3918243" y="11245"/>
                  </a:lnTo>
                  <a:lnTo>
                    <a:pt x="3930080" y="13053"/>
                  </a:lnTo>
                  <a:lnTo>
                    <a:pt x="3941918" y="15118"/>
                  </a:lnTo>
                  <a:lnTo>
                    <a:pt x="3953755" y="17467"/>
                  </a:lnTo>
                  <a:lnTo>
                    <a:pt x="3965593" y="20126"/>
                  </a:lnTo>
                  <a:lnTo>
                    <a:pt x="3977431" y="23117"/>
                  </a:lnTo>
                  <a:lnTo>
                    <a:pt x="3989268" y="26460"/>
                  </a:lnTo>
                  <a:lnTo>
                    <a:pt x="4001106" y="30171"/>
                  </a:lnTo>
                  <a:lnTo>
                    <a:pt x="4012943" y="34257"/>
                  </a:lnTo>
                  <a:lnTo>
                    <a:pt x="4024781" y="38715"/>
                  </a:lnTo>
                  <a:lnTo>
                    <a:pt x="4036619" y="43534"/>
                  </a:lnTo>
                  <a:lnTo>
                    <a:pt x="4048456" y="48689"/>
                  </a:lnTo>
                  <a:lnTo>
                    <a:pt x="4060294" y="54141"/>
                  </a:lnTo>
                  <a:lnTo>
                    <a:pt x="4072131" y="59841"/>
                  </a:lnTo>
                  <a:lnTo>
                    <a:pt x="4083969" y="65728"/>
                  </a:lnTo>
                  <a:lnTo>
                    <a:pt x="4095806" y="71730"/>
                  </a:lnTo>
                  <a:lnTo>
                    <a:pt x="4107644" y="77771"/>
                  </a:lnTo>
                  <a:lnTo>
                    <a:pt x="4119482" y="83773"/>
                  </a:lnTo>
                  <a:lnTo>
                    <a:pt x="4131319" y="89659"/>
                  </a:lnTo>
                  <a:lnTo>
                    <a:pt x="4143157" y="95359"/>
                  </a:lnTo>
                  <a:lnTo>
                    <a:pt x="4154994" y="100812"/>
                  </a:lnTo>
                  <a:lnTo>
                    <a:pt x="4166832" y="105966"/>
                  </a:lnTo>
                  <a:lnTo>
                    <a:pt x="4178670" y="110785"/>
                  </a:lnTo>
                  <a:lnTo>
                    <a:pt x="4190507" y="115243"/>
                  </a:lnTo>
                  <a:lnTo>
                    <a:pt x="4202345" y="119329"/>
                  </a:lnTo>
                  <a:lnTo>
                    <a:pt x="4214182" y="123040"/>
                  </a:lnTo>
                  <a:lnTo>
                    <a:pt x="4226020" y="126383"/>
                  </a:lnTo>
                  <a:lnTo>
                    <a:pt x="4237858" y="129374"/>
                  </a:lnTo>
                  <a:lnTo>
                    <a:pt x="4249695" y="132033"/>
                  </a:lnTo>
                  <a:lnTo>
                    <a:pt x="4261533" y="134382"/>
                  </a:lnTo>
                  <a:lnTo>
                    <a:pt x="4273370" y="136447"/>
                  </a:lnTo>
                  <a:lnTo>
                    <a:pt x="4285208" y="138255"/>
                  </a:lnTo>
                  <a:lnTo>
                    <a:pt x="4297046" y="139831"/>
                  </a:lnTo>
                  <a:lnTo>
                    <a:pt x="4308883" y="141201"/>
                  </a:lnTo>
                  <a:lnTo>
                    <a:pt x="4320721" y="142387"/>
                  </a:lnTo>
                  <a:lnTo>
                    <a:pt x="4332558" y="143413"/>
                  </a:lnTo>
                  <a:lnTo>
                    <a:pt x="4344396" y="144296"/>
                  </a:lnTo>
                  <a:lnTo>
                    <a:pt x="4356234" y="145057"/>
                  </a:lnTo>
                  <a:lnTo>
                    <a:pt x="4368071" y="145710"/>
                  </a:lnTo>
                  <a:lnTo>
                    <a:pt x="4379909" y="146271"/>
                  </a:lnTo>
                  <a:lnTo>
                    <a:pt x="4391746" y="146751"/>
                  </a:lnTo>
                  <a:lnTo>
                    <a:pt x="4403584" y="147162"/>
                  </a:lnTo>
                  <a:lnTo>
                    <a:pt x="4415421" y="147514"/>
                  </a:lnTo>
                  <a:lnTo>
                    <a:pt x="4427259" y="147814"/>
                  </a:lnTo>
                  <a:lnTo>
                    <a:pt x="4439097" y="148071"/>
                  </a:lnTo>
                  <a:lnTo>
                    <a:pt x="4450934" y="148290"/>
                  </a:lnTo>
                  <a:lnTo>
                    <a:pt x="4462772" y="148477"/>
                  </a:lnTo>
                  <a:lnTo>
                    <a:pt x="4474609" y="148636"/>
                  </a:lnTo>
                  <a:lnTo>
                    <a:pt x="4486447" y="148772"/>
                  </a:lnTo>
                  <a:lnTo>
                    <a:pt x="4498285" y="148888"/>
                  </a:lnTo>
                  <a:lnTo>
                    <a:pt x="4510122" y="148986"/>
                  </a:lnTo>
                  <a:lnTo>
                    <a:pt x="4521960" y="149070"/>
                  </a:lnTo>
                  <a:lnTo>
                    <a:pt x="4533797" y="149142"/>
                  </a:lnTo>
                  <a:lnTo>
                    <a:pt x="4545635" y="149203"/>
                  </a:lnTo>
                  <a:lnTo>
                    <a:pt x="4557473" y="149255"/>
                  </a:lnTo>
                  <a:lnTo>
                    <a:pt x="4569310" y="149299"/>
                  </a:lnTo>
                  <a:lnTo>
                    <a:pt x="4581148" y="149336"/>
                  </a:lnTo>
                  <a:lnTo>
                    <a:pt x="4592985" y="149368"/>
                  </a:lnTo>
                  <a:lnTo>
                    <a:pt x="4604823" y="149396"/>
                  </a:lnTo>
                  <a:lnTo>
                    <a:pt x="4616661" y="149419"/>
                  </a:lnTo>
                  <a:lnTo>
                    <a:pt x="4628498" y="149438"/>
                  </a:lnTo>
                  <a:lnTo>
                    <a:pt x="4640336" y="149455"/>
                  </a:lnTo>
                  <a:lnTo>
                    <a:pt x="4652173" y="149469"/>
                  </a:lnTo>
                  <a:lnTo>
                    <a:pt x="4664011" y="149482"/>
                  </a:lnTo>
                  <a:lnTo>
                    <a:pt x="4675849" y="149492"/>
                  </a:lnTo>
                  <a:lnTo>
                    <a:pt x="4687686" y="149501"/>
                  </a:lnTo>
                </a:path>
              </a:pathLst>
            </a:custGeom>
            <a:ln w="40651" cap="flat">
              <a:solidFill>
                <a:srgbClr val="CD79FF">
                  <a:alpha val="100000"/>
                </a:srgbClr>
              </a:solidFill>
              <a:prstDash val="solid"/>
              <a:round/>
            </a:ln>
          </p:spPr>
          <p:txBody>
            <a:bodyPr/>
            <a:lstStyle/>
            <a:p/>
          </p:txBody>
        </p:sp>
        <p:sp>
          <p:nvSpPr>
            <p:cNvPr id="63" name="pl63"/>
            <p:cNvSpPr/>
            <p:nvPr/>
          </p:nvSpPr>
          <p:spPr>
            <a:xfrm>
              <a:off x="2482351" y="5387571"/>
              <a:ext cx="4687686" cy="299052"/>
            </a:xfrm>
            <a:custGeom>
              <a:avLst/>
              <a:pathLst>
                <a:path w="4687686" h="299052">
                  <a:moveTo>
                    <a:pt x="0" y="299052"/>
                  </a:moveTo>
                  <a:lnTo>
                    <a:pt x="11837" y="299035"/>
                  </a:lnTo>
                  <a:lnTo>
                    <a:pt x="23675" y="299014"/>
                  </a:lnTo>
                  <a:lnTo>
                    <a:pt x="35512" y="298990"/>
                  </a:lnTo>
                  <a:lnTo>
                    <a:pt x="47350" y="298961"/>
                  </a:lnTo>
                  <a:lnTo>
                    <a:pt x="59187" y="298927"/>
                  </a:lnTo>
                  <a:lnTo>
                    <a:pt x="71025" y="298888"/>
                  </a:lnTo>
                  <a:lnTo>
                    <a:pt x="82863" y="298842"/>
                  </a:lnTo>
                  <a:lnTo>
                    <a:pt x="94700" y="298787"/>
                  </a:lnTo>
                  <a:lnTo>
                    <a:pt x="106538" y="298723"/>
                  </a:lnTo>
                  <a:lnTo>
                    <a:pt x="118375" y="298648"/>
                  </a:lnTo>
                  <a:lnTo>
                    <a:pt x="130213" y="298560"/>
                  </a:lnTo>
                  <a:lnTo>
                    <a:pt x="142051" y="298456"/>
                  </a:lnTo>
                  <a:lnTo>
                    <a:pt x="153888" y="298334"/>
                  </a:lnTo>
                  <a:lnTo>
                    <a:pt x="165726" y="298191"/>
                  </a:lnTo>
                  <a:lnTo>
                    <a:pt x="177563" y="298023"/>
                  </a:lnTo>
                  <a:lnTo>
                    <a:pt x="189401" y="297826"/>
                  </a:lnTo>
                  <a:lnTo>
                    <a:pt x="201239" y="297595"/>
                  </a:lnTo>
                  <a:lnTo>
                    <a:pt x="213076" y="297323"/>
                  </a:lnTo>
                  <a:lnTo>
                    <a:pt x="224914" y="297004"/>
                  </a:lnTo>
                  <a:lnTo>
                    <a:pt x="236751" y="296631"/>
                  </a:lnTo>
                  <a:lnTo>
                    <a:pt x="248589" y="296193"/>
                  </a:lnTo>
                  <a:lnTo>
                    <a:pt x="260427" y="295680"/>
                  </a:lnTo>
                  <a:lnTo>
                    <a:pt x="272264" y="295079"/>
                  </a:lnTo>
                  <a:lnTo>
                    <a:pt x="284102" y="294375"/>
                  </a:lnTo>
                  <a:lnTo>
                    <a:pt x="295939" y="293553"/>
                  </a:lnTo>
                  <a:lnTo>
                    <a:pt x="307777" y="292593"/>
                  </a:lnTo>
                  <a:lnTo>
                    <a:pt x="319614" y="291471"/>
                  </a:lnTo>
                  <a:lnTo>
                    <a:pt x="331452" y="290165"/>
                  </a:lnTo>
                  <a:lnTo>
                    <a:pt x="343290" y="288643"/>
                  </a:lnTo>
                  <a:lnTo>
                    <a:pt x="355127" y="286876"/>
                  </a:lnTo>
                  <a:lnTo>
                    <a:pt x="366965" y="284825"/>
                  </a:lnTo>
                  <a:lnTo>
                    <a:pt x="378802" y="282453"/>
                  </a:lnTo>
                  <a:lnTo>
                    <a:pt x="390640" y="279714"/>
                  </a:lnTo>
                  <a:lnTo>
                    <a:pt x="402478" y="276561"/>
                  </a:lnTo>
                  <a:lnTo>
                    <a:pt x="414315" y="272946"/>
                  </a:lnTo>
                  <a:lnTo>
                    <a:pt x="426153" y="268815"/>
                  </a:lnTo>
                  <a:lnTo>
                    <a:pt x="437990" y="264116"/>
                  </a:lnTo>
                  <a:lnTo>
                    <a:pt x="449828" y="258800"/>
                  </a:lnTo>
                  <a:lnTo>
                    <a:pt x="461666" y="252817"/>
                  </a:lnTo>
                  <a:lnTo>
                    <a:pt x="473503" y="246130"/>
                  </a:lnTo>
                  <a:lnTo>
                    <a:pt x="485341" y="238708"/>
                  </a:lnTo>
                  <a:lnTo>
                    <a:pt x="497178" y="230537"/>
                  </a:lnTo>
                  <a:lnTo>
                    <a:pt x="509016" y="221621"/>
                  </a:lnTo>
                  <a:lnTo>
                    <a:pt x="520854" y="211983"/>
                  </a:lnTo>
                  <a:lnTo>
                    <a:pt x="532691" y="201674"/>
                  </a:lnTo>
                  <a:lnTo>
                    <a:pt x="544529" y="190769"/>
                  </a:lnTo>
                  <a:lnTo>
                    <a:pt x="556366" y="179369"/>
                  </a:lnTo>
                  <a:lnTo>
                    <a:pt x="568204" y="167596"/>
                  </a:lnTo>
                  <a:lnTo>
                    <a:pt x="580042" y="155592"/>
                  </a:lnTo>
                  <a:lnTo>
                    <a:pt x="591879" y="143510"/>
                  </a:lnTo>
                  <a:lnTo>
                    <a:pt x="603717" y="131506"/>
                  </a:lnTo>
                  <a:lnTo>
                    <a:pt x="615554" y="119733"/>
                  </a:lnTo>
                  <a:lnTo>
                    <a:pt x="627392" y="108333"/>
                  </a:lnTo>
                  <a:lnTo>
                    <a:pt x="639229" y="97428"/>
                  </a:lnTo>
                  <a:lnTo>
                    <a:pt x="651067" y="87119"/>
                  </a:lnTo>
                  <a:lnTo>
                    <a:pt x="662905" y="77481"/>
                  </a:lnTo>
                  <a:lnTo>
                    <a:pt x="674742" y="68564"/>
                  </a:lnTo>
                  <a:lnTo>
                    <a:pt x="686580" y="60393"/>
                  </a:lnTo>
                  <a:lnTo>
                    <a:pt x="698417" y="52972"/>
                  </a:lnTo>
                  <a:lnTo>
                    <a:pt x="710255" y="46284"/>
                  </a:lnTo>
                  <a:lnTo>
                    <a:pt x="722093" y="40302"/>
                  </a:lnTo>
                  <a:lnTo>
                    <a:pt x="733930" y="34985"/>
                  </a:lnTo>
                  <a:lnTo>
                    <a:pt x="745768" y="30287"/>
                  </a:lnTo>
                  <a:lnTo>
                    <a:pt x="757605" y="26156"/>
                  </a:lnTo>
                  <a:lnTo>
                    <a:pt x="769443" y="22541"/>
                  </a:lnTo>
                  <a:lnTo>
                    <a:pt x="781281" y="19388"/>
                  </a:lnTo>
                  <a:lnTo>
                    <a:pt x="793118" y="16649"/>
                  </a:lnTo>
                  <a:lnTo>
                    <a:pt x="804956" y="14276"/>
                  </a:lnTo>
                  <a:lnTo>
                    <a:pt x="816793" y="12226"/>
                  </a:lnTo>
                  <a:lnTo>
                    <a:pt x="828631" y="10458"/>
                  </a:lnTo>
                  <a:lnTo>
                    <a:pt x="840469" y="8937"/>
                  </a:lnTo>
                  <a:lnTo>
                    <a:pt x="852306" y="7630"/>
                  </a:lnTo>
                  <a:lnTo>
                    <a:pt x="864144" y="6509"/>
                  </a:lnTo>
                  <a:lnTo>
                    <a:pt x="875981" y="5549"/>
                  </a:lnTo>
                  <a:lnTo>
                    <a:pt x="887819" y="4726"/>
                  </a:lnTo>
                  <a:lnTo>
                    <a:pt x="899657" y="4023"/>
                  </a:lnTo>
                  <a:lnTo>
                    <a:pt x="911494" y="3422"/>
                  </a:lnTo>
                  <a:lnTo>
                    <a:pt x="923332" y="2909"/>
                  </a:lnTo>
                  <a:lnTo>
                    <a:pt x="935169" y="2471"/>
                  </a:lnTo>
                  <a:lnTo>
                    <a:pt x="947007" y="2098"/>
                  </a:lnTo>
                  <a:lnTo>
                    <a:pt x="958844" y="1779"/>
                  </a:lnTo>
                  <a:lnTo>
                    <a:pt x="970682" y="1507"/>
                  </a:lnTo>
                  <a:lnTo>
                    <a:pt x="982520" y="1276"/>
                  </a:lnTo>
                  <a:lnTo>
                    <a:pt x="994357" y="1079"/>
                  </a:lnTo>
                  <a:lnTo>
                    <a:pt x="1006195" y="911"/>
                  </a:lnTo>
                  <a:lnTo>
                    <a:pt x="1018032" y="768"/>
                  </a:lnTo>
                  <a:lnTo>
                    <a:pt x="1029870" y="646"/>
                  </a:lnTo>
                  <a:lnTo>
                    <a:pt x="1041708" y="542"/>
                  </a:lnTo>
                  <a:lnTo>
                    <a:pt x="1053545" y="454"/>
                  </a:lnTo>
                  <a:lnTo>
                    <a:pt x="1065383" y="379"/>
                  </a:lnTo>
                  <a:lnTo>
                    <a:pt x="1077220" y="315"/>
                  </a:lnTo>
                  <a:lnTo>
                    <a:pt x="1089058" y="260"/>
                  </a:lnTo>
                  <a:lnTo>
                    <a:pt x="1100896" y="214"/>
                  </a:lnTo>
                  <a:lnTo>
                    <a:pt x="1112733" y="174"/>
                  </a:lnTo>
                  <a:lnTo>
                    <a:pt x="1124571" y="141"/>
                  </a:lnTo>
                  <a:lnTo>
                    <a:pt x="1136408" y="112"/>
                  </a:lnTo>
                  <a:lnTo>
                    <a:pt x="1148246" y="88"/>
                  </a:lnTo>
                  <a:lnTo>
                    <a:pt x="1160084" y="67"/>
                  </a:lnTo>
                  <a:lnTo>
                    <a:pt x="1171921" y="50"/>
                  </a:lnTo>
                  <a:lnTo>
                    <a:pt x="1171921" y="0"/>
                  </a:lnTo>
                  <a:lnTo>
                    <a:pt x="1183759" y="8"/>
                  </a:lnTo>
                  <a:lnTo>
                    <a:pt x="1195596" y="19"/>
                  </a:lnTo>
                  <a:lnTo>
                    <a:pt x="1207434" y="31"/>
                  </a:lnTo>
                  <a:lnTo>
                    <a:pt x="1219272" y="45"/>
                  </a:lnTo>
                  <a:lnTo>
                    <a:pt x="1231109" y="62"/>
                  </a:lnTo>
                  <a:lnTo>
                    <a:pt x="1242947" y="82"/>
                  </a:lnTo>
                  <a:lnTo>
                    <a:pt x="1254784" y="105"/>
                  </a:lnTo>
                  <a:lnTo>
                    <a:pt x="1266622" y="132"/>
                  </a:lnTo>
                  <a:lnTo>
                    <a:pt x="1278459" y="164"/>
                  </a:lnTo>
                  <a:lnTo>
                    <a:pt x="1290297" y="202"/>
                  </a:lnTo>
                  <a:lnTo>
                    <a:pt x="1302135" y="246"/>
                  </a:lnTo>
                  <a:lnTo>
                    <a:pt x="1313972" y="298"/>
                  </a:lnTo>
                  <a:lnTo>
                    <a:pt x="1325810" y="358"/>
                  </a:lnTo>
                  <a:lnTo>
                    <a:pt x="1337647" y="430"/>
                  </a:lnTo>
                  <a:lnTo>
                    <a:pt x="1349485" y="514"/>
                  </a:lnTo>
                  <a:lnTo>
                    <a:pt x="1361323" y="613"/>
                  </a:lnTo>
                  <a:lnTo>
                    <a:pt x="1373160" y="728"/>
                  </a:lnTo>
                  <a:lnTo>
                    <a:pt x="1384998" y="864"/>
                  </a:lnTo>
                  <a:lnTo>
                    <a:pt x="1396835" y="1023"/>
                  </a:lnTo>
                  <a:lnTo>
                    <a:pt x="1408673" y="1210"/>
                  </a:lnTo>
                  <a:lnTo>
                    <a:pt x="1420511" y="1429"/>
                  </a:lnTo>
                  <a:lnTo>
                    <a:pt x="1432348" y="1686"/>
                  </a:lnTo>
                  <a:lnTo>
                    <a:pt x="1444186" y="1986"/>
                  </a:lnTo>
                  <a:lnTo>
                    <a:pt x="1456023" y="2338"/>
                  </a:lnTo>
                  <a:lnTo>
                    <a:pt x="1467861" y="2749"/>
                  </a:lnTo>
                  <a:lnTo>
                    <a:pt x="1479699" y="3229"/>
                  </a:lnTo>
                  <a:lnTo>
                    <a:pt x="1491536" y="3790"/>
                  </a:lnTo>
                  <a:lnTo>
                    <a:pt x="1503374" y="4443"/>
                  </a:lnTo>
                  <a:lnTo>
                    <a:pt x="1515211" y="5204"/>
                  </a:lnTo>
                  <a:lnTo>
                    <a:pt x="1527049" y="6088"/>
                  </a:lnTo>
                  <a:lnTo>
                    <a:pt x="1538887" y="7113"/>
                  </a:lnTo>
                  <a:lnTo>
                    <a:pt x="1550724" y="8299"/>
                  </a:lnTo>
                  <a:lnTo>
                    <a:pt x="1562562" y="9669"/>
                  </a:lnTo>
                  <a:lnTo>
                    <a:pt x="1574399" y="11245"/>
                  </a:lnTo>
                  <a:lnTo>
                    <a:pt x="1586237" y="13053"/>
                  </a:lnTo>
                  <a:lnTo>
                    <a:pt x="1598074" y="15118"/>
                  </a:lnTo>
                  <a:lnTo>
                    <a:pt x="1609912" y="17467"/>
                  </a:lnTo>
                  <a:lnTo>
                    <a:pt x="1621750" y="20126"/>
                  </a:lnTo>
                  <a:lnTo>
                    <a:pt x="1633587" y="23117"/>
                  </a:lnTo>
                  <a:lnTo>
                    <a:pt x="1645425" y="26460"/>
                  </a:lnTo>
                  <a:lnTo>
                    <a:pt x="1657262" y="30171"/>
                  </a:lnTo>
                  <a:lnTo>
                    <a:pt x="1669100" y="34257"/>
                  </a:lnTo>
                  <a:lnTo>
                    <a:pt x="1680938" y="38715"/>
                  </a:lnTo>
                  <a:lnTo>
                    <a:pt x="1692775" y="43534"/>
                  </a:lnTo>
                  <a:lnTo>
                    <a:pt x="1704613" y="48689"/>
                  </a:lnTo>
                  <a:lnTo>
                    <a:pt x="1716450" y="54141"/>
                  </a:lnTo>
                  <a:lnTo>
                    <a:pt x="1728288" y="59841"/>
                  </a:lnTo>
                  <a:lnTo>
                    <a:pt x="1740126" y="65728"/>
                  </a:lnTo>
                  <a:lnTo>
                    <a:pt x="1751963" y="71730"/>
                  </a:lnTo>
                  <a:lnTo>
                    <a:pt x="1763801" y="77771"/>
                  </a:lnTo>
                  <a:lnTo>
                    <a:pt x="1775638" y="83773"/>
                  </a:lnTo>
                  <a:lnTo>
                    <a:pt x="1787476" y="89659"/>
                  </a:lnTo>
                  <a:lnTo>
                    <a:pt x="1799314" y="95359"/>
                  </a:lnTo>
                  <a:lnTo>
                    <a:pt x="1811151" y="100812"/>
                  </a:lnTo>
                  <a:lnTo>
                    <a:pt x="1822989" y="105966"/>
                  </a:lnTo>
                  <a:lnTo>
                    <a:pt x="1834826" y="110785"/>
                  </a:lnTo>
                  <a:lnTo>
                    <a:pt x="1846664" y="115243"/>
                  </a:lnTo>
                  <a:lnTo>
                    <a:pt x="1858502" y="119329"/>
                  </a:lnTo>
                  <a:lnTo>
                    <a:pt x="1870339" y="123040"/>
                  </a:lnTo>
                  <a:lnTo>
                    <a:pt x="1882177" y="126383"/>
                  </a:lnTo>
                  <a:lnTo>
                    <a:pt x="1894014" y="129374"/>
                  </a:lnTo>
                  <a:lnTo>
                    <a:pt x="1905852" y="132033"/>
                  </a:lnTo>
                  <a:lnTo>
                    <a:pt x="1917689" y="134382"/>
                  </a:lnTo>
                  <a:lnTo>
                    <a:pt x="1929527" y="136447"/>
                  </a:lnTo>
                  <a:lnTo>
                    <a:pt x="1941365" y="138255"/>
                  </a:lnTo>
                  <a:lnTo>
                    <a:pt x="1953202" y="139831"/>
                  </a:lnTo>
                  <a:lnTo>
                    <a:pt x="1965040" y="141201"/>
                  </a:lnTo>
                  <a:lnTo>
                    <a:pt x="1976877" y="142387"/>
                  </a:lnTo>
                  <a:lnTo>
                    <a:pt x="1988715" y="143413"/>
                  </a:lnTo>
                  <a:lnTo>
                    <a:pt x="2000553" y="144296"/>
                  </a:lnTo>
                  <a:lnTo>
                    <a:pt x="2012390" y="145057"/>
                  </a:lnTo>
                  <a:lnTo>
                    <a:pt x="2024228" y="145710"/>
                  </a:lnTo>
                  <a:lnTo>
                    <a:pt x="2036065" y="146271"/>
                  </a:lnTo>
                  <a:lnTo>
                    <a:pt x="2047903" y="146751"/>
                  </a:lnTo>
                  <a:lnTo>
                    <a:pt x="2059741" y="147162"/>
                  </a:lnTo>
                  <a:lnTo>
                    <a:pt x="2071578" y="147514"/>
                  </a:lnTo>
                  <a:lnTo>
                    <a:pt x="2083416" y="147814"/>
                  </a:lnTo>
                  <a:lnTo>
                    <a:pt x="2095253" y="148071"/>
                  </a:lnTo>
                  <a:lnTo>
                    <a:pt x="2107091" y="148290"/>
                  </a:lnTo>
                  <a:lnTo>
                    <a:pt x="2118929" y="148477"/>
                  </a:lnTo>
                  <a:lnTo>
                    <a:pt x="2130766" y="148636"/>
                  </a:lnTo>
                  <a:lnTo>
                    <a:pt x="2142604" y="148772"/>
                  </a:lnTo>
                  <a:lnTo>
                    <a:pt x="2154441" y="148888"/>
                  </a:lnTo>
                  <a:lnTo>
                    <a:pt x="2166279" y="148986"/>
                  </a:lnTo>
                  <a:lnTo>
                    <a:pt x="2178117" y="149070"/>
                  </a:lnTo>
                  <a:lnTo>
                    <a:pt x="2189954" y="149142"/>
                  </a:lnTo>
                  <a:lnTo>
                    <a:pt x="2201792" y="149203"/>
                  </a:lnTo>
                  <a:lnTo>
                    <a:pt x="2213629" y="149255"/>
                  </a:lnTo>
                  <a:lnTo>
                    <a:pt x="2225467" y="149299"/>
                  </a:lnTo>
                  <a:lnTo>
                    <a:pt x="2237304" y="149336"/>
                  </a:lnTo>
                  <a:lnTo>
                    <a:pt x="2249142" y="149368"/>
                  </a:lnTo>
                  <a:lnTo>
                    <a:pt x="2260980" y="149396"/>
                  </a:lnTo>
                  <a:lnTo>
                    <a:pt x="2272817" y="149419"/>
                  </a:lnTo>
                  <a:lnTo>
                    <a:pt x="2284655" y="149438"/>
                  </a:lnTo>
                  <a:lnTo>
                    <a:pt x="2296492" y="149455"/>
                  </a:lnTo>
                  <a:lnTo>
                    <a:pt x="2308330" y="149469"/>
                  </a:lnTo>
                  <a:lnTo>
                    <a:pt x="2320168" y="149482"/>
                  </a:lnTo>
                  <a:lnTo>
                    <a:pt x="2332005" y="149492"/>
                  </a:lnTo>
                  <a:lnTo>
                    <a:pt x="2343843" y="149501"/>
                  </a:lnTo>
                  <a:lnTo>
                    <a:pt x="2343843" y="149501"/>
                  </a:lnTo>
                  <a:lnTo>
                    <a:pt x="2355680" y="149492"/>
                  </a:lnTo>
                  <a:lnTo>
                    <a:pt x="2367518" y="149482"/>
                  </a:lnTo>
                  <a:lnTo>
                    <a:pt x="2379356" y="149469"/>
                  </a:lnTo>
                  <a:lnTo>
                    <a:pt x="2391193" y="149455"/>
                  </a:lnTo>
                  <a:lnTo>
                    <a:pt x="2403031" y="149438"/>
                  </a:lnTo>
                  <a:lnTo>
                    <a:pt x="2414868" y="149419"/>
                  </a:lnTo>
                  <a:lnTo>
                    <a:pt x="2426706" y="149396"/>
                  </a:lnTo>
                  <a:lnTo>
                    <a:pt x="2438544" y="149368"/>
                  </a:lnTo>
                  <a:lnTo>
                    <a:pt x="2450381" y="149336"/>
                  </a:lnTo>
                  <a:lnTo>
                    <a:pt x="2462219" y="149299"/>
                  </a:lnTo>
                  <a:lnTo>
                    <a:pt x="2474056" y="149255"/>
                  </a:lnTo>
                  <a:lnTo>
                    <a:pt x="2485894" y="149203"/>
                  </a:lnTo>
                  <a:lnTo>
                    <a:pt x="2497732" y="149142"/>
                  </a:lnTo>
                  <a:lnTo>
                    <a:pt x="2509569" y="149070"/>
                  </a:lnTo>
                  <a:lnTo>
                    <a:pt x="2521407" y="148986"/>
                  </a:lnTo>
                  <a:lnTo>
                    <a:pt x="2533244" y="148888"/>
                  </a:lnTo>
                  <a:lnTo>
                    <a:pt x="2545082" y="148772"/>
                  </a:lnTo>
                  <a:lnTo>
                    <a:pt x="2556919" y="148636"/>
                  </a:lnTo>
                  <a:lnTo>
                    <a:pt x="2568757" y="148477"/>
                  </a:lnTo>
                  <a:lnTo>
                    <a:pt x="2580595" y="148290"/>
                  </a:lnTo>
                  <a:lnTo>
                    <a:pt x="2592432" y="148071"/>
                  </a:lnTo>
                  <a:lnTo>
                    <a:pt x="2604270" y="147814"/>
                  </a:lnTo>
                  <a:lnTo>
                    <a:pt x="2616107" y="147514"/>
                  </a:lnTo>
                  <a:lnTo>
                    <a:pt x="2627945" y="147162"/>
                  </a:lnTo>
                  <a:lnTo>
                    <a:pt x="2639783" y="146751"/>
                  </a:lnTo>
                  <a:lnTo>
                    <a:pt x="2651620" y="146271"/>
                  </a:lnTo>
                  <a:lnTo>
                    <a:pt x="2663458" y="145710"/>
                  </a:lnTo>
                  <a:lnTo>
                    <a:pt x="2675295" y="145057"/>
                  </a:lnTo>
                  <a:lnTo>
                    <a:pt x="2687133" y="144296"/>
                  </a:lnTo>
                  <a:lnTo>
                    <a:pt x="2698971" y="143413"/>
                  </a:lnTo>
                  <a:lnTo>
                    <a:pt x="2710808" y="142387"/>
                  </a:lnTo>
                  <a:lnTo>
                    <a:pt x="2722646" y="141201"/>
                  </a:lnTo>
                  <a:lnTo>
                    <a:pt x="2734483" y="139831"/>
                  </a:lnTo>
                  <a:lnTo>
                    <a:pt x="2746321" y="138255"/>
                  </a:lnTo>
                  <a:lnTo>
                    <a:pt x="2758159" y="136447"/>
                  </a:lnTo>
                  <a:lnTo>
                    <a:pt x="2769996" y="134382"/>
                  </a:lnTo>
                  <a:lnTo>
                    <a:pt x="2781834" y="132033"/>
                  </a:lnTo>
                  <a:lnTo>
                    <a:pt x="2793671" y="129374"/>
                  </a:lnTo>
                  <a:lnTo>
                    <a:pt x="2805509" y="126383"/>
                  </a:lnTo>
                  <a:lnTo>
                    <a:pt x="2817347" y="123040"/>
                  </a:lnTo>
                  <a:lnTo>
                    <a:pt x="2829184" y="119329"/>
                  </a:lnTo>
                  <a:lnTo>
                    <a:pt x="2841022" y="115243"/>
                  </a:lnTo>
                  <a:lnTo>
                    <a:pt x="2852859" y="110785"/>
                  </a:lnTo>
                  <a:lnTo>
                    <a:pt x="2864697" y="105966"/>
                  </a:lnTo>
                  <a:lnTo>
                    <a:pt x="2876534" y="100812"/>
                  </a:lnTo>
                  <a:lnTo>
                    <a:pt x="2888372" y="95359"/>
                  </a:lnTo>
                  <a:lnTo>
                    <a:pt x="2900210" y="89659"/>
                  </a:lnTo>
                  <a:lnTo>
                    <a:pt x="2912047" y="83773"/>
                  </a:lnTo>
                  <a:lnTo>
                    <a:pt x="2923885" y="77771"/>
                  </a:lnTo>
                  <a:lnTo>
                    <a:pt x="2935722" y="71730"/>
                  </a:lnTo>
                  <a:lnTo>
                    <a:pt x="2947560" y="65728"/>
                  </a:lnTo>
                  <a:lnTo>
                    <a:pt x="2959398" y="59841"/>
                  </a:lnTo>
                  <a:lnTo>
                    <a:pt x="2971235" y="54141"/>
                  </a:lnTo>
                  <a:lnTo>
                    <a:pt x="2983073" y="48689"/>
                  </a:lnTo>
                  <a:lnTo>
                    <a:pt x="2994910" y="43534"/>
                  </a:lnTo>
                  <a:lnTo>
                    <a:pt x="3006748" y="38715"/>
                  </a:lnTo>
                  <a:lnTo>
                    <a:pt x="3018586" y="34257"/>
                  </a:lnTo>
                  <a:lnTo>
                    <a:pt x="3030423" y="30171"/>
                  </a:lnTo>
                  <a:lnTo>
                    <a:pt x="3042261" y="26460"/>
                  </a:lnTo>
                  <a:lnTo>
                    <a:pt x="3054098" y="23117"/>
                  </a:lnTo>
                  <a:lnTo>
                    <a:pt x="3065936" y="20126"/>
                  </a:lnTo>
                  <a:lnTo>
                    <a:pt x="3077774" y="17467"/>
                  </a:lnTo>
                  <a:lnTo>
                    <a:pt x="3089611" y="15118"/>
                  </a:lnTo>
                  <a:lnTo>
                    <a:pt x="3101449" y="13053"/>
                  </a:lnTo>
                  <a:lnTo>
                    <a:pt x="3113286" y="11245"/>
                  </a:lnTo>
                  <a:lnTo>
                    <a:pt x="3125124" y="9669"/>
                  </a:lnTo>
                  <a:lnTo>
                    <a:pt x="3136962" y="8299"/>
                  </a:lnTo>
                  <a:lnTo>
                    <a:pt x="3148799" y="7113"/>
                  </a:lnTo>
                  <a:lnTo>
                    <a:pt x="3160637" y="6088"/>
                  </a:lnTo>
                  <a:lnTo>
                    <a:pt x="3172474" y="5204"/>
                  </a:lnTo>
                  <a:lnTo>
                    <a:pt x="3184312" y="4443"/>
                  </a:lnTo>
                  <a:lnTo>
                    <a:pt x="3196149" y="3790"/>
                  </a:lnTo>
                  <a:lnTo>
                    <a:pt x="3207987" y="3229"/>
                  </a:lnTo>
                  <a:lnTo>
                    <a:pt x="3219825" y="2749"/>
                  </a:lnTo>
                  <a:lnTo>
                    <a:pt x="3231662" y="2338"/>
                  </a:lnTo>
                  <a:lnTo>
                    <a:pt x="3243500" y="1986"/>
                  </a:lnTo>
                  <a:lnTo>
                    <a:pt x="3255337" y="1686"/>
                  </a:lnTo>
                  <a:lnTo>
                    <a:pt x="3267175" y="1429"/>
                  </a:lnTo>
                  <a:lnTo>
                    <a:pt x="3279013" y="1210"/>
                  </a:lnTo>
                  <a:lnTo>
                    <a:pt x="3290850" y="1023"/>
                  </a:lnTo>
                  <a:lnTo>
                    <a:pt x="3302688" y="864"/>
                  </a:lnTo>
                  <a:lnTo>
                    <a:pt x="3314525" y="728"/>
                  </a:lnTo>
                  <a:lnTo>
                    <a:pt x="3326363" y="613"/>
                  </a:lnTo>
                  <a:lnTo>
                    <a:pt x="3338201" y="514"/>
                  </a:lnTo>
                  <a:lnTo>
                    <a:pt x="3350038" y="430"/>
                  </a:lnTo>
                  <a:lnTo>
                    <a:pt x="3361876" y="358"/>
                  </a:lnTo>
                  <a:lnTo>
                    <a:pt x="3373713" y="298"/>
                  </a:lnTo>
                  <a:lnTo>
                    <a:pt x="3385551" y="246"/>
                  </a:lnTo>
                  <a:lnTo>
                    <a:pt x="3397389" y="202"/>
                  </a:lnTo>
                  <a:lnTo>
                    <a:pt x="3409226" y="164"/>
                  </a:lnTo>
                  <a:lnTo>
                    <a:pt x="3421064" y="132"/>
                  </a:lnTo>
                  <a:lnTo>
                    <a:pt x="3432901" y="105"/>
                  </a:lnTo>
                  <a:lnTo>
                    <a:pt x="3444739" y="82"/>
                  </a:lnTo>
                  <a:lnTo>
                    <a:pt x="3456576" y="62"/>
                  </a:lnTo>
                  <a:lnTo>
                    <a:pt x="3468414" y="45"/>
                  </a:lnTo>
                  <a:lnTo>
                    <a:pt x="3480252" y="31"/>
                  </a:lnTo>
                  <a:lnTo>
                    <a:pt x="3492089" y="19"/>
                  </a:lnTo>
                  <a:lnTo>
                    <a:pt x="3503927" y="8"/>
                  </a:lnTo>
                  <a:lnTo>
                    <a:pt x="3515764" y="0"/>
                  </a:lnTo>
                  <a:lnTo>
                    <a:pt x="3515764" y="50"/>
                  </a:lnTo>
                  <a:lnTo>
                    <a:pt x="3527602" y="67"/>
                  </a:lnTo>
                  <a:lnTo>
                    <a:pt x="3539440" y="88"/>
                  </a:lnTo>
                  <a:lnTo>
                    <a:pt x="3551277" y="112"/>
                  </a:lnTo>
                  <a:lnTo>
                    <a:pt x="3563115" y="141"/>
                  </a:lnTo>
                  <a:lnTo>
                    <a:pt x="3574952" y="174"/>
                  </a:lnTo>
                  <a:lnTo>
                    <a:pt x="3586790" y="214"/>
                  </a:lnTo>
                  <a:lnTo>
                    <a:pt x="3598628" y="260"/>
                  </a:lnTo>
                  <a:lnTo>
                    <a:pt x="3610465" y="315"/>
                  </a:lnTo>
                  <a:lnTo>
                    <a:pt x="3622303" y="379"/>
                  </a:lnTo>
                  <a:lnTo>
                    <a:pt x="3634140" y="454"/>
                  </a:lnTo>
                  <a:lnTo>
                    <a:pt x="3645978" y="542"/>
                  </a:lnTo>
                  <a:lnTo>
                    <a:pt x="3657816" y="646"/>
                  </a:lnTo>
                  <a:lnTo>
                    <a:pt x="3669653" y="768"/>
                  </a:lnTo>
                  <a:lnTo>
                    <a:pt x="3681491" y="911"/>
                  </a:lnTo>
                  <a:lnTo>
                    <a:pt x="3693328" y="1079"/>
                  </a:lnTo>
                  <a:lnTo>
                    <a:pt x="3705166" y="1276"/>
                  </a:lnTo>
                  <a:lnTo>
                    <a:pt x="3717004" y="1507"/>
                  </a:lnTo>
                  <a:lnTo>
                    <a:pt x="3728841" y="1779"/>
                  </a:lnTo>
                  <a:lnTo>
                    <a:pt x="3740679" y="2098"/>
                  </a:lnTo>
                  <a:lnTo>
                    <a:pt x="3752516" y="2471"/>
                  </a:lnTo>
                  <a:lnTo>
                    <a:pt x="3764354" y="2909"/>
                  </a:lnTo>
                  <a:lnTo>
                    <a:pt x="3776191" y="3422"/>
                  </a:lnTo>
                  <a:lnTo>
                    <a:pt x="3788029" y="4023"/>
                  </a:lnTo>
                  <a:lnTo>
                    <a:pt x="3799867" y="4726"/>
                  </a:lnTo>
                  <a:lnTo>
                    <a:pt x="3811704" y="5549"/>
                  </a:lnTo>
                  <a:lnTo>
                    <a:pt x="3823542" y="6509"/>
                  </a:lnTo>
                  <a:lnTo>
                    <a:pt x="3835379" y="7630"/>
                  </a:lnTo>
                  <a:lnTo>
                    <a:pt x="3847217" y="8937"/>
                  </a:lnTo>
                  <a:lnTo>
                    <a:pt x="3859055" y="10458"/>
                  </a:lnTo>
                  <a:lnTo>
                    <a:pt x="3870892" y="12226"/>
                  </a:lnTo>
                  <a:lnTo>
                    <a:pt x="3882730" y="14276"/>
                  </a:lnTo>
                  <a:lnTo>
                    <a:pt x="3894567" y="16649"/>
                  </a:lnTo>
                  <a:lnTo>
                    <a:pt x="3906405" y="19388"/>
                  </a:lnTo>
                  <a:lnTo>
                    <a:pt x="3918243" y="22541"/>
                  </a:lnTo>
                  <a:lnTo>
                    <a:pt x="3930080" y="26156"/>
                  </a:lnTo>
                  <a:lnTo>
                    <a:pt x="3941918" y="30287"/>
                  </a:lnTo>
                  <a:lnTo>
                    <a:pt x="3953755" y="34985"/>
                  </a:lnTo>
                  <a:lnTo>
                    <a:pt x="3965593" y="40302"/>
                  </a:lnTo>
                  <a:lnTo>
                    <a:pt x="3977431" y="46284"/>
                  </a:lnTo>
                  <a:lnTo>
                    <a:pt x="3989268" y="52972"/>
                  </a:lnTo>
                  <a:lnTo>
                    <a:pt x="4001106" y="60393"/>
                  </a:lnTo>
                  <a:lnTo>
                    <a:pt x="4012943" y="68564"/>
                  </a:lnTo>
                  <a:lnTo>
                    <a:pt x="4024781" y="77481"/>
                  </a:lnTo>
                  <a:lnTo>
                    <a:pt x="4036619" y="87119"/>
                  </a:lnTo>
                  <a:lnTo>
                    <a:pt x="4048456" y="97428"/>
                  </a:lnTo>
                  <a:lnTo>
                    <a:pt x="4060294" y="108333"/>
                  </a:lnTo>
                  <a:lnTo>
                    <a:pt x="4072131" y="119733"/>
                  </a:lnTo>
                  <a:lnTo>
                    <a:pt x="4083969" y="131506"/>
                  </a:lnTo>
                  <a:lnTo>
                    <a:pt x="4095806" y="143510"/>
                  </a:lnTo>
                  <a:lnTo>
                    <a:pt x="4107644" y="155592"/>
                  </a:lnTo>
                  <a:lnTo>
                    <a:pt x="4119482" y="167596"/>
                  </a:lnTo>
                  <a:lnTo>
                    <a:pt x="4131319" y="179369"/>
                  </a:lnTo>
                  <a:lnTo>
                    <a:pt x="4143157" y="190769"/>
                  </a:lnTo>
                  <a:lnTo>
                    <a:pt x="4154994" y="201674"/>
                  </a:lnTo>
                  <a:lnTo>
                    <a:pt x="4166832" y="211983"/>
                  </a:lnTo>
                  <a:lnTo>
                    <a:pt x="4178670" y="221621"/>
                  </a:lnTo>
                  <a:lnTo>
                    <a:pt x="4190507" y="230537"/>
                  </a:lnTo>
                  <a:lnTo>
                    <a:pt x="4202345" y="238708"/>
                  </a:lnTo>
                  <a:lnTo>
                    <a:pt x="4214182" y="246130"/>
                  </a:lnTo>
                  <a:lnTo>
                    <a:pt x="4226020" y="252817"/>
                  </a:lnTo>
                  <a:lnTo>
                    <a:pt x="4237858" y="258800"/>
                  </a:lnTo>
                  <a:lnTo>
                    <a:pt x="4249695" y="264116"/>
                  </a:lnTo>
                  <a:lnTo>
                    <a:pt x="4261533" y="268815"/>
                  </a:lnTo>
                  <a:lnTo>
                    <a:pt x="4273370" y="272946"/>
                  </a:lnTo>
                  <a:lnTo>
                    <a:pt x="4285208" y="276561"/>
                  </a:lnTo>
                  <a:lnTo>
                    <a:pt x="4297046" y="279714"/>
                  </a:lnTo>
                  <a:lnTo>
                    <a:pt x="4308883" y="282453"/>
                  </a:lnTo>
                  <a:lnTo>
                    <a:pt x="4320721" y="284825"/>
                  </a:lnTo>
                  <a:lnTo>
                    <a:pt x="4332558" y="286876"/>
                  </a:lnTo>
                  <a:lnTo>
                    <a:pt x="4344396" y="288643"/>
                  </a:lnTo>
                  <a:lnTo>
                    <a:pt x="4356234" y="290165"/>
                  </a:lnTo>
                  <a:lnTo>
                    <a:pt x="4368071" y="291471"/>
                  </a:lnTo>
                  <a:lnTo>
                    <a:pt x="4379909" y="292593"/>
                  </a:lnTo>
                  <a:lnTo>
                    <a:pt x="4391746" y="293553"/>
                  </a:lnTo>
                  <a:lnTo>
                    <a:pt x="4403584" y="294375"/>
                  </a:lnTo>
                  <a:lnTo>
                    <a:pt x="4415421" y="295079"/>
                  </a:lnTo>
                  <a:lnTo>
                    <a:pt x="4427259" y="295680"/>
                  </a:lnTo>
                  <a:lnTo>
                    <a:pt x="4439097" y="296193"/>
                  </a:lnTo>
                  <a:lnTo>
                    <a:pt x="4450934" y="296631"/>
                  </a:lnTo>
                  <a:lnTo>
                    <a:pt x="4462772" y="297004"/>
                  </a:lnTo>
                  <a:lnTo>
                    <a:pt x="4474609" y="297323"/>
                  </a:lnTo>
                  <a:lnTo>
                    <a:pt x="4486447" y="297595"/>
                  </a:lnTo>
                  <a:lnTo>
                    <a:pt x="4498285" y="297826"/>
                  </a:lnTo>
                  <a:lnTo>
                    <a:pt x="4510122" y="298023"/>
                  </a:lnTo>
                  <a:lnTo>
                    <a:pt x="4521960" y="298191"/>
                  </a:lnTo>
                  <a:lnTo>
                    <a:pt x="4533797" y="298334"/>
                  </a:lnTo>
                  <a:lnTo>
                    <a:pt x="4545635" y="298456"/>
                  </a:lnTo>
                  <a:lnTo>
                    <a:pt x="4557473" y="298560"/>
                  </a:lnTo>
                  <a:lnTo>
                    <a:pt x="4569310" y="298648"/>
                  </a:lnTo>
                  <a:lnTo>
                    <a:pt x="4581148" y="298723"/>
                  </a:lnTo>
                  <a:lnTo>
                    <a:pt x="4592985" y="298787"/>
                  </a:lnTo>
                  <a:lnTo>
                    <a:pt x="4604823" y="298842"/>
                  </a:lnTo>
                  <a:lnTo>
                    <a:pt x="4616661" y="298888"/>
                  </a:lnTo>
                  <a:lnTo>
                    <a:pt x="4628498" y="298927"/>
                  </a:lnTo>
                  <a:lnTo>
                    <a:pt x="4640336" y="298961"/>
                  </a:lnTo>
                  <a:lnTo>
                    <a:pt x="4652173" y="298990"/>
                  </a:lnTo>
                  <a:lnTo>
                    <a:pt x="4664011" y="299014"/>
                  </a:lnTo>
                  <a:lnTo>
                    <a:pt x="4675849" y="299035"/>
                  </a:lnTo>
                  <a:lnTo>
                    <a:pt x="4687686" y="299052"/>
                  </a:lnTo>
                </a:path>
              </a:pathLst>
            </a:custGeom>
            <a:ln w="40651" cap="flat">
              <a:solidFill>
                <a:srgbClr val="E16FF8">
                  <a:alpha val="100000"/>
                </a:srgbClr>
              </a:solidFill>
              <a:prstDash val="solid"/>
              <a:round/>
            </a:ln>
          </p:spPr>
          <p:txBody>
            <a:bodyPr/>
            <a:lstStyle/>
            <a:p/>
          </p:txBody>
        </p:sp>
        <p:sp>
          <p:nvSpPr>
            <p:cNvPr id="64" name="pl64"/>
            <p:cNvSpPr/>
            <p:nvPr/>
          </p:nvSpPr>
          <p:spPr>
            <a:xfrm>
              <a:off x="2482351" y="4490163"/>
              <a:ext cx="4687686" cy="747656"/>
            </a:xfrm>
            <a:custGeom>
              <a:avLst/>
              <a:pathLst>
                <a:path w="4687686" h="747656">
                  <a:moveTo>
                    <a:pt x="0" y="598105"/>
                  </a:moveTo>
                  <a:lnTo>
                    <a:pt x="11837" y="598096"/>
                  </a:lnTo>
                  <a:lnTo>
                    <a:pt x="23675" y="598086"/>
                  </a:lnTo>
                  <a:lnTo>
                    <a:pt x="35512" y="598074"/>
                  </a:lnTo>
                  <a:lnTo>
                    <a:pt x="47350" y="598059"/>
                  </a:lnTo>
                  <a:lnTo>
                    <a:pt x="59187" y="598042"/>
                  </a:lnTo>
                  <a:lnTo>
                    <a:pt x="71025" y="598023"/>
                  </a:lnTo>
                  <a:lnTo>
                    <a:pt x="82863" y="598000"/>
                  </a:lnTo>
                  <a:lnTo>
                    <a:pt x="94700" y="597972"/>
                  </a:lnTo>
                  <a:lnTo>
                    <a:pt x="106538" y="597940"/>
                  </a:lnTo>
                  <a:lnTo>
                    <a:pt x="118375" y="597903"/>
                  </a:lnTo>
                  <a:lnTo>
                    <a:pt x="130213" y="597859"/>
                  </a:lnTo>
                  <a:lnTo>
                    <a:pt x="142051" y="597807"/>
                  </a:lnTo>
                  <a:lnTo>
                    <a:pt x="153888" y="597746"/>
                  </a:lnTo>
                  <a:lnTo>
                    <a:pt x="165726" y="597674"/>
                  </a:lnTo>
                  <a:lnTo>
                    <a:pt x="177563" y="597590"/>
                  </a:lnTo>
                  <a:lnTo>
                    <a:pt x="189401" y="597492"/>
                  </a:lnTo>
                  <a:lnTo>
                    <a:pt x="201239" y="597376"/>
                  </a:lnTo>
                  <a:lnTo>
                    <a:pt x="213076" y="597240"/>
                  </a:lnTo>
                  <a:lnTo>
                    <a:pt x="224914" y="597081"/>
                  </a:lnTo>
                  <a:lnTo>
                    <a:pt x="236751" y="596894"/>
                  </a:lnTo>
                  <a:lnTo>
                    <a:pt x="248589" y="596675"/>
                  </a:lnTo>
                  <a:lnTo>
                    <a:pt x="260427" y="596419"/>
                  </a:lnTo>
                  <a:lnTo>
                    <a:pt x="272264" y="596118"/>
                  </a:lnTo>
                  <a:lnTo>
                    <a:pt x="284102" y="595766"/>
                  </a:lnTo>
                  <a:lnTo>
                    <a:pt x="295939" y="595355"/>
                  </a:lnTo>
                  <a:lnTo>
                    <a:pt x="307777" y="594875"/>
                  </a:lnTo>
                  <a:lnTo>
                    <a:pt x="319614" y="594314"/>
                  </a:lnTo>
                  <a:lnTo>
                    <a:pt x="331452" y="593661"/>
                  </a:lnTo>
                  <a:lnTo>
                    <a:pt x="343290" y="592900"/>
                  </a:lnTo>
                  <a:lnTo>
                    <a:pt x="355127" y="592017"/>
                  </a:lnTo>
                  <a:lnTo>
                    <a:pt x="366965" y="590991"/>
                  </a:lnTo>
                  <a:lnTo>
                    <a:pt x="378802" y="589805"/>
                  </a:lnTo>
                  <a:lnTo>
                    <a:pt x="390640" y="588435"/>
                  </a:lnTo>
                  <a:lnTo>
                    <a:pt x="402478" y="586859"/>
                  </a:lnTo>
                  <a:lnTo>
                    <a:pt x="414315" y="585052"/>
                  </a:lnTo>
                  <a:lnTo>
                    <a:pt x="426153" y="582986"/>
                  </a:lnTo>
                  <a:lnTo>
                    <a:pt x="437990" y="580637"/>
                  </a:lnTo>
                  <a:lnTo>
                    <a:pt x="449828" y="577979"/>
                  </a:lnTo>
                  <a:lnTo>
                    <a:pt x="461666" y="574987"/>
                  </a:lnTo>
                  <a:lnTo>
                    <a:pt x="473503" y="571644"/>
                  </a:lnTo>
                  <a:lnTo>
                    <a:pt x="485341" y="567933"/>
                  </a:lnTo>
                  <a:lnTo>
                    <a:pt x="497178" y="563847"/>
                  </a:lnTo>
                  <a:lnTo>
                    <a:pt x="509016" y="559389"/>
                  </a:lnTo>
                  <a:lnTo>
                    <a:pt x="520854" y="554570"/>
                  </a:lnTo>
                  <a:lnTo>
                    <a:pt x="532691" y="549416"/>
                  </a:lnTo>
                  <a:lnTo>
                    <a:pt x="544529" y="543963"/>
                  </a:lnTo>
                  <a:lnTo>
                    <a:pt x="556366" y="538263"/>
                  </a:lnTo>
                  <a:lnTo>
                    <a:pt x="568204" y="532377"/>
                  </a:lnTo>
                  <a:lnTo>
                    <a:pt x="580042" y="526375"/>
                  </a:lnTo>
                  <a:lnTo>
                    <a:pt x="591879" y="520334"/>
                  </a:lnTo>
                  <a:lnTo>
                    <a:pt x="603717" y="514332"/>
                  </a:lnTo>
                  <a:lnTo>
                    <a:pt x="615554" y="508445"/>
                  </a:lnTo>
                  <a:lnTo>
                    <a:pt x="627392" y="502745"/>
                  </a:lnTo>
                  <a:lnTo>
                    <a:pt x="639229" y="497293"/>
                  </a:lnTo>
                  <a:lnTo>
                    <a:pt x="651067" y="492138"/>
                  </a:lnTo>
                  <a:lnTo>
                    <a:pt x="662905" y="487319"/>
                  </a:lnTo>
                  <a:lnTo>
                    <a:pt x="674742" y="482861"/>
                  </a:lnTo>
                  <a:lnTo>
                    <a:pt x="686580" y="478775"/>
                  </a:lnTo>
                  <a:lnTo>
                    <a:pt x="698417" y="475065"/>
                  </a:lnTo>
                  <a:lnTo>
                    <a:pt x="710255" y="471721"/>
                  </a:lnTo>
                  <a:lnTo>
                    <a:pt x="722093" y="468730"/>
                  </a:lnTo>
                  <a:lnTo>
                    <a:pt x="733930" y="466071"/>
                  </a:lnTo>
                  <a:lnTo>
                    <a:pt x="745768" y="463722"/>
                  </a:lnTo>
                  <a:lnTo>
                    <a:pt x="757605" y="461657"/>
                  </a:lnTo>
                  <a:lnTo>
                    <a:pt x="769443" y="459849"/>
                  </a:lnTo>
                  <a:lnTo>
                    <a:pt x="781281" y="458273"/>
                  </a:lnTo>
                  <a:lnTo>
                    <a:pt x="793118" y="456903"/>
                  </a:lnTo>
                  <a:lnTo>
                    <a:pt x="804956" y="455717"/>
                  </a:lnTo>
                  <a:lnTo>
                    <a:pt x="816793" y="454692"/>
                  </a:lnTo>
                  <a:lnTo>
                    <a:pt x="828631" y="453808"/>
                  </a:lnTo>
                  <a:lnTo>
                    <a:pt x="840469" y="453047"/>
                  </a:lnTo>
                  <a:lnTo>
                    <a:pt x="852306" y="452394"/>
                  </a:lnTo>
                  <a:lnTo>
                    <a:pt x="864144" y="451833"/>
                  </a:lnTo>
                  <a:lnTo>
                    <a:pt x="875981" y="451353"/>
                  </a:lnTo>
                  <a:lnTo>
                    <a:pt x="887819" y="450942"/>
                  </a:lnTo>
                  <a:lnTo>
                    <a:pt x="899657" y="450590"/>
                  </a:lnTo>
                  <a:lnTo>
                    <a:pt x="911494" y="450290"/>
                  </a:lnTo>
                  <a:lnTo>
                    <a:pt x="923332" y="450033"/>
                  </a:lnTo>
                  <a:lnTo>
                    <a:pt x="935169" y="449814"/>
                  </a:lnTo>
                  <a:lnTo>
                    <a:pt x="947007" y="449627"/>
                  </a:lnTo>
                  <a:lnTo>
                    <a:pt x="958844" y="449468"/>
                  </a:lnTo>
                  <a:lnTo>
                    <a:pt x="970682" y="449332"/>
                  </a:lnTo>
                  <a:lnTo>
                    <a:pt x="982520" y="449217"/>
                  </a:lnTo>
                  <a:lnTo>
                    <a:pt x="994357" y="449118"/>
                  </a:lnTo>
                  <a:lnTo>
                    <a:pt x="1006195" y="449034"/>
                  </a:lnTo>
                  <a:lnTo>
                    <a:pt x="1018032" y="448963"/>
                  </a:lnTo>
                  <a:lnTo>
                    <a:pt x="1029870" y="448902"/>
                  </a:lnTo>
                  <a:lnTo>
                    <a:pt x="1041708" y="448850"/>
                  </a:lnTo>
                  <a:lnTo>
                    <a:pt x="1053545" y="448806"/>
                  </a:lnTo>
                  <a:lnTo>
                    <a:pt x="1065383" y="448768"/>
                  </a:lnTo>
                  <a:lnTo>
                    <a:pt x="1077220" y="448736"/>
                  </a:lnTo>
                  <a:lnTo>
                    <a:pt x="1089058" y="448709"/>
                  </a:lnTo>
                  <a:lnTo>
                    <a:pt x="1100896" y="448686"/>
                  </a:lnTo>
                  <a:lnTo>
                    <a:pt x="1112733" y="448666"/>
                  </a:lnTo>
                  <a:lnTo>
                    <a:pt x="1124571" y="448649"/>
                  </a:lnTo>
                  <a:lnTo>
                    <a:pt x="1136408" y="448635"/>
                  </a:lnTo>
                  <a:lnTo>
                    <a:pt x="1148246" y="448623"/>
                  </a:lnTo>
                  <a:lnTo>
                    <a:pt x="1160084" y="448612"/>
                  </a:lnTo>
                  <a:lnTo>
                    <a:pt x="1171921" y="448604"/>
                  </a:lnTo>
                  <a:lnTo>
                    <a:pt x="1171921" y="448553"/>
                  </a:lnTo>
                  <a:lnTo>
                    <a:pt x="1183759" y="448553"/>
                  </a:lnTo>
                  <a:lnTo>
                    <a:pt x="1195596" y="448553"/>
                  </a:lnTo>
                  <a:lnTo>
                    <a:pt x="1207434" y="448553"/>
                  </a:lnTo>
                  <a:lnTo>
                    <a:pt x="1219272" y="448553"/>
                  </a:lnTo>
                  <a:lnTo>
                    <a:pt x="1231109" y="448553"/>
                  </a:lnTo>
                  <a:lnTo>
                    <a:pt x="1242947" y="448553"/>
                  </a:lnTo>
                  <a:lnTo>
                    <a:pt x="1254784" y="448553"/>
                  </a:lnTo>
                  <a:lnTo>
                    <a:pt x="1266622" y="448553"/>
                  </a:lnTo>
                  <a:lnTo>
                    <a:pt x="1278459" y="448553"/>
                  </a:lnTo>
                  <a:lnTo>
                    <a:pt x="1290297" y="448553"/>
                  </a:lnTo>
                  <a:lnTo>
                    <a:pt x="1302135" y="448553"/>
                  </a:lnTo>
                  <a:lnTo>
                    <a:pt x="1313972" y="448553"/>
                  </a:lnTo>
                  <a:lnTo>
                    <a:pt x="1325810" y="448553"/>
                  </a:lnTo>
                  <a:lnTo>
                    <a:pt x="1337647" y="448553"/>
                  </a:lnTo>
                  <a:lnTo>
                    <a:pt x="1349485" y="448553"/>
                  </a:lnTo>
                  <a:lnTo>
                    <a:pt x="1361323" y="448553"/>
                  </a:lnTo>
                  <a:lnTo>
                    <a:pt x="1373160" y="448553"/>
                  </a:lnTo>
                  <a:lnTo>
                    <a:pt x="1384998" y="448553"/>
                  </a:lnTo>
                  <a:lnTo>
                    <a:pt x="1396835" y="448553"/>
                  </a:lnTo>
                  <a:lnTo>
                    <a:pt x="1408673" y="448553"/>
                  </a:lnTo>
                  <a:lnTo>
                    <a:pt x="1420511" y="448553"/>
                  </a:lnTo>
                  <a:lnTo>
                    <a:pt x="1432348" y="448553"/>
                  </a:lnTo>
                  <a:lnTo>
                    <a:pt x="1444186" y="448553"/>
                  </a:lnTo>
                  <a:lnTo>
                    <a:pt x="1456023" y="448553"/>
                  </a:lnTo>
                  <a:lnTo>
                    <a:pt x="1467861" y="448553"/>
                  </a:lnTo>
                  <a:lnTo>
                    <a:pt x="1479699" y="448553"/>
                  </a:lnTo>
                  <a:lnTo>
                    <a:pt x="1491536" y="448553"/>
                  </a:lnTo>
                  <a:lnTo>
                    <a:pt x="1503374" y="448553"/>
                  </a:lnTo>
                  <a:lnTo>
                    <a:pt x="1515211" y="448553"/>
                  </a:lnTo>
                  <a:lnTo>
                    <a:pt x="1527049" y="448553"/>
                  </a:lnTo>
                  <a:lnTo>
                    <a:pt x="1538887" y="448553"/>
                  </a:lnTo>
                  <a:lnTo>
                    <a:pt x="1550724" y="448553"/>
                  </a:lnTo>
                  <a:lnTo>
                    <a:pt x="1562562" y="448553"/>
                  </a:lnTo>
                  <a:lnTo>
                    <a:pt x="1574399" y="448553"/>
                  </a:lnTo>
                  <a:lnTo>
                    <a:pt x="1586237" y="448553"/>
                  </a:lnTo>
                  <a:lnTo>
                    <a:pt x="1598074" y="448553"/>
                  </a:lnTo>
                  <a:lnTo>
                    <a:pt x="1609912" y="448553"/>
                  </a:lnTo>
                  <a:lnTo>
                    <a:pt x="1621750" y="448553"/>
                  </a:lnTo>
                  <a:lnTo>
                    <a:pt x="1633587" y="448553"/>
                  </a:lnTo>
                  <a:lnTo>
                    <a:pt x="1645425" y="448553"/>
                  </a:lnTo>
                  <a:lnTo>
                    <a:pt x="1657262" y="448553"/>
                  </a:lnTo>
                  <a:lnTo>
                    <a:pt x="1669100" y="448553"/>
                  </a:lnTo>
                  <a:lnTo>
                    <a:pt x="1680938" y="448553"/>
                  </a:lnTo>
                  <a:lnTo>
                    <a:pt x="1692775" y="448553"/>
                  </a:lnTo>
                  <a:lnTo>
                    <a:pt x="1704613" y="448553"/>
                  </a:lnTo>
                  <a:lnTo>
                    <a:pt x="1716450" y="448553"/>
                  </a:lnTo>
                  <a:lnTo>
                    <a:pt x="1728288" y="448553"/>
                  </a:lnTo>
                  <a:lnTo>
                    <a:pt x="1740126" y="448553"/>
                  </a:lnTo>
                  <a:lnTo>
                    <a:pt x="1751963" y="448553"/>
                  </a:lnTo>
                  <a:lnTo>
                    <a:pt x="1763801" y="448553"/>
                  </a:lnTo>
                  <a:lnTo>
                    <a:pt x="1775638" y="448553"/>
                  </a:lnTo>
                  <a:lnTo>
                    <a:pt x="1787476" y="448553"/>
                  </a:lnTo>
                  <a:lnTo>
                    <a:pt x="1799314" y="448553"/>
                  </a:lnTo>
                  <a:lnTo>
                    <a:pt x="1811151" y="448553"/>
                  </a:lnTo>
                  <a:lnTo>
                    <a:pt x="1822989" y="448553"/>
                  </a:lnTo>
                  <a:lnTo>
                    <a:pt x="1834826" y="448553"/>
                  </a:lnTo>
                  <a:lnTo>
                    <a:pt x="1846664" y="448553"/>
                  </a:lnTo>
                  <a:lnTo>
                    <a:pt x="1858502" y="448553"/>
                  </a:lnTo>
                  <a:lnTo>
                    <a:pt x="1870339" y="448553"/>
                  </a:lnTo>
                  <a:lnTo>
                    <a:pt x="1882177" y="448553"/>
                  </a:lnTo>
                  <a:lnTo>
                    <a:pt x="1894014" y="448553"/>
                  </a:lnTo>
                  <a:lnTo>
                    <a:pt x="1905852" y="448553"/>
                  </a:lnTo>
                  <a:lnTo>
                    <a:pt x="1917689" y="448553"/>
                  </a:lnTo>
                  <a:lnTo>
                    <a:pt x="1929527" y="448553"/>
                  </a:lnTo>
                  <a:lnTo>
                    <a:pt x="1941365" y="448553"/>
                  </a:lnTo>
                  <a:lnTo>
                    <a:pt x="1953202" y="448553"/>
                  </a:lnTo>
                  <a:lnTo>
                    <a:pt x="1965040" y="448553"/>
                  </a:lnTo>
                  <a:lnTo>
                    <a:pt x="1976877" y="448553"/>
                  </a:lnTo>
                  <a:lnTo>
                    <a:pt x="1988715" y="448553"/>
                  </a:lnTo>
                  <a:lnTo>
                    <a:pt x="2000553" y="448553"/>
                  </a:lnTo>
                  <a:lnTo>
                    <a:pt x="2012390" y="448553"/>
                  </a:lnTo>
                  <a:lnTo>
                    <a:pt x="2024228" y="448553"/>
                  </a:lnTo>
                  <a:lnTo>
                    <a:pt x="2036065" y="448553"/>
                  </a:lnTo>
                  <a:lnTo>
                    <a:pt x="2047903" y="448553"/>
                  </a:lnTo>
                  <a:lnTo>
                    <a:pt x="2059741" y="448553"/>
                  </a:lnTo>
                  <a:lnTo>
                    <a:pt x="2071578" y="448553"/>
                  </a:lnTo>
                  <a:lnTo>
                    <a:pt x="2083416" y="448553"/>
                  </a:lnTo>
                  <a:lnTo>
                    <a:pt x="2095253" y="448553"/>
                  </a:lnTo>
                  <a:lnTo>
                    <a:pt x="2107091" y="448553"/>
                  </a:lnTo>
                  <a:lnTo>
                    <a:pt x="2118929" y="448553"/>
                  </a:lnTo>
                  <a:lnTo>
                    <a:pt x="2130766" y="448553"/>
                  </a:lnTo>
                  <a:lnTo>
                    <a:pt x="2142604" y="448553"/>
                  </a:lnTo>
                  <a:lnTo>
                    <a:pt x="2154441" y="448553"/>
                  </a:lnTo>
                  <a:lnTo>
                    <a:pt x="2166279" y="448553"/>
                  </a:lnTo>
                  <a:lnTo>
                    <a:pt x="2178117" y="448553"/>
                  </a:lnTo>
                  <a:lnTo>
                    <a:pt x="2189954" y="448553"/>
                  </a:lnTo>
                  <a:lnTo>
                    <a:pt x="2201792" y="448553"/>
                  </a:lnTo>
                  <a:lnTo>
                    <a:pt x="2213629" y="448553"/>
                  </a:lnTo>
                  <a:lnTo>
                    <a:pt x="2225467" y="448553"/>
                  </a:lnTo>
                  <a:lnTo>
                    <a:pt x="2237304" y="448553"/>
                  </a:lnTo>
                  <a:lnTo>
                    <a:pt x="2249142" y="448553"/>
                  </a:lnTo>
                  <a:lnTo>
                    <a:pt x="2260980" y="448553"/>
                  </a:lnTo>
                  <a:lnTo>
                    <a:pt x="2272817" y="448553"/>
                  </a:lnTo>
                  <a:lnTo>
                    <a:pt x="2284655" y="448553"/>
                  </a:lnTo>
                  <a:lnTo>
                    <a:pt x="2296492" y="448553"/>
                  </a:lnTo>
                  <a:lnTo>
                    <a:pt x="2308330" y="448553"/>
                  </a:lnTo>
                  <a:lnTo>
                    <a:pt x="2320168" y="448553"/>
                  </a:lnTo>
                  <a:lnTo>
                    <a:pt x="2332005" y="448553"/>
                  </a:lnTo>
                  <a:lnTo>
                    <a:pt x="2343843" y="448553"/>
                  </a:lnTo>
                  <a:lnTo>
                    <a:pt x="2343843" y="448654"/>
                  </a:lnTo>
                  <a:lnTo>
                    <a:pt x="2355680" y="448671"/>
                  </a:lnTo>
                  <a:lnTo>
                    <a:pt x="2367518" y="448692"/>
                  </a:lnTo>
                  <a:lnTo>
                    <a:pt x="2379356" y="448716"/>
                  </a:lnTo>
                  <a:lnTo>
                    <a:pt x="2391193" y="448745"/>
                  </a:lnTo>
                  <a:lnTo>
                    <a:pt x="2403031" y="448778"/>
                  </a:lnTo>
                  <a:lnTo>
                    <a:pt x="2414868" y="448818"/>
                  </a:lnTo>
                  <a:lnTo>
                    <a:pt x="2426706" y="448864"/>
                  </a:lnTo>
                  <a:lnTo>
                    <a:pt x="2438544" y="448919"/>
                  </a:lnTo>
                  <a:lnTo>
                    <a:pt x="2450381" y="448983"/>
                  </a:lnTo>
                  <a:lnTo>
                    <a:pt x="2462219" y="449058"/>
                  </a:lnTo>
                  <a:lnTo>
                    <a:pt x="2474056" y="449146"/>
                  </a:lnTo>
                  <a:lnTo>
                    <a:pt x="2485894" y="449250"/>
                  </a:lnTo>
                  <a:lnTo>
                    <a:pt x="2497732" y="449372"/>
                  </a:lnTo>
                  <a:lnTo>
                    <a:pt x="2509569" y="449515"/>
                  </a:lnTo>
                  <a:lnTo>
                    <a:pt x="2521407" y="449683"/>
                  </a:lnTo>
                  <a:lnTo>
                    <a:pt x="2533244" y="449880"/>
                  </a:lnTo>
                  <a:lnTo>
                    <a:pt x="2545082" y="450111"/>
                  </a:lnTo>
                  <a:lnTo>
                    <a:pt x="2556919" y="450383"/>
                  </a:lnTo>
                  <a:lnTo>
                    <a:pt x="2568757" y="450702"/>
                  </a:lnTo>
                  <a:lnTo>
                    <a:pt x="2580595" y="451075"/>
                  </a:lnTo>
                  <a:lnTo>
                    <a:pt x="2592432" y="451513"/>
                  </a:lnTo>
                  <a:lnTo>
                    <a:pt x="2604270" y="452026"/>
                  </a:lnTo>
                  <a:lnTo>
                    <a:pt x="2616107" y="452627"/>
                  </a:lnTo>
                  <a:lnTo>
                    <a:pt x="2627945" y="453330"/>
                  </a:lnTo>
                  <a:lnTo>
                    <a:pt x="2639783" y="454153"/>
                  </a:lnTo>
                  <a:lnTo>
                    <a:pt x="2651620" y="455113"/>
                  </a:lnTo>
                  <a:lnTo>
                    <a:pt x="2663458" y="456234"/>
                  </a:lnTo>
                  <a:lnTo>
                    <a:pt x="2675295" y="457541"/>
                  </a:lnTo>
                  <a:lnTo>
                    <a:pt x="2687133" y="459062"/>
                  </a:lnTo>
                  <a:lnTo>
                    <a:pt x="2698971" y="460830"/>
                  </a:lnTo>
                  <a:lnTo>
                    <a:pt x="2710808" y="462881"/>
                  </a:lnTo>
                  <a:lnTo>
                    <a:pt x="2722646" y="465253"/>
                  </a:lnTo>
                  <a:lnTo>
                    <a:pt x="2734483" y="467992"/>
                  </a:lnTo>
                  <a:lnTo>
                    <a:pt x="2746321" y="471145"/>
                  </a:lnTo>
                  <a:lnTo>
                    <a:pt x="2758159" y="474760"/>
                  </a:lnTo>
                  <a:lnTo>
                    <a:pt x="2769996" y="478891"/>
                  </a:lnTo>
                  <a:lnTo>
                    <a:pt x="2781834" y="483590"/>
                  </a:lnTo>
                  <a:lnTo>
                    <a:pt x="2793671" y="488906"/>
                  </a:lnTo>
                  <a:lnTo>
                    <a:pt x="2805509" y="494888"/>
                  </a:lnTo>
                  <a:lnTo>
                    <a:pt x="2817347" y="501576"/>
                  </a:lnTo>
                  <a:lnTo>
                    <a:pt x="2829184" y="508997"/>
                  </a:lnTo>
                  <a:lnTo>
                    <a:pt x="2841022" y="517168"/>
                  </a:lnTo>
                  <a:lnTo>
                    <a:pt x="2852859" y="526085"/>
                  </a:lnTo>
                  <a:lnTo>
                    <a:pt x="2864697" y="535723"/>
                  </a:lnTo>
                  <a:lnTo>
                    <a:pt x="2876534" y="546032"/>
                  </a:lnTo>
                  <a:lnTo>
                    <a:pt x="2888372" y="556937"/>
                  </a:lnTo>
                  <a:lnTo>
                    <a:pt x="2900210" y="568337"/>
                  </a:lnTo>
                  <a:lnTo>
                    <a:pt x="2912047" y="580110"/>
                  </a:lnTo>
                  <a:lnTo>
                    <a:pt x="2923885" y="592114"/>
                  </a:lnTo>
                  <a:lnTo>
                    <a:pt x="2935722" y="604196"/>
                  </a:lnTo>
                  <a:lnTo>
                    <a:pt x="2947560" y="616200"/>
                  </a:lnTo>
                  <a:lnTo>
                    <a:pt x="2959398" y="627973"/>
                  </a:lnTo>
                  <a:lnTo>
                    <a:pt x="2971235" y="639373"/>
                  </a:lnTo>
                  <a:lnTo>
                    <a:pt x="2983073" y="650278"/>
                  </a:lnTo>
                  <a:lnTo>
                    <a:pt x="2994910" y="660587"/>
                  </a:lnTo>
                  <a:lnTo>
                    <a:pt x="3006748" y="670225"/>
                  </a:lnTo>
                  <a:lnTo>
                    <a:pt x="3018586" y="679142"/>
                  </a:lnTo>
                  <a:lnTo>
                    <a:pt x="3030423" y="687313"/>
                  </a:lnTo>
                  <a:lnTo>
                    <a:pt x="3042261" y="694734"/>
                  </a:lnTo>
                  <a:lnTo>
                    <a:pt x="3054098" y="701422"/>
                  </a:lnTo>
                  <a:lnTo>
                    <a:pt x="3065936" y="707404"/>
                  </a:lnTo>
                  <a:lnTo>
                    <a:pt x="3077774" y="712720"/>
                  </a:lnTo>
                  <a:lnTo>
                    <a:pt x="3089611" y="717419"/>
                  </a:lnTo>
                  <a:lnTo>
                    <a:pt x="3101449" y="721550"/>
                  </a:lnTo>
                  <a:lnTo>
                    <a:pt x="3113286" y="725165"/>
                  </a:lnTo>
                  <a:lnTo>
                    <a:pt x="3125124" y="728318"/>
                  </a:lnTo>
                  <a:lnTo>
                    <a:pt x="3136962" y="731057"/>
                  </a:lnTo>
                  <a:lnTo>
                    <a:pt x="3148799" y="733429"/>
                  </a:lnTo>
                  <a:lnTo>
                    <a:pt x="3160637" y="735480"/>
                  </a:lnTo>
                  <a:lnTo>
                    <a:pt x="3172474" y="737248"/>
                  </a:lnTo>
                  <a:lnTo>
                    <a:pt x="3184312" y="738769"/>
                  </a:lnTo>
                  <a:lnTo>
                    <a:pt x="3196149" y="740076"/>
                  </a:lnTo>
                  <a:lnTo>
                    <a:pt x="3207987" y="741197"/>
                  </a:lnTo>
                  <a:lnTo>
                    <a:pt x="3219825" y="742157"/>
                  </a:lnTo>
                  <a:lnTo>
                    <a:pt x="3231662" y="742980"/>
                  </a:lnTo>
                  <a:lnTo>
                    <a:pt x="3243500" y="743683"/>
                  </a:lnTo>
                  <a:lnTo>
                    <a:pt x="3255337" y="744284"/>
                  </a:lnTo>
                  <a:lnTo>
                    <a:pt x="3267175" y="744797"/>
                  </a:lnTo>
                  <a:lnTo>
                    <a:pt x="3279013" y="745235"/>
                  </a:lnTo>
                  <a:lnTo>
                    <a:pt x="3290850" y="745608"/>
                  </a:lnTo>
                  <a:lnTo>
                    <a:pt x="3302688" y="745927"/>
                  </a:lnTo>
                  <a:lnTo>
                    <a:pt x="3314525" y="746199"/>
                  </a:lnTo>
                  <a:lnTo>
                    <a:pt x="3326363" y="746430"/>
                  </a:lnTo>
                  <a:lnTo>
                    <a:pt x="3338201" y="746627"/>
                  </a:lnTo>
                  <a:lnTo>
                    <a:pt x="3350038" y="746795"/>
                  </a:lnTo>
                  <a:lnTo>
                    <a:pt x="3361876" y="746938"/>
                  </a:lnTo>
                  <a:lnTo>
                    <a:pt x="3373713" y="747060"/>
                  </a:lnTo>
                  <a:lnTo>
                    <a:pt x="3385551" y="747164"/>
                  </a:lnTo>
                  <a:lnTo>
                    <a:pt x="3397389" y="747252"/>
                  </a:lnTo>
                  <a:lnTo>
                    <a:pt x="3409226" y="747327"/>
                  </a:lnTo>
                  <a:lnTo>
                    <a:pt x="3421064" y="747391"/>
                  </a:lnTo>
                  <a:lnTo>
                    <a:pt x="3432901" y="747446"/>
                  </a:lnTo>
                  <a:lnTo>
                    <a:pt x="3444739" y="747492"/>
                  </a:lnTo>
                  <a:lnTo>
                    <a:pt x="3456576" y="747532"/>
                  </a:lnTo>
                  <a:lnTo>
                    <a:pt x="3468414" y="747565"/>
                  </a:lnTo>
                  <a:lnTo>
                    <a:pt x="3480252" y="747594"/>
                  </a:lnTo>
                  <a:lnTo>
                    <a:pt x="3492089" y="747618"/>
                  </a:lnTo>
                  <a:lnTo>
                    <a:pt x="3503927" y="747639"/>
                  </a:lnTo>
                  <a:lnTo>
                    <a:pt x="3515764" y="747656"/>
                  </a:lnTo>
                  <a:lnTo>
                    <a:pt x="3515764" y="747506"/>
                  </a:lnTo>
                  <a:lnTo>
                    <a:pt x="3527602" y="747462"/>
                  </a:lnTo>
                  <a:lnTo>
                    <a:pt x="3539440" y="747410"/>
                  </a:lnTo>
                  <a:lnTo>
                    <a:pt x="3551277" y="747349"/>
                  </a:lnTo>
                  <a:lnTo>
                    <a:pt x="3563115" y="747278"/>
                  </a:lnTo>
                  <a:lnTo>
                    <a:pt x="3574952" y="747194"/>
                  </a:lnTo>
                  <a:lnTo>
                    <a:pt x="3586790" y="747095"/>
                  </a:lnTo>
                  <a:lnTo>
                    <a:pt x="3598628" y="746980"/>
                  </a:lnTo>
                  <a:lnTo>
                    <a:pt x="3610465" y="746843"/>
                  </a:lnTo>
                  <a:lnTo>
                    <a:pt x="3622303" y="746684"/>
                  </a:lnTo>
                  <a:lnTo>
                    <a:pt x="3634140" y="746496"/>
                  </a:lnTo>
                  <a:lnTo>
                    <a:pt x="3645978" y="746275"/>
                  </a:lnTo>
                  <a:lnTo>
                    <a:pt x="3657816" y="746016"/>
                  </a:lnTo>
                  <a:lnTo>
                    <a:pt x="3669653" y="745711"/>
                  </a:lnTo>
                  <a:lnTo>
                    <a:pt x="3681491" y="745353"/>
                  </a:lnTo>
                  <a:lnTo>
                    <a:pt x="3693328" y="744933"/>
                  </a:lnTo>
                  <a:lnTo>
                    <a:pt x="3705166" y="744440"/>
                  </a:lnTo>
                  <a:lnTo>
                    <a:pt x="3717004" y="743862"/>
                  </a:lnTo>
                  <a:lnTo>
                    <a:pt x="3728841" y="743183"/>
                  </a:lnTo>
                  <a:lnTo>
                    <a:pt x="3740679" y="742386"/>
                  </a:lnTo>
                  <a:lnTo>
                    <a:pt x="3752516" y="741452"/>
                  </a:lnTo>
                  <a:lnTo>
                    <a:pt x="3764354" y="740357"/>
                  </a:lnTo>
                  <a:lnTo>
                    <a:pt x="3776191" y="739074"/>
                  </a:lnTo>
                  <a:lnTo>
                    <a:pt x="3788029" y="737572"/>
                  </a:lnTo>
                  <a:lnTo>
                    <a:pt x="3799867" y="735814"/>
                  </a:lnTo>
                  <a:lnTo>
                    <a:pt x="3811704" y="733758"/>
                  </a:lnTo>
                  <a:lnTo>
                    <a:pt x="3823542" y="731357"/>
                  </a:lnTo>
                  <a:lnTo>
                    <a:pt x="3835379" y="728554"/>
                  </a:lnTo>
                  <a:lnTo>
                    <a:pt x="3847217" y="725287"/>
                  </a:lnTo>
                  <a:lnTo>
                    <a:pt x="3859055" y="721484"/>
                  </a:lnTo>
                  <a:lnTo>
                    <a:pt x="3870892" y="717065"/>
                  </a:lnTo>
                  <a:lnTo>
                    <a:pt x="3882730" y="711939"/>
                  </a:lnTo>
                  <a:lnTo>
                    <a:pt x="3894567" y="706007"/>
                  </a:lnTo>
                  <a:lnTo>
                    <a:pt x="3906405" y="699159"/>
                  </a:lnTo>
                  <a:lnTo>
                    <a:pt x="3918243" y="691278"/>
                  </a:lnTo>
                  <a:lnTo>
                    <a:pt x="3930080" y="682239"/>
                  </a:lnTo>
                  <a:lnTo>
                    <a:pt x="3941918" y="671912"/>
                  </a:lnTo>
                  <a:lnTo>
                    <a:pt x="3953755" y="660166"/>
                  </a:lnTo>
                  <a:lnTo>
                    <a:pt x="3965593" y="646874"/>
                  </a:lnTo>
                  <a:lnTo>
                    <a:pt x="3977431" y="631919"/>
                  </a:lnTo>
                  <a:lnTo>
                    <a:pt x="3989268" y="615201"/>
                  </a:lnTo>
                  <a:lnTo>
                    <a:pt x="4001106" y="596646"/>
                  </a:lnTo>
                  <a:lnTo>
                    <a:pt x="4012943" y="576219"/>
                  </a:lnTo>
                  <a:lnTo>
                    <a:pt x="4024781" y="553927"/>
                  </a:lnTo>
                  <a:lnTo>
                    <a:pt x="4036619" y="529833"/>
                  </a:lnTo>
                  <a:lnTo>
                    <a:pt x="4048456" y="504060"/>
                  </a:lnTo>
                  <a:lnTo>
                    <a:pt x="4060294" y="476798"/>
                  </a:lnTo>
                  <a:lnTo>
                    <a:pt x="4072131" y="448298"/>
                  </a:lnTo>
                  <a:lnTo>
                    <a:pt x="4083969" y="418866"/>
                  </a:lnTo>
                  <a:lnTo>
                    <a:pt x="4095806" y="388856"/>
                  </a:lnTo>
                  <a:lnTo>
                    <a:pt x="4107644" y="358650"/>
                  </a:lnTo>
                  <a:lnTo>
                    <a:pt x="4119482" y="328640"/>
                  </a:lnTo>
                  <a:lnTo>
                    <a:pt x="4131319" y="299208"/>
                  </a:lnTo>
                  <a:lnTo>
                    <a:pt x="4143157" y="270707"/>
                  </a:lnTo>
                  <a:lnTo>
                    <a:pt x="4154994" y="243445"/>
                  </a:lnTo>
                  <a:lnTo>
                    <a:pt x="4166832" y="217673"/>
                  </a:lnTo>
                  <a:lnTo>
                    <a:pt x="4178670" y="193579"/>
                  </a:lnTo>
                  <a:lnTo>
                    <a:pt x="4190507" y="171286"/>
                  </a:lnTo>
                  <a:lnTo>
                    <a:pt x="4202345" y="150859"/>
                  </a:lnTo>
                  <a:lnTo>
                    <a:pt x="4214182" y="132304"/>
                  </a:lnTo>
                  <a:lnTo>
                    <a:pt x="4226020" y="115586"/>
                  </a:lnTo>
                  <a:lnTo>
                    <a:pt x="4237858" y="100631"/>
                  </a:lnTo>
                  <a:lnTo>
                    <a:pt x="4249695" y="87339"/>
                  </a:lnTo>
                  <a:lnTo>
                    <a:pt x="4261533" y="75593"/>
                  </a:lnTo>
                  <a:lnTo>
                    <a:pt x="4273370" y="65266"/>
                  </a:lnTo>
                  <a:lnTo>
                    <a:pt x="4285208" y="56227"/>
                  </a:lnTo>
                  <a:lnTo>
                    <a:pt x="4297046" y="48346"/>
                  </a:lnTo>
                  <a:lnTo>
                    <a:pt x="4308883" y="41499"/>
                  </a:lnTo>
                  <a:lnTo>
                    <a:pt x="4320721" y="35566"/>
                  </a:lnTo>
                  <a:lnTo>
                    <a:pt x="4332558" y="30441"/>
                  </a:lnTo>
                  <a:lnTo>
                    <a:pt x="4344396" y="26021"/>
                  </a:lnTo>
                  <a:lnTo>
                    <a:pt x="4356234" y="22218"/>
                  </a:lnTo>
                  <a:lnTo>
                    <a:pt x="4368071" y="18951"/>
                  </a:lnTo>
                  <a:lnTo>
                    <a:pt x="4379909" y="16148"/>
                  </a:lnTo>
                  <a:lnTo>
                    <a:pt x="4391746" y="13747"/>
                  </a:lnTo>
                  <a:lnTo>
                    <a:pt x="4403584" y="11691"/>
                  </a:lnTo>
                  <a:lnTo>
                    <a:pt x="4415421" y="9933"/>
                  </a:lnTo>
                  <a:lnTo>
                    <a:pt x="4427259" y="8431"/>
                  </a:lnTo>
                  <a:lnTo>
                    <a:pt x="4439097" y="7148"/>
                  </a:lnTo>
                  <a:lnTo>
                    <a:pt x="4450934" y="6053"/>
                  </a:lnTo>
                  <a:lnTo>
                    <a:pt x="4462772" y="5119"/>
                  </a:lnTo>
                  <a:lnTo>
                    <a:pt x="4474609" y="4323"/>
                  </a:lnTo>
                  <a:lnTo>
                    <a:pt x="4486447" y="3644"/>
                  </a:lnTo>
                  <a:lnTo>
                    <a:pt x="4498285" y="3065"/>
                  </a:lnTo>
                  <a:lnTo>
                    <a:pt x="4510122" y="2572"/>
                  </a:lnTo>
                  <a:lnTo>
                    <a:pt x="4521960" y="2152"/>
                  </a:lnTo>
                  <a:lnTo>
                    <a:pt x="4533797" y="1794"/>
                  </a:lnTo>
                  <a:lnTo>
                    <a:pt x="4545635" y="1490"/>
                  </a:lnTo>
                  <a:lnTo>
                    <a:pt x="4557473" y="1230"/>
                  </a:lnTo>
                  <a:lnTo>
                    <a:pt x="4569310" y="1010"/>
                  </a:lnTo>
                  <a:lnTo>
                    <a:pt x="4581148" y="822"/>
                  </a:lnTo>
                  <a:lnTo>
                    <a:pt x="4592985" y="662"/>
                  </a:lnTo>
                  <a:lnTo>
                    <a:pt x="4604823" y="526"/>
                  </a:lnTo>
                  <a:lnTo>
                    <a:pt x="4616661" y="410"/>
                  </a:lnTo>
                  <a:lnTo>
                    <a:pt x="4628498" y="311"/>
                  </a:lnTo>
                  <a:lnTo>
                    <a:pt x="4640336" y="227"/>
                  </a:lnTo>
                  <a:lnTo>
                    <a:pt x="4652173" y="156"/>
                  </a:lnTo>
                  <a:lnTo>
                    <a:pt x="4664011" y="95"/>
                  </a:lnTo>
                  <a:lnTo>
                    <a:pt x="4675849" y="43"/>
                  </a:lnTo>
                  <a:lnTo>
                    <a:pt x="4687686" y="0"/>
                  </a:lnTo>
                </a:path>
              </a:pathLst>
            </a:custGeom>
            <a:ln w="40651" cap="flat">
              <a:solidFill>
                <a:srgbClr val="EF67EB">
                  <a:alpha val="100000"/>
                </a:srgbClr>
              </a:solidFill>
              <a:prstDash val="solid"/>
              <a:round/>
            </a:ln>
          </p:spPr>
          <p:txBody>
            <a:bodyPr/>
            <a:lstStyle/>
            <a:p/>
          </p:txBody>
        </p:sp>
        <p:sp>
          <p:nvSpPr>
            <p:cNvPr id="65" name="pl65"/>
            <p:cNvSpPr/>
            <p:nvPr/>
          </p:nvSpPr>
          <p:spPr>
            <a:xfrm>
              <a:off x="2482351" y="5088469"/>
              <a:ext cx="4687686" cy="448604"/>
            </a:xfrm>
            <a:custGeom>
              <a:avLst/>
              <a:pathLst>
                <a:path w="4687686" h="448604">
                  <a:moveTo>
                    <a:pt x="0" y="149551"/>
                  </a:moveTo>
                  <a:lnTo>
                    <a:pt x="11837" y="149569"/>
                  </a:lnTo>
                  <a:lnTo>
                    <a:pt x="23675" y="149589"/>
                  </a:lnTo>
                  <a:lnTo>
                    <a:pt x="35512" y="149613"/>
                  </a:lnTo>
                  <a:lnTo>
                    <a:pt x="47350" y="149642"/>
                  </a:lnTo>
                  <a:lnTo>
                    <a:pt x="59187" y="149676"/>
                  </a:lnTo>
                  <a:lnTo>
                    <a:pt x="71025" y="149715"/>
                  </a:lnTo>
                  <a:lnTo>
                    <a:pt x="82863" y="149761"/>
                  </a:lnTo>
                  <a:lnTo>
                    <a:pt x="94700" y="149816"/>
                  </a:lnTo>
                  <a:lnTo>
                    <a:pt x="106538" y="149880"/>
                  </a:lnTo>
                  <a:lnTo>
                    <a:pt x="118375" y="149955"/>
                  </a:lnTo>
                  <a:lnTo>
                    <a:pt x="130213" y="150043"/>
                  </a:lnTo>
                  <a:lnTo>
                    <a:pt x="142051" y="150147"/>
                  </a:lnTo>
                  <a:lnTo>
                    <a:pt x="153888" y="150269"/>
                  </a:lnTo>
                  <a:lnTo>
                    <a:pt x="165726" y="150412"/>
                  </a:lnTo>
                  <a:lnTo>
                    <a:pt x="177563" y="150580"/>
                  </a:lnTo>
                  <a:lnTo>
                    <a:pt x="189401" y="150777"/>
                  </a:lnTo>
                  <a:lnTo>
                    <a:pt x="201239" y="151009"/>
                  </a:lnTo>
                  <a:lnTo>
                    <a:pt x="213076" y="151280"/>
                  </a:lnTo>
                  <a:lnTo>
                    <a:pt x="224914" y="151599"/>
                  </a:lnTo>
                  <a:lnTo>
                    <a:pt x="236751" y="151972"/>
                  </a:lnTo>
                  <a:lnTo>
                    <a:pt x="248589" y="152410"/>
                  </a:lnTo>
                  <a:lnTo>
                    <a:pt x="260427" y="152924"/>
                  </a:lnTo>
                  <a:lnTo>
                    <a:pt x="272264" y="153524"/>
                  </a:lnTo>
                  <a:lnTo>
                    <a:pt x="284102" y="154228"/>
                  </a:lnTo>
                  <a:lnTo>
                    <a:pt x="295939" y="155050"/>
                  </a:lnTo>
                  <a:lnTo>
                    <a:pt x="307777" y="156010"/>
                  </a:lnTo>
                  <a:lnTo>
                    <a:pt x="319614" y="157132"/>
                  </a:lnTo>
                  <a:lnTo>
                    <a:pt x="331452" y="158438"/>
                  </a:lnTo>
                  <a:lnTo>
                    <a:pt x="343290" y="159960"/>
                  </a:lnTo>
                  <a:lnTo>
                    <a:pt x="355127" y="161727"/>
                  </a:lnTo>
                  <a:lnTo>
                    <a:pt x="366965" y="163778"/>
                  </a:lnTo>
                  <a:lnTo>
                    <a:pt x="378802" y="166151"/>
                  </a:lnTo>
                  <a:lnTo>
                    <a:pt x="390640" y="168890"/>
                  </a:lnTo>
                  <a:lnTo>
                    <a:pt x="402478" y="172042"/>
                  </a:lnTo>
                  <a:lnTo>
                    <a:pt x="414315" y="175658"/>
                  </a:lnTo>
                  <a:lnTo>
                    <a:pt x="426153" y="179788"/>
                  </a:lnTo>
                  <a:lnTo>
                    <a:pt x="437990" y="184487"/>
                  </a:lnTo>
                  <a:lnTo>
                    <a:pt x="449828" y="189803"/>
                  </a:lnTo>
                  <a:lnTo>
                    <a:pt x="461666" y="195786"/>
                  </a:lnTo>
                  <a:lnTo>
                    <a:pt x="473503" y="202473"/>
                  </a:lnTo>
                  <a:lnTo>
                    <a:pt x="485341" y="209895"/>
                  </a:lnTo>
                  <a:lnTo>
                    <a:pt x="497178" y="218066"/>
                  </a:lnTo>
                  <a:lnTo>
                    <a:pt x="509016" y="226983"/>
                  </a:lnTo>
                  <a:lnTo>
                    <a:pt x="520854" y="236620"/>
                  </a:lnTo>
                  <a:lnTo>
                    <a:pt x="532691" y="246929"/>
                  </a:lnTo>
                  <a:lnTo>
                    <a:pt x="544529" y="257834"/>
                  </a:lnTo>
                  <a:lnTo>
                    <a:pt x="556366" y="269234"/>
                  </a:lnTo>
                  <a:lnTo>
                    <a:pt x="568204" y="281007"/>
                  </a:lnTo>
                  <a:lnTo>
                    <a:pt x="580042" y="293011"/>
                  </a:lnTo>
                  <a:lnTo>
                    <a:pt x="591879" y="305093"/>
                  </a:lnTo>
                  <a:lnTo>
                    <a:pt x="603717" y="317097"/>
                  </a:lnTo>
                  <a:lnTo>
                    <a:pt x="615554" y="328870"/>
                  </a:lnTo>
                  <a:lnTo>
                    <a:pt x="627392" y="340270"/>
                  </a:lnTo>
                  <a:lnTo>
                    <a:pt x="639229" y="351175"/>
                  </a:lnTo>
                  <a:lnTo>
                    <a:pt x="651067" y="361484"/>
                  </a:lnTo>
                  <a:lnTo>
                    <a:pt x="662905" y="371122"/>
                  </a:lnTo>
                  <a:lnTo>
                    <a:pt x="674742" y="380039"/>
                  </a:lnTo>
                  <a:lnTo>
                    <a:pt x="686580" y="388210"/>
                  </a:lnTo>
                  <a:lnTo>
                    <a:pt x="698417" y="395631"/>
                  </a:lnTo>
                  <a:lnTo>
                    <a:pt x="710255" y="402319"/>
                  </a:lnTo>
                  <a:lnTo>
                    <a:pt x="722093" y="408301"/>
                  </a:lnTo>
                  <a:lnTo>
                    <a:pt x="733930" y="413618"/>
                  </a:lnTo>
                  <a:lnTo>
                    <a:pt x="745768" y="418316"/>
                  </a:lnTo>
                  <a:lnTo>
                    <a:pt x="757605" y="422447"/>
                  </a:lnTo>
                  <a:lnTo>
                    <a:pt x="769443" y="426062"/>
                  </a:lnTo>
                  <a:lnTo>
                    <a:pt x="781281" y="429215"/>
                  </a:lnTo>
                  <a:lnTo>
                    <a:pt x="793118" y="431954"/>
                  </a:lnTo>
                  <a:lnTo>
                    <a:pt x="804956" y="434327"/>
                  </a:lnTo>
                  <a:lnTo>
                    <a:pt x="816793" y="436377"/>
                  </a:lnTo>
                  <a:lnTo>
                    <a:pt x="828631" y="438145"/>
                  </a:lnTo>
                  <a:lnTo>
                    <a:pt x="840469" y="439666"/>
                  </a:lnTo>
                  <a:lnTo>
                    <a:pt x="852306" y="440973"/>
                  </a:lnTo>
                  <a:lnTo>
                    <a:pt x="864144" y="442094"/>
                  </a:lnTo>
                  <a:lnTo>
                    <a:pt x="875981" y="443054"/>
                  </a:lnTo>
                  <a:lnTo>
                    <a:pt x="887819" y="443877"/>
                  </a:lnTo>
                  <a:lnTo>
                    <a:pt x="899657" y="444580"/>
                  </a:lnTo>
                  <a:lnTo>
                    <a:pt x="911494" y="445181"/>
                  </a:lnTo>
                  <a:lnTo>
                    <a:pt x="923332" y="445694"/>
                  </a:lnTo>
                  <a:lnTo>
                    <a:pt x="935169" y="446132"/>
                  </a:lnTo>
                  <a:lnTo>
                    <a:pt x="947007" y="446506"/>
                  </a:lnTo>
                  <a:lnTo>
                    <a:pt x="958844" y="446824"/>
                  </a:lnTo>
                  <a:lnTo>
                    <a:pt x="970682" y="447096"/>
                  </a:lnTo>
                  <a:lnTo>
                    <a:pt x="982520" y="447327"/>
                  </a:lnTo>
                  <a:lnTo>
                    <a:pt x="994357" y="447524"/>
                  </a:lnTo>
                  <a:lnTo>
                    <a:pt x="1006195" y="447692"/>
                  </a:lnTo>
                  <a:lnTo>
                    <a:pt x="1018032" y="447836"/>
                  </a:lnTo>
                  <a:lnTo>
                    <a:pt x="1029870" y="447957"/>
                  </a:lnTo>
                  <a:lnTo>
                    <a:pt x="1041708" y="448061"/>
                  </a:lnTo>
                  <a:lnTo>
                    <a:pt x="1053545" y="448149"/>
                  </a:lnTo>
                  <a:lnTo>
                    <a:pt x="1065383" y="448225"/>
                  </a:lnTo>
                  <a:lnTo>
                    <a:pt x="1077220" y="448288"/>
                  </a:lnTo>
                  <a:lnTo>
                    <a:pt x="1089058" y="448343"/>
                  </a:lnTo>
                  <a:lnTo>
                    <a:pt x="1100896" y="448389"/>
                  </a:lnTo>
                  <a:lnTo>
                    <a:pt x="1112733" y="448429"/>
                  </a:lnTo>
                  <a:lnTo>
                    <a:pt x="1124571" y="448462"/>
                  </a:lnTo>
                  <a:lnTo>
                    <a:pt x="1136408" y="448491"/>
                  </a:lnTo>
                  <a:lnTo>
                    <a:pt x="1148246" y="448515"/>
                  </a:lnTo>
                  <a:lnTo>
                    <a:pt x="1160084" y="448536"/>
                  </a:lnTo>
                  <a:lnTo>
                    <a:pt x="1171921" y="448553"/>
                  </a:lnTo>
                  <a:lnTo>
                    <a:pt x="1171921" y="448503"/>
                  </a:lnTo>
                  <a:lnTo>
                    <a:pt x="1183759" y="448477"/>
                  </a:lnTo>
                  <a:lnTo>
                    <a:pt x="1195596" y="448446"/>
                  </a:lnTo>
                  <a:lnTo>
                    <a:pt x="1207434" y="448409"/>
                  </a:lnTo>
                  <a:lnTo>
                    <a:pt x="1219272" y="448367"/>
                  </a:lnTo>
                  <a:lnTo>
                    <a:pt x="1231109" y="448316"/>
                  </a:lnTo>
                  <a:lnTo>
                    <a:pt x="1242947" y="448257"/>
                  </a:lnTo>
                  <a:lnTo>
                    <a:pt x="1254784" y="448188"/>
                  </a:lnTo>
                  <a:lnTo>
                    <a:pt x="1266622" y="448106"/>
                  </a:lnTo>
                  <a:lnTo>
                    <a:pt x="1278459" y="448010"/>
                  </a:lnTo>
                  <a:lnTo>
                    <a:pt x="1290297" y="447897"/>
                  </a:lnTo>
                  <a:lnTo>
                    <a:pt x="1302135" y="447765"/>
                  </a:lnTo>
                  <a:lnTo>
                    <a:pt x="1313972" y="447609"/>
                  </a:lnTo>
                  <a:lnTo>
                    <a:pt x="1325810" y="447426"/>
                  </a:lnTo>
                  <a:lnTo>
                    <a:pt x="1337647" y="447212"/>
                  </a:lnTo>
                  <a:lnTo>
                    <a:pt x="1349485" y="446960"/>
                  </a:lnTo>
                  <a:lnTo>
                    <a:pt x="1361323" y="446664"/>
                  </a:lnTo>
                  <a:lnTo>
                    <a:pt x="1373160" y="446317"/>
                  </a:lnTo>
                  <a:lnTo>
                    <a:pt x="1384998" y="445909"/>
                  </a:lnTo>
                  <a:lnTo>
                    <a:pt x="1396835" y="445431"/>
                  </a:lnTo>
                  <a:lnTo>
                    <a:pt x="1408673" y="444871"/>
                  </a:lnTo>
                  <a:lnTo>
                    <a:pt x="1420511" y="444214"/>
                  </a:lnTo>
                  <a:lnTo>
                    <a:pt x="1432348" y="443444"/>
                  </a:lnTo>
                  <a:lnTo>
                    <a:pt x="1444186" y="442543"/>
                  </a:lnTo>
                  <a:lnTo>
                    <a:pt x="1456023" y="441488"/>
                  </a:lnTo>
                  <a:lnTo>
                    <a:pt x="1467861" y="440255"/>
                  </a:lnTo>
                  <a:lnTo>
                    <a:pt x="1479699" y="438814"/>
                  </a:lnTo>
                  <a:lnTo>
                    <a:pt x="1491536" y="437132"/>
                  </a:lnTo>
                  <a:lnTo>
                    <a:pt x="1503374" y="435172"/>
                  </a:lnTo>
                  <a:lnTo>
                    <a:pt x="1515211" y="432890"/>
                  </a:lnTo>
                  <a:lnTo>
                    <a:pt x="1527049" y="430239"/>
                  </a:lnTo>
                  <a:lnTo>
                    <a:pt x="1538887" y="427163"/>
                  </a:lnTo>
                  <a:lnTo>
                    <a:pt x="1550724" y="423604"/>
                  </a:lnTo>
                  <a:lnTo>
                    <a:pt x="1562562" y="419495"/>
                  </a:lnTo>
                  <a:lnTo>
                    <a:pt x="1574399" y="414767"/>
                  </a:lnTo>
                  <a:lnTo>
                    <a:pt x="1586237" y="409343"/>
                  </a:lnTo>
                  <a:lnTo>
                    <a:pt x="1598074" y="403147"/>
                  </a:lnTo>
                  <a:lnTo>
                    <a:pt x="1609912" y="396100"/>
                  </a:lnTo>
                  <a:lnTo>
                    <a:pt x="1621750" y="388124"/>
                  </a:lnTo>
                  <a:lnTo>
                    <a:pt x="1633587" y="379151"/>
                  </a:lnTo>
                  <a:lnTo>
                    <a:pt x="1645425" y="369120"/>
                  </a:lnTo>
                  <a:lnTo>
                    <a:pt x="1657262" y="357988"/>
                  </a:lnTo>
                  <a:lnTo>
                    <a:pt x="1669100" y="345731"/>
                  </a:lnTo>
                  <a:lnTo>
                    <a:pt x="1680938" y="332356"/>
                  </a:lnTo>
                  <a:lnTo>
                    <a:pt x="1692775" y="317899"/>
                  </a:lnTo>
                  <a:lnTo>
                    <a:pt x="1704613" y="302436"/>
                  </a:lnTo>
                  <a:lnTo>
                    <a:pt x="1716450" y="286079"/>
                  </a:lnTo>
                  <a:lnTo>
                    <a:pt x="1728288" y="268978"/>
                  </a:lnTo>
                  <a:lnTo>
                    <a:pt x="1740126" y="251319"/>
                  </a:lnTo>
                  <a:lnTo>
                    <a:pt x="1751963" y="233313"/>
                  </a:lnTo>
                  <a:lnTo>
                    <a:pt x="1763801" y="215190"/>
                  </a:lnTo>
                  <a:lnTo>
                    <a:pt x="1775638" y="197184"/>
                  </a:lnTo>
                  <a:lnTo>
                    <a:pt x="1787476" y="179524"/>
                  </a:lnTo>
                  <a:lnTo>
                    <a:pt x="1799314" y="162424"/>
                  </a:lnTo>
                  <a:lnTo>
                    <a:pt x="1811151" y="146067"/>
                  </a:lnTo>
                  <a:lnTo>
                    <a:pt x="1822989" y="130603"/>
                  </a:lnTo>
                  <a:lnTo>
                    <a:pt x="1834826" y="116147"/>
                  </a:lnTo>
                  <a:lnTo>
                    <a:pt x="1846664" y="102772"/>
                  </a:lnTo>
                  <a:lnTo>
                    <a:pt x="1858502" y="90515"/>
                  </a:lnTo>
                  <a:lnTo>
                    <a:pt x="1870339" y="79382"/>
                  </a:lnTo>
                  <a:lnTo>
                    <a:pt x="1882177" y="69352"/>
                  </a:lnTo>
                  <a:lnTo>
                    <a:pt x="1894014" y="60378"/>
                  </a:lnTo>
                  <a:lnTo>
                    <a:pt x="1905852" y="52403"/>
                  </a:lnTo>
                  <a:lnTo>
                    <a:pt x="1917689" y="45356"/>
                  </a:lnTo>
                  <a:lnTo>
                    <a:pt x="1929527" y="39159"/>
                  </a:lnTo>
                  <a:lnTo>
                    <a:pt x="1941365" y="33736"/>
                  </a:lnTo>
                  <a:lnTo>
                    <a:pt x="1953202" y="29007"/>
                  </a:lnTo>
                  <a:lnTo>
                    <a:pt x="1965040" y="24899"/>
                  </a:lnTo>
                  <a:lnTo>
                    <a:pt x="1976877" y="21340"/>
                  </a:lnTo>
                  <a:lnTo>
                    <a:pt x="1988715" y="18264"/>
                  </a:lnTo>
                  <a:lnTo>
                    <a:pt x="2000553" y="15613"/>
                  </a:lnTo>
                  <a:lnTo>
                    <a:pt x="2012390" y="13331"/>
                  </a:lnTo>
                  <a:lnTo>
                    <a:pt x="2024228" y="11371"/>
                  </a:lnTo>
                  <a:lnTo>
                    <a:pt x="2036065" y="9689"/>
                  </a:lnTo>
                  <a:lnTo>
                    <a:pt x="2047903" y="8248"/>
                  </a:lnTo>
                  <a:lnTo>
                    <a:pt x="2059741" y="7015"/>
                  </a:lnTo>
                  <a:lnTo>
                    <a:pt x="2071578" y="5960"/>
                  </a:lnTo>
                  <a:lnTo>
                    <a:pt x="2083416" y="5058"/>
                  </a:lnTo>
                  <a:lnTo>
                    <a:pt x="2095253" y="4289"/>
                  </a:lnTo>
                  <a:lnTo>
                    <a:pt x="2107091" y="3632"/>
                  </a:lnTo>
                  <a:lnTo>
                    <a:pt x="2118929" y="3071"/>
                  </a:lnTo>
                  <a:lnTo>
                    <a:pt x="2130766" y="2593"/>
                  </a:lnTo>
                  <a:lnTo>
                    <a:pt x="2142604" y="2186"/>
                  </a:lnTo>
                  <a:lnTo>
                    <a:pt x="2154441" y="1839"/>
                  </a:lnTo>
                  <a:lnTo>
                    <a:pt x="2166279" y="1543"/>
                  </a:lnTo>
                  <a:lnTo>
                    <a:pt x="2178117" y="1291"/>
                  </a:lnTo>
                  <a:lnTo>
                    <a:pt x="2189954" y="1076"/>
                  </a:lnTo>
                  <a:lnTo>
                    <a:pt x="2201792" y="894"/>
                  </a:lnTo>
                  <a:lnTo>
                    <a:pt x="2213629" y="738"/>
                  </a:lnTo>
                  <a:lnTo>
                    <a:pt x="2225467" y="606"/>
                  </a:lnTo>
                  <a:lnTo>
                    <a:pt x="2237304" y="493"/>
                  </a:lnTo>
                  <a:lnTo>
                    <a:pt x="2249142" y="397"/>
                  </a:lnTo>
                  <a:lnTo>
                    <a:pt x="2260980" y="315"/>
                  </a:lnTo>
                  <a:lnTo>
                    <a:pt x="2272817" y="246"/>
                  </a:lnTo>
                  <a:lnTo>
                    <a:pt x="2284655" y="187"/>
                  </a:lnTo>
                  <a:lnTo>
                    <a:pt x="2296492" y="136"/>
                  </a:lnTo>
                  <a:lnTo>
                    <a:pt x="2308330" y="93"/>
                  </a:lnTo>
                  <a:lnTo>
                    <a:pt x="2320168" y="57"/>
                  </a:lnTo>
                  <a:lnTo>
                    <a:pt x="2332005" y="26"/>
                  </a:lnTo>
                  <a:lnTo>
                    <a:pt x="2343843" y="0"/>
                  </a:lnTo>
                  <a:lnTo>
                    <a:pt x="2343843" y="0"/>
                  </a:lnTo>
                  <a:lnTo>
                    <a:pt x="2355680" y="26"/>
                  </a:lnTo>
                  <a:lnTo>
                    <a:pt x="2367518" y="57"/>
                  </a:lnTo>
                  <a:lnTo>
                    <a:pt x="2379356" y="93"/>
                  </a:lnTo>
                  <a:lnTo>
                    <a:pt x="2391193" y="136"/>
                  </a:lnTo>
                  <a:lnTo>
                    <a:pt x="2403031" y="187"/>
                  </a:lnTo>
                  <a:lnTo>
                    <a:pt x="2414868" y="246"/>
                  </a:lnTo>
                  <a:lnTo>
                    <a:pt x="2426706" y="315"/>
                  </a:lnTo>
                  <a:lnTo>
                    <a:pt x="2438544" y="397"/>
                  </a:lnTo>
                  <a:lnTo>
                    <a:pt x="2450381" y="493"/>
                  </a:lnTo>
                  <a:lnTo>
                    <a:pt x="2462219" y="606"/>
                  </a:lnTo>
                  <a:lnTo>
                    <a:pt x="2474056" y="738"/>
                  </a:lnTo>
                  <a:lnTo>
                    <a:pt x="2485894" y="894"/>
                  </a:lnTo>
                  <a:lnTo>
                    <a:pt x="2497732" y="1076"/>
                  </a:lnTo>
                  <a:lnTo>
                    <a:pt x="2509569" y="1291"/>
                  </a:lnTo>
                  <a:lnTo>
                    <a:pt x="2521407" y="1543"/>
                  </a:lnTo>
                  <a:lnTo>
                    <a:pt x="2533244" y="1839"/>
                  </a:lnTo>
                  <a:lnTo>
                    <a:pt x="2545082" y="2186"/>
                  </a:lnTo>
                  <a:lnTo>
                    <a:pt x="2556919" y="2593"/>
                  </a:lnTo>
                  <a:lnTo>
                    <a:pt x="2568757" y="3071"/>
                  </a:lnTo>
                  <a:lnTo>
                    <a:pt x="2580595" y="3632"/>
                  </a:lnTo>
                  <a:lnTo>
                    <a:pt x="2592432" y="4289"/>
                  </a:lnTo>
                  <a:lnTo>
                    <a:pt x="2604270" y="5058"/>
                  </a:lnTo>
                  <a:lnTo>
                    <a:pt x="2616107" y="5960"/>
                  </a:lnTo>
                  <a:lnTo>
                    <a:pt x="2627945" y="7015"/>
                  </a:lnTo>
                  <a:lnTo>
                    <a:pt x="2639783" y="8248"/>
                  </a:lnTo>
                  <a:lnTo>
                    <a:pt x="2651620" y="9689"/>
                  </a:lnTo>
                  <a:lnTo>
                    <a:pt x="2663458" y="11371"/>
                  </a:lnTo>
                  <a:lnTo>
                    <a:pt x="2675295" y="13331"/>
                  </a:lnTo>
                  <a:lnTo>
                    <a:pt x="2687133" y="15613"/>
                  </a:lnTo>
                  <a:lnTo>
                    <a:pt x="2698971" y="18264"/>
                  </a:lnTo>
                  <a:lnTo>
                    <a:pt x="2710808" y="21340"/>
                  </a:lnTo>
                  <a:lnTo>
                    <a:pt x="2722646" y="24899"/>
                  </a:lnTo>
                  <a:lnTo>
                    <a:pt x="2734483" y="29007"/>
                  </a:lnTo>
                  <a:lnTo>
                    <a:pt x="2746321" y="33736"/>
                  </a:lnTo>
                  <a:lnTo>
                    <a:pt x="2758159" y="39159"/>
                  </a:lnTo>
                  <a:lnTo>
                    <a:pt x="2769996" y="45356"/>
                  </a:lnTo>
                  <a:lnTo>
                    <a:pt x="2781834" y="52403"/>
                  </a:lnTo>
                  <a:lnTo>
                    <a:pt x="2793671" y="60378"/>
                  </a:lnTo>
                  <a:lnTo>
                    <a:pt x="2805509" y="69352"/>
                  </a:lnTo>
                  <a:lnTo>
                    <a:pt x="2817347" y="79382"/>
                  </a:lnTo>
                  <a:lnTo>
                    <a:pt x="2829184" y="90515"/>
                  </a:lnTo>
                  <a:lnTo>
                    <a:pt x="2841022" y="102772"/>
                  </a:lnTo>
                  <a:lnTo>
                    <a:pt x="2852859" y="116147"/>
                  </a:lnTo>
                  <a:lnTo>
                    <a:pt x="2864697" y="130603"/>
                  </a:lnTo>
                  <a:lnTo>
                    <a:pt x="2876534" y="146067"/>
                  </a:lnTo>
                  <a:lnTo>
                    <a:pt x="2888372" y="162424"/>
                  </a:lnTo>
                  <a:lnTo>
                    <a:pt x="2900210" y="179524"/>
                  </a:lnTo>
                  <a:lnTo>
                    <a:pt x="2912047" y="197184"/>
                  </a:lnTo>
                  <a:lnTo>
                    <a:pt x="2923885" y="215190"/>
                  </a:lnTo>
                  <a:lnTo>
                    <a:pt x="2935722" y="233313"/>
                  </a:lnTo>
                  <a:lnTo>
                    <a:pt x="2947560" y="251319"/>
                  </a:lnTo>
                  <a:lnTo>
                    <a:pt x="2959398" y="268978"/>
                  </a:lnTo>
                  <a:lnTo>
                    <a:pt x="2971235" y="286079"/>
                  </a:lnTo>
                  <a:lnTo>
                    <a:pt x="2983073" y="302436"/>
                  </a:lnTo>
                  <a:lnTo>
                    <a:pt x="2994910" y="317899"/>
                  </a:lnTo>
                  <a:lnTo>
                    <a:pt x="3006748" y="332356"/>
                  </a:lnTo>
                  <a:lnTo>
                    <a:pt x="3018586" y="345731"/>
                  </a:lnTo>
                  <a:lnTo>
                    <a:pt x="3030423" y="357988"/>
                  </a:lnTo>
                  <a:lnTo>
                    <a:pt x="3042261" y="369120"/>
                  </a:lnTo>
                  <a:lnTo>
                    <a:pt x="3054098" y="379151"/>
                  </a:lnTo>
                  <a:lnTo>
                    <a:pt x="3065936" y="388124"/>
                  </a:lnTo>
                  <a:lnTo>
                    <a:pt x="3077774" y="396100"/>
                  </a:lnTo>
                  <a:lnTo>
                    <a:pt x="3089611" y="403147"/>
                  </a:lnTo>
                  <a:lnTo>
                    <a:pt x="3101449" y="409343"/>
                  </a:lnTo>
                  <a:lnTo>
                    <a:pt x="3113286" y="414767"/>
                  </a:lnTo>
                  <a:lnTo>
                    <a:pt x="3125124" y="419495"/>
                  </a:lnTo>
                  <a:lnTo>
                    <a:pt x="3136962" y="423604"/>
                  </a:lnTo>
                  <a:lnTo>
                    <a:pt x="3148799" y="427163"/>
                  </a:lnTo>
                  <a:lnTo>
                    <a:pt x="3160637" y="430239"/>
                  </a:lnTo>
                  <a:lnTo>
                    <a:pt x="3172474" y="432890"/>
                  </a:lnTo>
                  <a:lnTo>
                    <a:pt x="3184312" y="435172"/>
                  </a:lnTo>
                  <a:lnTo>
                    <a:pt x="3196149" y="437132"/>
                  </a:lnTo>
                  <a:lnTo>
                    <a:pt x="3207987" y="438814"/>
                  </a:lnTo>
                  <a:lnTo>
                    <a:pt x="3219825" y="440255"/>
                  </a:lnTo>
                  <a:lnTo>
                    <a:pt x="3231662" y="441488"/>
                  </a:lnTo>
                  <a:lnTo>
                    <a:pt x="3243500" y="442543"/>
                  </a:lnTo>
                  <a:lnTo>
                    <a:pt x="3255337" y="443444"/>
                  </a:lnTo>
                  <a:lnTo>
                    <a:pt x="3267175" y="444214"/>
                  </a:lnTo>
                  <a:lnTo>
                    <a:pt x="3279013" y="444871"/>
                  </a:lnTo>
                  <a:lnTo>
                    <a:pt x="3290850" y="445431"/>
                  </a:lnTo>
                  <a:lnTo>
                    <a:pt x="3302688" y="445909"/>
                  </a:lnTo>
                  <a:lnTo>
                    <a:pt x="3314525" y="446317"/>
                  </a:lnTo>
                  <a:lnTo>
                    <a:pt x="3326363" y="446664"/>
                  </a:lnTo>
                  <a:lnTo>
                    <a:pt x="3338201" y="446960"/>
                  </a:lnTo>
                  <a:lnTo>
                    <a:pt x="3350038" y="447212"/>
                  </a:lnTo>
                  <a:lnTo>
                    <a:pt x="3361876" y="447426"/>
                  </a:lnTo>
                  <a:lnTo>
                    <a:pt x="3373713" y="447609"/>
                  </a:lnTo>
                  <a:lnTo>
                    <a:pt x="3385551" y="447765"/>
                  </a:lnTo>
                  <a:lnTo>
                    <a:pt x="3397389" y="447897"/>
                  </a:lnTo>
                  <a:lnTo>
                    <a:pt x="3409226" y="448010"/>
                  </a:lnTo>
                  <a:lnTo>
                    <a:pt x="3421064" y="448106"/>
                  </a:lnTo>
                  <a:lnTo>
                    <a:pt x="3432901" y="448188"/>
                  </a:lnTo>
                  <a:lnTo>
                    <a:pt x="3444739" y="448257"/>
                  </a:lnTo>
                  <a:lnTo>
                    <a:pt x="3456576" y="448316"/>
                  </a:lnTo>
                  <a:lnTo>
                    <a:pt x="3468414" y="448367"/>
                  </a:lnTo>
                  <a:lnTo>
                    <a:pt x="3480252" y="448409"/>
                  </a:lnTo>
                  <a:lnTo>
                    <a:pt x="3492089" y="448446"/>
                  </a:lnTo>
                  <a:lnTo>
                    <a:pt x="3503927" y="448477"/>
                  </a:lnTo>
                  <a:lnTo>
                    <a:pt x="3515764" y="448503"/>
                  </a:lnTo>
                  <a:lnTo>
                    <a:pt x="3515764" y="448604"/>
                  </a:lnTo>
                  <a:lnTo>
                    <a:pt x="3527602" y="448595"/>
                  </a:lnTo>
                  <a:lnTo>
                    <a:pt x="3539440" y="448584"/>
                  </a:lnTo>
                  <a:lnTo>
                    <a:pt x="3551277" y="448572"/>
                  </a:lnTo>
                  <a:lnTo>
                    <a:pt x="3563115" y="448558"/>
                  </a:lnTo>
                  <a:lnTo>
                    <a:pt x="3574952" y="448541"/>
                  </a:lnTo>
                  <a:lnTo>
                    <a:pt x="3586790" y="448522"/>
                  </a:lnTo>
                  <a:lnTo>
                    <a:pt x="3598628" y="448498"/>
                  </a:lnTo>
                  <a:lnTo>
                    <a:pt x="3610465" y="448471"/>
                  </a:lnTo>
                  <a:lnTo>
                    <a:pt x="3622303" y="448439"/>
                  </a:lnTo>
                  <a:lnTo>
                    <a:pt x="3634140" y="448402"/>
                  </a:lnTo>
                  <a:lnTo>
                    <a:pt x="3645978" y="448357"/>
                  </a:lnTo>
                  <a:lnTo>
                    <a:pt x="3657816" y="448306"/>
                  </a:lnTo>
                  <a:lnTo>
                    <a:pt x="3669653" y="448245"/>
                  </a:lnTo>
                  <a:lnTo>
                    <a:pt x="3681491" y="448173"/>
                  </a:lnTo>
                  <a:lnTo>
                    <a:pt x="3693328" y="448089"/>
                  </a:lnTo>
                  <a:lnTo>
                    <a:pt x="3705166" y="447990"/>
                  </a:lnTo>
                  <a:lnTo>
                    <a:pt x="3717004" y="447875"/>
                  </a:lnTo>
                  <a:lnTo>
                    <a:pt x="3728841" y="447739"/>
                  </a:lnTo>
                  <a:lnTo>
                    <a:pt x="3740679" y="447580"/>
                  </a:lnTo>
                  <a:lnTo>
                    <a:pt x="3752516" y="447393"/>
                  </a:lnTo>
                  <a:lnTo>
                    <a:pt x="3764354" y="447174"/>
                  </a:lnTo>
                  <a:lnTo>
                    <a:pt x="3776191" y="446917"/>
                  </a:lnTo>
                  <a:lnTo>
                    <a:pt x="3788029" y="446617"/>
                  </a:lnTo>
                  <a:lnTo>
                    <a:pt x="3799867" y="446265"/>
                  </a:lnTo>
                  <a:lnTo>
                    <a:pt x="3811704" y="445854"/>
                  </a:lnTo>
                  <a:lnTo>
                    <a:pt x="3823542" y="445374"/>
                  </a:lnTo>
                  <a:lnTo>
                    <a:pt x="3835379" y="444813"/>
                  </a:lnTo>
                  <a:lnTo>
                    <a:pt x="3847217" y="444160"/>
                  </a:lnTo>
                  <a:lnTo>
                    <a:pt x="3859055" y="443399"/>
                  </a:lnTo>
                  <a:lnTo>
                    <a:pt x="3870892" y="442515"/>
                  </a:lnTo>
                  <a:lnTo>
                    <a:pt x="3882730" y="441490"/>
                  </a:lnTo>
                  <a:lnTo>
                    <a:pt x="3894567" y="440304"/>
                  </a:lnTo>
                  <a:lnTo>
                    <a:pt x="3906405" y="438934"/>
                  </a:lnTo>
                  <a:lnTo>
                    <a:pt x="3918243" y="437358"/>
                  </a:lnTo>
                  <a:lnTo>
                    <a:pt x="3930080" y="435550"/>
                  </a:lnTo>
                  <a:lnTo>
                    <a:pt x="3941918" y="433485"/>
                  </a:lnTo>
                  <a:lnTo>
                    <a:pt x="3953755" y="431136"/>
                  </a:lnTo>
                  <a:lnTo>
                    <a:pt x="3965593" y="428477"/>
                  </a:lnTo>
                  <a:lnTo>
                    <a:pt x="3977431" y="425486"/>
                  </a:lnTo>
                  <a:lnTo>
                    <a:pt x="3989268" y="422143"/>
                  </a:lnTo>
                  <a:lnTo>
                    <a:pt x="4001106" y="418432"/>
                  </a:lnTo>
                  <a:lnTo>
                    <a:pt x="4012943" y="414346"/>
                  </a:lnTo>
                  <a:lnTo>
                    <a:pt x="4024781" y="409888"/>
                  </a:lnTo>
                  <a:lnTo>
                    <a:pt x="4036619" y="405069"/>
                  </a:lnTo>
                  <a:lnTo>
                    <a:pt x="4048456" y="399915"/>
                  </a:lnTo>
                  <a:lnTo>
                    <a:pt x="4060294" y="394462"/>
                  </a:lnTo>
                  <a:lnTo>
                    <a:pt x="4072131" y="388762"/>
                  </a:lnTo>
                  <a:lnTo>
                    <a:pt x="4083969" y="382876"/>
                  </a:lnTo>
                  <a:lnTo>
                    <a:pt x="4095806" y="376874"/>
                  </a:lnTo>
                  <a:lnTo>
                    <a:pt x="4107644" y="370832"/>
                  </a:lnTo>
                  <a:lnTo>
                    <a:pt x="4119482" y="364830"/>
                  </a:lnTo>
                  <a:lnTo>
                    <a:pt x="4131319" y="358944"/>
                  </a:lnTo>
                  <a:lnTo>
                    <a:pt x="4143157" y="353244"/>
                  </a:lnTo>
                  <a:lnTo>
                    <a:pt x="4154994" y="347791"/>
                  </a:lnTo>
                  <a:lnTo>
                    <a:pt x="4166832" y="342637"/>
                  </a:lnTo>
                  <a:lnTo>
                    <a:pt x="4178670" y="337818"/>
                  </a:lnTo>
                  <a:lnTo>
                    <a:pt x="4190507" y="333360"/>
                  </a:lnTo>
                  <a:lnTo>
                    <a:pt x="4202345" y="329274"/>
                  </a:lnTo>
                  <a:lnTo>
                    <a:pt x="4214182" y="325563"/>
                  </a:lnTo>
                  <a:lnTo>
                    <a:pt x="4226020" y="322220"/>
                  </a:lnTo>
                  <a:lnTo>
                    <a:pt x="4237858" y="319229"/>
                  </a:lnTo>
                  <a:lnTo>
                    <a:pt x="4249695" y="316570"/>
                  </a:lnTo>
                  <a:lnTo>
                    <a:pt x="4261533" y="314221"/>
                  </a:lnTo>
                  <a:lnTo>
                    <a:pt x="4273370" y="312156"/>
                  </a:lnTo>
                  <a:lnTo>
                    <a:pt x="4285208" y="310348"/>
                  </a:lnTo>
                  <a:lnTo>
                    <a:pt x="4297046" y="308772"/>
                  </a:lnTo>
                  <a:lnTo>
                    <a:pt x="4308883" y="307402"/>
                  </a:lnTo>
                  <a:lnTo>
                    <a:pt x="4320721" y="306216"/>
                  </a:lnTo>
                  <a:lnTo>
                    <a:pt x="4332558" y="305191"/>
                  </a:lnTo>
                  <a:lnTo>
                    <a:pt x="4344396" y="304307"/>
                  </a:lnTo>
                  <a:lnTo>
                    <a:pt x="4356234" y="303546"/>
                  </a:lnTo>
                  <a:lnTo>
                    <a:pt x="4368071" y="302893"/>
                  </a:lnTo>
                  <a:lnTo>
                    <a:pt x="4379909" y="302332"/>
                  </a:lnTo>
                  <a:lnTo>
                    <a:pt x="4391746" y="301852"/>
                  </a:lnTo>
                  <a:lnTo>
                    <a:pt x="4403584" y="301441"/>
                  </a:lnTo>
                  <a:lnTo>
                    <a:pt x="4415421" y="301089"/>
                  </a:lnTo>
                  <a:lnTo>
                    <a:pt x="4427259" y="300789"/>
                  </a:lnTo>
                  <a:lnTo>
                    <a:pt x="4439097" y="300532"/>
                  </a:lnTo>
                  <a:lnTo>
                    <a:pt x="4450934" y="300313"/>
                  </a:lnTo>
                  <a:lnTo>
                    <a:pt x="4462772" y="300126"/>
                  </a:lnTo>
                  <a:lnTo>
                    <a:pt x="4474609" y="299967"/>
                  </a:lnTo>
                  <a:lnTo>
                    <a:pt x="4486447" y="299831"/>
                  </a:lnTo>
                  <a:lnTo>
                    <a:pt x="4498285" y="299715"/>
                  </a:lnTo>
                  <a:lnTo>
                    <a:pt x="4510122" y="299617"/>
                  </a:lnTo>
                  <a:lnTo>
                    <a:pt x="4521960" y="299533"/>
                  </a:lnTo>
                  <a:lnTo>
                    <a:pt x="4533797" y="299461"/>
                  </a:lnTo>
                  <a:lnTo>
                    <a:pt x="4545635" y="299400"/>
                  </a:lnTo>
                  <a:lnTo>
                    <a:pt x="4557473" y="299349"/>
                  </a:lnTo>
                  <a:lnTo>
                    <a:pt x="4569310" y="299304"/>
                  </a:lnTo>
                  <a:lnTo>
                    <a:pt x="4581148" y="299267"/>
                  </a:lnTo>
                  <a:lnTo>
                    <a:pt x="4592985" y="299235"/>
                  </a:lnTo>
                  <a:lnTo>
                    <a:pt x="4604823" y="299208"/>
                  </a:lnTo>
                  <a:lnTo>
                    <a:pt x="4616661" y="299184"/>
                  </a:lnTo>
                  <a:lnTo>
                    <a:pt x="4628498" y="299165"/>
                  </a:lnTo>
                  <a:lnTo>
                    <a:pt x="4640336" y="299148"/>
                  </a:lnTo>
                  <a:lnTo>
                    <a:pt x="4652173" y="299134"/>
                  </a:lnTo>
                  <a:lnTo>
                    <a:pt x="4664011" y="299121"/>
                  </a:lnTo>
                  <a:lnTo>
                    <a:pt x="4675849" y="299111"/>
                  </a:lnTo>
                  <a:lnTo>
                    <a:pt x="4687686" y="299102"/>
                  </a:lnTo>
                </a:path>
              </a:pathLst>
            </a:custGeom>
            <a:ln w="40651" cap="flat">
              <a:solidFill>
                <a:srgbClr val="F962DB">
                  <a:alpha val="100000"/>
                </a:srgbClr>
              </a:solidFill>
              <a:prstDash val="solid"/>
              <a:round/>
            </a:ln>
          </p:spPr>
          <p:txBody>
            <a:bodyPr/>
            <a:lstStyle/>
            <a:p/>
          </p:txBody>
        </p:sp>
        <p:sp>
          <p:nvSpPr>
            <p:cNvPr id="66" name="pl66"/>
            <p:cNvSpPr/>
            <p:nvPr/>
          </p:nvSpPr>
          <p:spPr>
            <a:xfrm>
              <a:off x="2482351" y="3143548"/>
              <a:ext cx="4687686" cy="299102"/>
            </a:xfrm>
            <a:custGeom>
              <a:avLst/>
              <a:pathLst>
                <a:path w="4687686" h="299102">
                  <a:moveTo>
                    <a:pt x="0" y="0"/>
                  </a:moveTo>
                  <a:lnTo>
                    <a:pt x="11837" y="8"/>
                  </a:lnTo>
                  <a:lnTo>
                    <a:pt x="23675" y="19"/>
                  </a:lnTo>
                  <a:lnTo>
                    <a:pt x="35512" y="31"/>
                  </a:lnTo>
                  <a:lnTo>
                    <a:pt x="47350" y="45"/>
                  </a:lnTo>
                  <a:lnTo>
                    <a:pt x="59187" y="62"/>
                  </a:lnTo>
                  <a:lnTo>
                    <a:pt x="71025" y="82"/>
                  </a:lnTo>
                  <a:lnTo>
                    <a:pt x="82863" y="105"/>
                  </a:lnTo>
                  <a:lnTo>
                    <a:pt x="94700" y="132"/>
                  </a:lnTo>
                  <a:lnTo>
                    <a:pt x="106538" y="164"/>
                  </a:lnTo>
                  <a:lnTo>
                    <a:pt x="118375" y="202"/>
                  </a:lnTo>
                  <a:lnTo>
                    <a:pt x="130213" y="246"/>
                  </a:lnTo>
                  <a:lnTo>
                    <a:pt x="142051" y="298"/>
                  </a:lnTo>
                  <a:lnTo>
                    <a:pt x="153888" y="358"/>
                  </a:lnTo>
                  <a:lnTo>
                    <a:pt x="165726" y="430"/>
                  </a:lnTo>
                  <a:lnTo>
                    <a:pt x="177563" y="514"/>
                  </a:lnTo>
                  <a:lnTo>
                    <a:pt x="189401" y="613"/>
                  </a:lnTo>
                  <a:lnTo>
                    <a:pt x="201239" y="728"/>
                  </a:lnTo>
                  <a:lnTo>
                    <a:pt x="213076" y="864"/>
                  </a:lnTo>
                  <a:lnTo>
                    <a:pt x="224914" y="1023"/>
                  </a:lnTo>
                  <a:lnTo>
                    <a:pt x="236751" y="1210"/>
                  </a:lnTo>
                  <a:lnTo>
                    <a:pt x="248589" y="1429"/>
                  </a:lnTo>
                  <a:lnTo>
                    <a:pt x="260427" y="1686"/>
                  </a:lnTo>
                  <a:lnTo>
                    <a:pt x="272264" y="1986"/>
                  </a:lnTo>
                  <a:lnTo>
                    <a:pt x="284102" y="2338"/>
                  </a:lnTo>
                  <a:lnTo>
                    <a:pt x="295939" y="2749"/>
                  </a:lnTo>
                  <a:lnTo>
                    <a:pt x="307777" y="3229"/>
                  </a:lnTo>
                  <a:lnTo>
                    <a:pt x="319614" y="3790"/>
                  </a:lnTo>
                  <a:lnTo>
                    <a:pt x="331452" y="4443"/>
                  </a:lnTo>
                  <a:lnTo>
                    <a:pt x="343290" y="5204"/>
                  </a:lnTo>
                  <a:lnTo>
                    <a:pt x="355127" y="6088"/>
                  </a:lnTo>
                  <a:lnTo>
                    <a:pt x="366965" y="7113"/>
                  </a:lnTo>
                  <a:lnTo>
                    <a:pt x="378802" y="8299"/>
                  </a:lnTo>
                  <a:lnTo>
                    <a:pt x="390640" y="9669"/>
                  </a:lnTo>
                  <a:lnTo>
                    <a:pt x="402478" y="11245"/>
                  </a:lnTo>
                  <a:lnTo>
                    <a:pt x="414315" y="13053"/>
                  </a:lnTo>
                  <a:lnTo>
                    <a:pt x="426153" y="15118"/>
                  </a:lnTo>
                  <a:lnTo>
                    <a:pt x="437990" y="17467"/>
                  </a:lnTo>
                  <a:lnTo>
                    <a:pt x="449828" y="20126"/>
                  </a:lnTo>
                  <a:lnTo>
                    <a:pt x="461666" y="23117"/>
                  </a:lnTo>
                  <a:lnTo>
                    <a:pt x="473503" y="26460"/>
                  </a:lnTo>
                  <a:lnTo>
                    <a:pt x="485341" y="30171"/>
                  </a:lnTo>
                  <a:lnTo>
                    <a:pt x="497178" y="34257"/>
                  </a:lnTo>
                  <a:lnTo>
                    <a:pt x="509016" y="38715"/>
                  </a:lnTo>
                  <a:lnTo>
                    <a:pt x="520854" y="43534"/>
                  </a:lnTo>
                  <a:lnTo>
                    <a:pt x="532691" y="48689"/>
                  </a:lnTo>
                  <a:lnTo>
                    <a:pt x="544529" y="54141"/>
                  </a:lnTo>
                  <a:lnTo>
                    <a:pt x="556366" y="59841"/>
                  </a:lnTo>
                  <a:lnTo>
                    <a:pt x="568204" y="65728"/>
                  </a:lnTo>
                  <a:lnTo>
                    <a:pt x="580042" y="71730"/>
                  </a:lnTo>
                  <a:lnTo>
                    <a:pt x="591879" y="77771"/>
                  </a:lnTo>
                  <a:lnTo>
                    <a:pt x="603717" y="83773"/>
                  </a:lnTo>
                  <a:lnTo>
                    <a:pt x="615554" y="89659"/>
                  </a:lnTo>
                  <a:lnTo>
                    <a:pt x="627392" y="95359"/>
                  </a:lnTo>
                  <a:lnTo>
                    <a:pt x="639229" y="100812"/>
                  </a:lnTo>
                  <a:lnTo>
                    <a:pt x="651067" y="105966"/>
                  </a:lnTo>
                  <a:lnTo>
                    <a:pt x="662905" y="110785"/>
                  </a:lnTo>
                  <a:lnTo>
                    <a:pt x="674742" y="115243"/>
                  </a:lnTo>
                  <a:lnTo>
                    <a:pt x="686580" y="119329"/>
                  </a:lnTo>
                  <a:lnTo>
                    <a:pt x="698417" y="123040"/>
                  </a:lnTo>
                  <a:lnTo>
                    <a:pt x="710255" y="126383"/>
                  </a:lnTo>
                  <a:lnTo>
                    <a:pt x="722093" y="129374"/>
                  </a:lnTo>
                  <a:lnTo>
                    <a:pt x="733930" y="132033"/>
                  </a:lnTo>
                  <a:lnTo>
                    <a:pt x="745768" y="134382"/>
                  </a:lnTo>
                  <a:lnTo>
                    <a:pt x="757605" y="136447"/>
                  </a:lnTo>
                  <a:lnTo>
                    <a:pt x="769443" y="138255"/>
                  </a:lnTo>
                  <a:lnTo>
                    <a:pt x="781281" y="139831"/>
                  </a:lnTo>
                  <a:lnTo>
                    <a:pt x="793118" y="141201"/>
                  </a:lnTo>
                  <a:lnTo>
                    <a:pt x="804956" y="142387"/>
                  </a:lnTo>
                  <a:lnTo>
                    <a:pt x="816793" y="143413"/>
                  </a:lnTo>
                  <a:lnTo>
                    <a:pt x="828631" y="144296"/>
                  </a:lnTo>
                  <a:lnTo>
                    <a:pt x="840469" y="145057"/>
                  </a:lnTo>
                  <a:lnTo>
                    <a:pt x="852306" y="145710"/>
                  </a:lnTo>
                  <a:lnTo>
                    <a:pt x="864144" y="146271"/>
                  </a:lnTo>
                  <a:lnTo>
                    <a:pt x="875981" y="146751"/>
                  </a:lnTo>
                  <a:lnTo>
                    <a:pt x="887819" y="147162"/>
                  </a:lnTo>
                  <a:lnTo>
                    <a:pt x="899657" y="147514"/>
                  </a:lnTo>
                  <a:lnTo>
                    <a:pt x="911494" y="147814"/>
                  </a:lnTo>
                  <a:lnTo>
                    <a:pt x="923332" y="148071"/>
                  </a:lnTo>
                  <a:lnTo>
                    <a:pt x="935169" y="148290"/>
                  </a:lnTo>
                  <a:lnTo>
                    <a:pt x="947007" y="148477"/>
                  </a:lnTo>
                  <a:lnTo>
                    <a:pt x="958844" y="148636"/>
                  </a:lnTo>
                  <a:lnTo>
                    <a:pt x="970682" y="148772"/>
                  </a:lnTo>
                  <a:lnTo>
                    <a:pt x="982520" y="148888"/>
                  </a:lnTo>
                  <a:lnTo>
                    <a:pt x="994357" y="148986"/>
                  </a:lnTo>
                  <a:lnTo>
                    <a:pt x="1006195" y="149070"/>
                  </a:lnTo>
                  <a:lnTo>
                    <a:pt x="1018032" y="149142"/>
                  </a:lnTo>
                  <a:lnTo>
                    <a:pt x="1029870" y="149203"/>
                  </a:lnTo>
                  <a:lnTo>
                    <a:pt x="1041708" y="149255"/>
                  </a:lnTo>
                  <a:lnTo>
                    <a:pt x="1053545" y="149299"/>
                  </a:lnTo>
                  <a:lnTo>
                    <a:pt x="1065383" y="149336"/>
                  </a:lnTo>
                  <a:lnTo>
                    <a:pt x="1077220" y="149368"/>
                  </a:lnTo>
                  <a:lnTo>
                    <a:pt x="1089058" y="149396"/>
                  </a:lnTo>
                  <a:lnTo>
                    <a:pt x="1100896" y="149419"/>
                  </a:lnTo>
                  <a:lnTo>
                    <a:pt x="1112733" y="149438"/>
                  </a:lnTo>
                  <a:lnTo>
                    <a:pt x="1124571" y="149455"/>
                  </a:lnTo>
                  <a:lnTo>
                    <a:pt x="1136408" y="149469"/>
                  </a:lnTo>
                  <a:lnTo>
                    <a:pt x="1148246" y="149482"/>
                  </a:lnTo>
                  <a:lnTo>
                    <a:pt x="1160084" y="149492"/>
                  </a:lnTo>
                  <a:lnTo>
                    <a:pt x="1171921" y="149501"/>
                  </a:lnTo>
                  <a:lnTo>
                    <a:pt x="1171921" y="149501"/>
                  </a:lnTo>
                  <a:lnTo>
                    <a:pt x="1183759" y="149492"/>
                  </a:lnTo>
                  <a:lnTo>
                    <a:pt x="1195596" y="149482"/>
                  </a:lnTo>
                  <a:lnTo>
                    <a:pt x="1207434" y="149469"/>
                  </a:lnTo>
                  <a:lnTo>
                    <a:pt x="1219272" y="149455"/>
                  </a:lnTo>
                  <a:lnTo>
                    <a:pt x="1231109" y="149438"/>
                  </a:lnTo>
                  <a:lnTo>
                    <a:pt x="1242947" y="149419"/>
                  </a:lnTo>
                  <a:lnTo>
                    <a:pt x="1254784" y="149396"/>
                  </a:lnTo>
                  <a:lnTo>
                    <a:pt x="1266622" y="149368"/>
                  </a:lnTo>
                  <a:lnTo>
                    <a:pt x="1278459" y="149336"/>
                  </a:lnTo>
                  <a:lnTo>
                    <a:pt x="1290297" y="149299"/>
                  </a:lnTo>
                  <a:lnTo>
                    <a:pt x="1302135" y="149255"/>
                  </a:lnTo>
                  <a:lnTo>
                    <a:pt x="1313972" y="149203"/>
                  </a:lnTo>
                  <a:lnTo>
                    <a:pt x="1325810" y="149142"/>
                  </a:lnTo>
                  <a:lnTo>
                    <a:pt x="1337647" y="149070"/>
                  </a:lnTo>
                  <a:lnTo>
                    <a:pt x="1349485" y="148986"/>
                  </a:lnTo>
                  <a:lnTo>
                    <a:pt x="1361323" y="148888"/>
                  </a:lnTo>
                  <a:lnTo>
                    <a:pt x="1373160" y="148772"/>
                  </a:lnTo>
                  <a:lnTo>
                    <a:pt x="1384998" y="148636"/>
                  </a:lnTo>
                  <a:lnTo>
                    <a:pt x="1396835" y="148477"/>
                  </a:lnTo>
                  <a:lnTo>
                    <a:pt x="1408673" y="148290"/>
                  </a:lnTo>
                  <a:lnTo>
                    <a:pt x="1420511" y="148071"/>
                  </a:lnTo>
                  <a:lnTo>
                    <a:pt x="1432348" y="147814"/>
                  </a:lnTo>
                  <a:lnTo>
                    <a:pt x="1444186" y="147514"/>
                  </a:lnTo>
                  <a:lnTo>
                    <a:pt x="1456023" y="147162"/>
                  </a:lnTo>
                  <a:lnTo>
                    <a:pt x="1467861" y="146751"/>
                  </a:lnTo>
                  <a:lnTo>
                    <a:pt x="1479699" y="146271"/>
                  </a:lnTo>
                  <a:lnTo>
                    <a:pt x="1491536" y="145710"/>
                  </a:lnTo>
                  <a:lnTo>
                    <a:pt x="1503374" y="145057"/>
                  </a:lnTo>
                  <a:lnTo>
                    <a:pt x="1515211" y="144296"/>
                  </a:lnTo>
                  <a:lnTo>
                    <a:pt x="1527049" y="143413"/>
                  </a:lnTo>
                  <a:lnTo>
                    <a:pt x="1538887" y="142387"/>
                  </a:lnTo>
                  <a:lnTo>
                    <a:pt x="1550724" y="141201"/>
                  </a:lnTo>
                  <a:lnTo>
                    <a:pt x="1562562" y="139831"/>
                  </a:lnTo>
                  <a:lnTo>
                    <a:pt x="1574399" y="138255"/>
                  </a:lnTo>
                  <a:lnTo>
                    <a:pt x="1586237" y="136447"/>
                  </a:lnTo>
                  <a:lnTo>
                    <a:pt x="1598074" y="134382"/>
                  </a:lnTo>
                  <a:lnTo>
                    <a:pt x="1609912" y="132033"/>
                  </a:lnTo>
                  <a:lnTo>
                    <a:pt x="1621750" y="129374"/>
                  </a:lnTo>
                  <a:lnTo>
                    <a:pt x="1633587" y="126383"/>
                  </a:lnTo>
                  <a:lnTo>
                    <a:pt x="1645425" y="123040"/>
                  </a:lnTo>
                  <a:lnTo>
                    <a:pt x="1657262" y="119329"/>
                  </a:lnTo>
                  <a:lnTo>
                    <a:pt x="1669100" y="115243"/>
                  </a:lnTo>
                  <a:lnTo>
                    <a:pt x="1680938" y="110785"/>
                  </a:lnTo>
                  <a:lnTo>
                    <a:pt x="1692775" y="105966"/>
                  </a:lnTo>
                  <a:lnTo>
                    <a:pt x="1704613" y="100812"/>
                  </a:lnTo>
                  <a:lnTo>
                    <a:pt x="1716450" y="95359"/>
                  </a:lnTo>
                  <a:lnTo>
                    <a:pt x="1728288" y="89659"/>
                  </a:lnTo>
                  <a:lnTo>
                    <a:pt x="1740126" y="83773"/>
                  </a:lnTo>
                  <a:lnTo>
                    <a:pt x="1751963" y="77771"/>
                  </a:lnTo>
                  <a:lnTo>
                    <a:pt x="1763801" y="71730"/>
                  </a:lnTo>
                  <a:lnTo>
                    <a:pt x="1775638" y="65728"/>
                  </a:lnTo>
                  <a:lnTo>
                    <a:pt x="1787476" y="59841"/>
                  </a:lnTo>
                  <a:lnTo>
                    <a:pt x="1799314" y="54141"/>
                  </a:lnTo>
                  <a:lnTo>
                    <a:pt x="1811151" y="48689"/>
                  </a:lnTo>
                  <a:lnTo>
                    <a:pt x="1822989" y="43534"/>
                  </a:lnTo>
                  <a:lnTo>
                    <a:pt x="1834826" y="38715"/>
                  </a:lnTo>
                  <a:lnTo>
                    <a:pt x="1846664" y="34257"/>
                  </a:lnTo>
                  <a:lnTo>
                    <a:pt x="1858502" y="30171"/>
                  </a:lnTo>
                  <a:lnTo>
                    <a:pt x="1870339" y="26460"/>
                  </a:lnTo>
                  <a:lnTo>
                    <a:pt x="1882177" y="23117"/>
                  </a:lnTo>
                  <a:lnTo>
                    <a:pt x="1894014" y="20126"/>
                  </a:lnTo>
                  <a:lnTo>
                    <a:pt x="1905852" y="17467"/>
                  </a:lnTo>
                  <a:lnTo>
                    <a:pt x="1917689" y="15118"/>
                  </a:lnTo>
                  <a:lnTo>
                    <a:pt x="1929527" y="13053"/>
                  </a:lnTo>
                  <a:lnTo>
                    <a:pt x="1941365" y="11245"/>
                  </a:lnTo>
                  <a:lnTo>
                    <a:pt x="1953202" y="9669"/>
                  </a:lnTo>
                  <a:lnTo>
                    <a:pt x="1965040" y="8299"/>
                  </a:lnTo>
                  <a:lnTo>
                    <a:pt x="1976877" y="7113"/>
                  </a:lnTo>
                  <a:lnTo>
                    <a:pt x="1988715" y="6088"/>
                  </a:lnTo>
                  <a:lnTo>
                    <a:pt x="2000553" y="5204"/>
                  </a:lnTo>
                  <a:lnTo>
                    <a:pt x="2012390" y="4443"/>
                  </a:lnTo>
                  <a:lnTo>
                    <a:pt x="2024228" y="3790"/>
                  </a:lnTo>
                  <a:lnTo>
                    <a:pt x="2036065" y="3229"/>
                  </a:lnTo>
                  <a:lnTo>
                    <a:pt x="2047903" y="2749"/>
                  </a:lnTo>
                  <a:lnTo>
                    <a:pt x="2059741" y="2338"/>
                  </a:lnTo>
                  <a:lnTo>
                    <a:pt x="2071578" y="1986"/>
                  </a:lnTo>
                  <a:lnTo>
                    <a:pt x="2083416" y="1686"/>
                  </a:lnTo>
                  <a:lnTo>
                    <a:pt x="2095253" y="1429"/>
                  </a:lnTo>
                  <a:lnTo>
                    <a:pt x="2107091" y="1210"/>
                  </a:lnTo>
                  <a:lnTo>
                    <a:pt x="2118929" y="1023"/>
                  </a:lnTo>
                  <a:lnTo>
                    <a:pt x="2130766" y="864"/>
                  </a:lnTo>
                  <a:lnTo>
                    <a:pt x="2142604" y="728"/>
                  </a:lnTo>
                  <a:lnTo>
                    <a:pt x="2154441" y="613"/>
                  </a:lnTo>
                  <a:lnTo>
                    <a:pt x="2166279" y="514"/>
                  </a:lnTo>
                  <a:lnTo>
                    <a:pt x="2178117" y="430"/>
                  </a:lnTo>
                  <a:lnTo>
                    <a:pt x="2189954" y="358"/>
                  </a:lnTo>
                  <a:lnTo>
                    <a:pt x="2201792" y="298"/>
                  </a:lnTo>
                  <a:lnTo>
                    <a:pt x="2213629" y="246"/>
                  </a:lnTo>
                  <a:lnTo>
                    <a:pt x="2225467" y="202"/>
                  </a:lnTo>
                  <a:lnTo>
                    <a:pt x="2237304" y="164"/>
                  </a:lnTo>
                  <a:lnTo>
                    <a:pt x="2249142" y="132"/>
                  </a:lnTo>
                  <a:lnTo>
                    <a:pt x="2260980" y="105"/>
                  </a:lnTo>
                  <a:lnTo>
                    <a:pt x="2272817" y="82"/>
                  </a:lnTo>
                  <a:lnTo>
                    <a:pt x="2284655" y="62"/>
                  </a:lnTo>
                  <a:lnTo>
                    <a:pt x="2296492" y="45"/>
                  </a:lnTo>
                  <a:lnTo>
                    <a:pt x="2308330" y="31"/>
                  </a:lnTo>
                  <a:lnTo>
                    <a:pt x="2320168" y="19"/>
                  </a:lnTo>
                  <a:lnTo>
                    <a:pt x="2332005" y="8"/>
                  </a:lnTo>
                  <a:lnTo>
                    <a:pt x="2343843" y="0"/>
                  </a:lnTo>
                  <a:lnTo>
                    <a:pt x="2343843" y="50"/>
                  </a:lnTo>
                  <a:lnTo>
                    <a:pt x="2355680" y="67"/>
                  </a:lnTo>
                  <a:lnTo>
                    <a:pt x="2367518" y="88"/>
                  </a:lnTo>
                  <a:lnTo>
                    <a:pt x="2379356" y="112"/>
                  </a:lnTo>
                  <a:lnTo>
                    <a:pt x="2391193" y="141"/>
                  </a:lnTo>
                  <a:lnTo>
                    <a:pt x="2403031" y="174"/>
                  </a:lnTo>
                  <a:lnTo>
                    <a:pt x="2414868" y="214"/>
                  </a:lnTo>
                  <a:lnTo>
                    <a:pt x="2426706" y="260"/>
                  </a:lnTo>
                  <a:lnTo>
                    <a:pt x="2438544" y="315"/>
                  </a:lnTo>
                  <a:lnTo>
                    <a:pt x="2450381" y="379"/>
                  </a:lnTo>
                  <a:lnTo>
                    <a:pt x="2462219" y="454"/>
                  </a:lnTo>
                  <a:lnTo>
                    <a:pt x="2474056" y="542"/>
                  </a:lnTo>
                  <a:lnTo>
                    <a:pt x="2485894" y="646"/>
                  </a:lnTo>
                  <a:lnTo>
                    <a:pt x="2497732" y="768"/>
                  </a:lnTo>
                  <a:lnTo>
                    <a:pt x="2509569" y="911"/>
                  </a:lnTo>
                  <a:lnTo>
                    <a:pt x="2521407" y="1079"/>
                  </a:lnTo>
                  <a:lnTo>
                    <a:pt x="2533244" y="1276"/>
                  </a:lnTo>
                  <a:lnTo>
                    <a:pt x="2545082" y="1507"/>
                  </a:lnTo>
                  <a:lnTo>
                    <a:pt x="2556919" y="1779"/>
                  </a:lnTo>
                  <a:lnTo>
                    <a:pt x="2568757" y="2098"/>
                  </a:lnTo>
                  <a:lnTo>
                    <a:pt x="2580595" y="2471"/>
                  </a:lnTo>
                  <a:lnTo>
                    <a:pt x="2592432" y="2909"/>
                  </a:lnTo>
                  <a:lnTo>
                    <a:pt x="2604270" y="3422"/>
                  </a:lnTo>
                  <a:lnTo>
                    <a:pt x="2616107" y="4023"/>
                  </a:lnTo>
                  <a:lnTo>
                    <a:pt x="2627945" y="4726"/>
                  </a:lnTo>
                  <a:lnTo>
                    <a:pt x="2639783" y="5549"/>
                  </a:lnTo>
                  <a:lnTo>
                    <a:pt x="2651620" y="6509"/>
                  </a:lnTo>
                  <a:lnTo>
                    <a:pt x="2663458" y="7630"/>
                  </a:lnTo>
                  <a:lnTo>
                    <a:pt x="2675295" y="8937"/>
                  </a:lnTo>
                  <a:lnTo>
                    <a:pt x="2687133" y="10458"/>
                  </a:lnTo>
                  <a:lnTo>
                    <a:pt x="2698971" y="12226"/>
                  </a:lnTo>
                  <a:lnTo>
                    <a:pt x="2710808" y="14276"/>
                  </a:lnTo>
                  <a:lnTo>
                    <a:pt x="2722646" y="16649"/>
                  </a:lnTo>
                  <a:lnTo>
                    <a:pt x="2734483" y="19388"/>
                  </a:lnTo>
                  <a:lnTo>
                    <a:pt x="2746321" y="22541"/>
                  </a:lnTo>
                  <a:lnTo>
                    <a:pt x="2758159" y="26156"/>
                  </a:lnTo>
                  <a:lnTo>
                    <a:pt x="2769996" y="30287"/>
                  </a:lnTo>
                  <a:lnTo>
                    <a:pt x="2781834" y="34985"/>
                  </a:lnTo>
                  <a:lnTo>
                    <a:pt x="2793671" y="40302"/>
                  </a:lnTo>
                  <a:lnTo>
                    <a:pt x="2805509" y="46284"/>
                  </a:lnTo>
                  <a:lnTo>
                    <a:pt x="2817347" y="52972"/>
                  </a:lnTo>
                  <a:lnTo>
                    <a:pt x="2829184" y="60393"/>
                  </a:lnTo>
                  <a:lnTo>
                    <a:pt x="2841022" y="68564"/>
                  </a:lnTo>
                  <a:lnTo>
                    <a:pt x="2852859" y="77481"/>
                  </a:lnTo>
                  <a:lnTo>
                    <a:pt x="2864697" y="87119"/>
                  </a:lnTo>
                  <a:lnTo>
                    <a:pt x="2876534" y="97428"/>
                  </a:lnTo>
                  <a:lnTo>
                    <a:pt x="2888372" y="108333"/>
                  </a:lnTo>
                  <a:lnTo>
                    <a:pt x="2900210" y="119733"/>
                  </a:lnTo>
                  <a:lnTo>
                    <a:pt x="2912047" y="131506"/>
                  </a:lnTo>
                  <a:lnTo>
                    <a:pt x="2923885" y="143510"/>
                  </a:lnTo>
                  <a:lnTo>
                    <a:pt x="2935722" y="155592"/>
                  </a:lnTo>
                  <a:lnTo>
                    <a:pt x="2947560" y="167596"/>
                  </a:lnTo>
                  <a:lnTo>
                    <a:pt x="2959398" y="179369"/>
                  </a:lnTo>
                  <a:lnTo>
                    <a:pt x="2971235" y="190769"/>
                  </a:lnTo>
                  <a:lnTo>
                    <a:pt x="2983073" y="201674"/>
                  </a:lnTo>
                  <a:lnTo>
                    <a:pt x="2994910" y="211983"/>
                  </a:lnTo>
                  <a:lnTo>
                    <a:pt x="3006748" y="221621"/>
                  </a:lnTo>
                  <a:lnTo>
                    <a:pt x="3018586" y="230537"/>
                  </a:lnTo>
                  <a:lnTo>
                    <a:pt x="3030423" y="238708"/>
                  </a:lnTo>
                  <a:lnTo>
                    <a:pt x="3042261" y="246130"/>
                  </a:lnTo>
                  <a:lnTo>
                    <a:pt x="3054098" y="252817"/>
                  </a:lnTo>
                  <a:lnTo>
                    <a:pt x="3065936" y="258800"/>
                  </a:lnTo>
                  <a:lnTo>
                    <a:pt x="3077774" y="264116"/>
                  </a:lnTo>
                  <a:lnTo>
                    <a:pt x="3089611" y="268815"/>
                  </a:lnTo>
                  <a:lnTo>
                    <a:pt x="3101449" y="272946"/>
                  </a:lnTo>
                  <a:lnTo>
                    <a:pt x="3113286" y="276561"/>
                  </a:lnTo>
                  <a:lnTo>
                    <a:pt x="3125124" y="279714"/>
                  </a:lnTo>
                  <a:lnTo>
                    <a:pt x="3136962" y="282453"/>
                  </a:lnTo>
                  <a:lnTo>
                    <a:pt x="3148799" y="284825"/>
                  </a:lnTo>
                  <a:lnTo>
                    <a:pt x="3160637" y="286876"/>
                  </a:lnTo>
                  <a:lnTo>
                    <a:pt x="3172474" y="288643"/>
                  </a:lnTo>
                  <a:lnTo>
                    <a:pt x="3184312" y="290165"/>
                  </a:lnTo>
                  <a:lnTo>
                    <a:pt x="3196149" y="291471"/>
                  </a:lnTo>
                  <a:lnTo>
                    <a:pt x="3207987" y="292593"/>
                  </a:lnTo>
                  <a:lnTo>
                    <a:pt x="3219825" y="293553"/>
                  </a:lnTo>
                  <a:lnTo>
                    <a:pt x="3231662" y="294375"/>
                  </a:lnTo>
                  <a:lnTo>
                    <a:pt x="3243500" y="295079"/>
                  </a:lnTo>
                  <a:lnTo>
                    <a:pt x="3255337" y="295680"/>
                  </a:lnTo>
                  <a:lnTo>
                    <a:pt x="3267175" y="296193"/>
                  </a:lnTo>
                  <a:lnTo>
                    <a:pt x="3279013" y="296631"/>
                  </a:lnTo>
                  <a:lnTo>
                    <a:pt x="3290850" y="297004"/>
                  </a:lnTo>
                  <a:lnTo>
                    <a:pt x="3302688" y="297323"/>
                  </a:lnTo>
                  <a:lnTo>
                    <a:pt x="3314525" y="297595"/>
                  </a:lnTo>
                  <a:lnTo>
                    <a:pt x="3326363" y="297826"/>
                  </a:lnTo>
                  <a:lnTo>
                    <a:pt x="3338201" y="298023"/>
                  </a:lnTo>
                  <a:lnTo>
                    <a:pt x="3350038" y="298191"/>
                  </a:lnTo>
                  <a:lnTo>
                    <a:pt x="3361876" y="298334"/>
                  </a:lnTo>
                  <a:lnTo>
                    <a:pt x="3373713" y="298456"/>
                  </a:lnTo>
                  <a:lnTo>
                    <a:pt x="3385551" y="298560"/>
                  </a:lnTo>
                  <a:lnTo>
                    <a:pt x="3397389" y="298648"/>
                  </a:lnTo>
                  <a:lnTo>
                    <a:pt x="3409226" y="298723"/>
                  </a:lnTo>
                  <a:lnTo>
                    <a:pt x="3421064" y="298787"/>
                  </a:lnTo>
                  <a:lnTo>
                    <a:pt x="3432901" y="298842"/>
                  </a:lnTo>
                  <a:lnTo>
                    <a:pt x="3444739" y="298888"/>
                  </a:lnTo>
                  <a:lnTo>
                    <a:pt x="3456576" y="298927"/>
                  </a:lnTo>
                  <a:lnTo>
                    <a:pt x="3468414" y="298961"/>
                  </a:lnTo>
                  <a:lnTo>
                    <a:pt x="3480252" y="298990"/>
                  </a:lnTo>
                  <a:lnTo>
                    <a:pt x="3492089" y="299014"/>
                  </a:lnTo>
                  <a:lnTo>
                    <a:pt x="3503927" y="299035"/>
                  </a:lnTo>
                  <a:lnTo>
                    <a:pt x="3515764" y="299052"/>
                  </a:lnTo>
                  <a:lnTo>
                    <a:pt x="3515764" y="299102"/>
                  </a:lnTo>
                  <a:lnTo>
                    <a:pt x="3527602" y="299094"/>
                  </a:lnTo>
                  <a:lnTo>
                    <a:pt x="3539440" y="299083"/>
                  </a:lnTo>
                  <a:lnTo>
                    <a:pt x="3551277" y="299071"/>
                  </a:lnTo>
                  <a:lnTo>
                    <a:pt x="3563115" y="299057"/>
                  </a:lnTo>
                  <a:lnTo>
                    <a:pt x="3574952" y="299040"/>
                  </a:lnTo>
                  <a:lnTo>
                    <a:pt x="3586790" y="299020"/>
                  </a:lnTo>
                  <a:lnTo>
                    <a:pt x="3598628" y="298997"/>
                  </a:lnTo>
                  <a:lnTo>
                    <a:pt x="3610465" y="298970"/>
                  </a:lnTo>
                  <a:lnTo>
                    <a:pt x="3622303" y="298938"/>
                  </a:lnTo>
                  <a:lnTo>
                    <a:pt x="3634140" y="298900"/>
                  </a:lnTo>
                  <a:lnTo>
                    <a:pt x="3645978" y="298856"/>
                  </a:lnTo>
                  <a:lnTo>
                    <a:pt x="3657816" y="298804"/>
                  </a:lnTo>
                  <a:lnTo>
                    <a:pt x="3669653" y="298743"/>
                  </a:lnTo>
                  <a:lnTo>
                    <a:pt x="3681491" y="298672"/>
                  </a:lnTo>
                  <a:lnTo>
                    <a:pt x="3693328" y="298588"/>
                  </a:lnTo>
                  <a:lnTo>
                    <a:pt x="3705166" y="298489"/>
                  </a:lnTo>
                  <a:lnTo>
                    <a:pt x="3717004" y="298374"/>
                  </a:lnTo>
                  <a:lnTo>
                    <a:pt x="3728841" y="298238"/>
                  </a:lnTo>
                  <a:lnTo>
                    <a:pt x="3740679" y="298078"/>
                  </a:lnTo>
                  <a:lnTo>
                    <a:pt x="3752516" y="297892"/>
                  </a:lnTo>
                  <a:lnTo>
                    <a:pt x="3764354" y="297673"/>
                  </a:lnTo>
                  <a:lnTo>
                    <a:pt x="3776191" y="297416"/>
                  </a:lnTo>
                  <a:lnTo>
                    <a:pt x="3788029" y="297116"/>
                  </a:lnTo>
                  <a:lnTo>
                    <a:pt x="3799867" y="296764"/>
                  </a:lnTo>
                  <a:lnTo>
                    <a:pt x="3811704" y="296353"/>
                  </a:lnTo>
                  <a:lnTo>
                    <a:pt x="3823542" y="295873"/>
                  </a:lnTo>
                  <a:lnTo>
                    <a:pt x="3835379" y="295312"/>
                  </a:lnTo>
                  <a:lnTo>
                    <a:pt x="3847217" y="294659"/>
                  </a:lnTo>
                  <a:lnTo>
                    <a:pt x="3859055" y="293898"/>
                  </a:lnTo>
                  <a:lnTo>
                    <a:pt x="3870892" y="293014"/>
                  </a:lnTo>
                  <a:lnTo>
                    <a:pt x="3882730" y="291989"/>
                  </a:lnTo>
                  <a:lnTo>
                    <a:pt x="3894567" y="290803"/>
                  </a:lnTo>
                  <a:lnTo>
                    <a:pt x="3906405" y="289433"/>
                  </a:lnTo>
                  <a:lnTo>
                    <a:pt x="3918243" y="287857"/>
                  </a:lnTo>
                  <a:lnTo>
                    <a:pt x="3930080" y="286049"/>
                  </a:lnTo>
                  <a:lnTo>
                    <a:pt x="3941918" y="283984"/>
                  </a:lnTo>
                  <a:lnTo>
                    <a:pt x="3953755" y="281634"/>
                  </a:lnTo>
                  <a:lnTo>
                    <a:pt x="3965593" y="278976"/>
                  </a:lnTo>
                  <a:lnTo>
                    <a:pt x="3977431" y="275985"/>
                  </a:lnTo>
                  <a:lnTo>
                    <a:pt x="3989268" y="272641"/>
                  </a:lnTo>
                  <a:lnTo>
                    <a:pt x="4001106" y="268930"/>
                  </a:lnTo>
                  <a:lnTo>
                    <a:pt x="4012943" y="264845"/>
                  </a:lnTo>
                  <a:lnTo>
                    <a:pt x="4024781" y="260387"/>
                  </a:lnTo>
                  <a:lnTo>
                    <a:pt x="4036619" y="255568"/>
                  </a:lnTo>
                  <a:lnTo>
                    <a:pt x="4048456" y="250413"/>
                  </a:lnTo>
                  <a:lnTo>
                    <a:pt x="4060294" y="244961"/>
                  </a:lnTo>
                  <a:lnTo>
                    <a:pt x="4072131" y="239261"/>
                  </a:lnTo>
                  <a:lnTo>
                    <a:pt x="4083969" y="233374"/>
                  </a:lnTo>
                  <a:lnTo>
                    <a:pt x="4095806" y="227372"/>
                  </a:lnTo>
                  <a:lnTo>
                    <a:pt x="4107644" y="221331"/>
                  </a:lnTo>
                  <a:lnTo>
                    <a:pt x="4119482" y="215329"/>
                  </a:lnTo>
                  <a:lnTo>
                    <a:pt x="4131319" y="209443"/>
                  </a:lnTo>
                  <a:lnTo>
                    <a:pt x="4143157" y="203743"/>
                  </a:lnTo>
                  <a:lnTo>
                    <a:pt x="4154994" y="198290"/>
                  </a:lnTo>
                  <a:lnTo>
                    <a:pt x="4166832" y="193136"/>
                  </a:lnTo>
                  <a:lnTo>
                    <a:pt x="4178670" y="188317"/>
                  </a:lnTo>
                  <a:lnTo>
                    <a:pt x="4190507" y="183858"/>
                  </a:lnTo>
                  <a:lnTo>
                    <a:pt x="4202345" y="179773"/>
                  </a:lnTo>
                  <a:lnTo>
                    <a:pt x="4214182" y="176062"/>
                  </a:lnTo>
                  <a:lnTo>
                    <a:pt x="4226020" y="172718"/>
                  </a:lnTo>
                  <a:lnTo>
                    <a:pt x="4237858" y="169727"/>
                  </a:lnTo>
                  <a:lnTo>
                    <a:pt x="4249695" y="167069"/>
                  </a:lnTo>
                  <a:lnTo>
                    <a:pt x="4261533" y="164720"/>
                  </a:lnTo>
                  <a:lnTo>
                    <a:pt x="4273370" y="162654"/>
                  </a:lnTo>
                  <a:lnTo>
                    <a:pt x="4285208" y="160847"/>
                  </a:lnTo>
                  <a:lnTo>
                    <a:pt x="4297046" y="159270"/>
                  </a:lnTo>
                  <a:lnTo>
                    <a:pt x="4308883" y="157901"/>
                  </a:lnTo>
                  <a:lnTo>
                    <a:pt x="4320721" y="156714"/>
                  </a:lnTo>
                  <a:lnTo>
                    <a:pt x="4332558" y="155689"/>
                  </a:lnTo>
                  <a:lnTo>
                    <a:pt x="4344396" y="154805"/>
                  </a:lnTo>
                  <a:lnTo>
                    <a:pt x="4356234" y="154045"/>
                  </a:lnTo>
                  <a:lnTo>
                    <a:pt x="4368071" y="153391"/>
                  </a:lnTo>
                  <a:lnTo>
                    <a:pt x="4379909" y="152831"/>
                  </a:lnTo>
                  <a:lnTo>
                    <a:pt x="4391746" y="152351"/>
                  </a:lnTo>
                  <a:lnTo>
                    <a:pt x="4403584" y="151939"/>
                  </a:lnTo>
                  <a:lnTo>
                    <a:pt x="4415421" y="151588"/>
                  </a:lnTo>
                  <a:lnTo>
                    <a:pt x="4427259" y="151287"/>
                  </a:lnTo>
                  <a:lnTo>
                    <a:pt x="4439097" y="151031"/>
                  </a:lnTo>
                  <a:lnTo>
                    <a:pt x="4450934" y="150812"/>
                  </a:lnTo>
                  <a:lnTo>
                    <a:pt x="4462772" y="150625"/>
                  </a:lnTo>
                  <a:lnTo>
                    <a:pt x="4474609" y="150466"/>
                  </a:lnTo>
                  <a:lnTo>
                    <a:pt x="4486447" y="150330"/>
                  </a:lnTo>
                  <a:lnTo>
                    <a:pt x="4498285" y="150214"/>
                  </a:lnTo>
                  <a:lnTo>
                    <a:pt x="4510122" y="150116"/>
                  </a:lnTo>
                  <a:lnTo>
                    <a:pt x="4521960" y="150032"/>
                  </a:lnTo>
                  <a:lnTo>
                    <a:pt x="4533797" y="149960"/>
                  </a:lnTo>
                  <a:lnTo>
                    <a:pt x="4545635" y="149899"/>
                  </a:lnTo>
                  <a:lnTo>
                    <a:pt x="4557473" y="149847"/>
                  </a:lnTo>
                  <a:lnTo>
                    <a:pt x="4569310" y="149803"/>
                  </a:lnTo>
                  <a:lnTo>
                    <a:pt x="4581148" y="149766"/>
                  </a:lnTo>
                  <a:lnTo>
                    <a:pt x="4592985" y="149734"/>
                  </a:lnTo>
                  <a:lnTo>
                    <a:pt x="4604823" y="149706"/>
                  </a:lnTo>
                  <a:lnTo>
                    <a:pt x="4616661" y="149683"/>
                  </a:lnTo>
                  <a:lnTo>
                    <a:pt x="4628498" y="149663"/>
                  </a:lnTo>
                  <a:lnTo>
                    <a:pt x="4640336" y="149647"/>
                  </a:lnTo>
                  <a:lnTo>
                    <a:pt x="4652173" y="149632"/>
                  </a:lnTo>
                  <a:lnTo>
                    <a:pt x="4664011" y="149620"/>
                  </a:lnTo>
                  <a:lnTo>
                    <a:pt x="4675849" y="149610"/>
                  </a:lnTo>
                  <a:lnTo>
                    <a:pt x="4687686" y="149601"/>
                  </a:lnTo>
                </a:path>
              </a:pathLst>
            </a:custGeom>
            <a:ln w="40651" cap="flat">
              <a:solidFill>
                <a:srgbClr val="FF61CA">
                  <a:alpha val="100000"/>
                </a:srgbClr>
              </a:solidFill>
              <a:prstDash val="solid"/>
              <a:round/>
            </a:ln>
          </p:spPr>
          <p:txBody>
            <a:bodyPr/>
            <a:lstStyle/>
            <a:p/>
          </p:txBody>
        </p:sp>
        <p:sp>
          <p:nvSpPr>
            <p:cNvPr id="67" name="pl67"/>
            <p:cNvSpPr/>
            <p:nvPr/>
          </p:nvSpPr>
          <p:spPr>
            <a:xfrm>
              <a:off x="2482351" y="3592653"/>
              <a:ext cx="4687686" cy="1196060"/>
            </a:xfrm>
            <a:custGeom>
              <a:avLst/>
              <a:pathLst>
                <a:path w="4687686" h="1196060">
                  <a:moveTo>
                    <a:pt x="0" y="597904"/>
                  </a:moveTo>
                  <a:lnTo>
                    <a:pt x="11837" y="597878"/>
                  </a:lnTo>
                  <a:lnTo>
                    <a:pt x="23675" y="597847"/>
                  </a:lnTo>
                  <a:lnTo>
                    <a:pt x="35512" y="597810"/>
                  </a:lnTo>
                  <a:lnTo>
                    <a:pt x="47350" y="597767"/>
                  </a:lnTo>
                  <a:lnTo>
                    <a:pt x="59187" y="597717"/>
                  </a:lnTo>
                  <a:lnTo>
                    <a:pt x="71025" y="597658"/>
                  </a:lnTo>
                  <a:lnTo>
                    <a:pt x="82863" y="597588"/>
                  </a:lnTo>
                  <a:lnTo>
                    <a:pt x="94700" y="597507"/>
                  </a:lnTo>
                  <a:lnTo>
                    <a:pt x="106538" y="597411"/>
                  </a:lnTo>
                  <a:lnTo>
                    <a:pt x="118375" y="597298"/>
                  </a:lnTo>
                  <a:lnTo>
                    <a:pt x="130213" y="597166"/>
                  </a:lnTo>
                  <a:lnTo>
                    <a:pt x="142051" y="597010"/>
                  </a:lnTo>
                  <a:lnTo>
                    <a:pt x="153888" y="596827"/>
                  </a:lnTo>
                  <a:lnTo>
                    <a:pt x="165726" y="596613"/>
                  </a:lnTo>
                  <a:lnTo>
                    <a:pt x="177563" y="596361"/>
                  </a:lnTo>
                  <a:lnTo>
                    <a:pt x="189401" y="596065"/>
                  </a:lnTo>
                  <a:lnTo>
                    <a:pt x="201239" y="595718"/>
                  </a:lnTo>
                  <a:lnTo>
                    <a:pt x="213076" y="595310"/>
                  </a:lnTo>
                  <a:lnTo>
                    <a:pt x="224914" y="594832"/>
                  </a:lnTo>
                  <a:lnTo>
                    <a:pt x="236751" y="594272"/>
                  </a:lnTo>
                  <a:lnTo>
                    <a:pt x="248589" y="593615"/>
                  </a:lnTo>
                  <a:lnTo>
                    <a:pt x="260427" y="592845"/>
                  </a:lnTo>
                  <a:lnTo>
                    <a:pt x="272264" y="591944"/>
                  </a:lnTo>
                  <a:lnTo>
                    <a:pt x="284102" y="590889"/>
                  </a:lnTo>
                  <a:lnTo>
                    <a:pt x="295939" y="589656"/>
                  </a:lnTo>
                  <a:lnTo>
                    <a:pt x="307777" y="588215"/>
                  </a:lnTo>
                  <a:lnTo>
                    <a:pt x="319614" y="586533"/>
                  </a:lnTo>
                  <a:lnTo>
                    <a:pt x="331452" y="584573"/>
                  </a:lnTo>
                  <a:lnTo>
                    <a:pt x="343290" y="582291"/>
                  </a:lnTo>
                  <a:lnTo>
                    <a:pt x="355127" y="579639"/>
                  </a:lnTo>
                  <a:lnTo>
                    <a:pt x="366965" y="576564"/>
                  </a:lnTo>
                  <a:lnTo>
                    <a:pt x="378802" y="573005"/>
                  </a:lnTo>
                  <a:lnTo>
                    <a:pt x="390640" y="568896"/>
                  </a:lnTo>
                  <a:lnTo>
                    <a:pt x="402478" y="564168"/>
                  </a:lnTo>
                  <a:lnTo>
                    <a:pt x="414315" y="558744"/>
                  </a:lnTo>
                  <a:lnTo>
                    <a:pt x="426153" y="552548"/>
                  </a:lnTo>
                  <a:lnTo>
                    <a:pt x="437990" y="545500"/>
                  </a:lnTo>
                  <a:lnTo>
                    <a:pt x="449828" y="537525"/>
                  </a:lnTo>
                  <a:lnTo>
                    <a:pt x="461666" y="528552"/>
                  </a:lnTo>
                  <a:lnTo>
                    <a:pt x="473503" y="518521"/>
                  </a:lnTo>
                  <a:lnTo>
                    <a:pt x="485341" y="507389"/>
                  </a:lnTo>
                  <a:lnTo>
                    <a:pt x="497178" y="495132"/>
                  </a:lnTo>
                  <a:lnTo>
                    <a:pt x="509016" y="481757"/>
                  </a:lnTo>
                  <a:lnTo>
                    <a:pt x="520854" y="467300"/>
                  </a:lnTo>
                  <a:lnTo>
                    <a:pt x="532691" y="451837"/>
                  </a:lnTo>
                  <a:lnTo>
                    <a:pt x="544529" y="435480"/>
                  </a:lnTo>
                  <a:lnTo>
                    <a:pt x="556366" y="418379"/>
                  </a:lnTo>
                  <a:lnTo>
                    <a:pt x="568204" y="400720"/>
                  </a:lnTo>
                  <a:lnTo>
                    <a:pt x="580042" y="382714"/>
                  </a:lnTo>
                  <a:lnTo>
                    <a:pt x="591879" y="364590"/>
                  </a:lnTo>
                  <a:lnTo>
                    <a:pt x="603717" y="346584"/>
                  </a:lnTo>
                  <a:lnTo>
                    <a:pt x="615554" y="328925"/>
                  </a:lnTo>
                  <a:lnTo>
                    <a:pt x="627392" y="311825"/>
                  </a:lnTo>
                  <a:lnTo>
                    <a:pt x="639229" y="295468"/>
                  </a:lnTo>
                  <a:lnTo>
                    <a:pt x="651067" y="280004"/>
                  </a:lnTo>
                  <a:lnTo>
                    <a:pt x="662905" y="265548"/>
                  </a:lnTo>
                  <a:lnTo>
                    <a:pt x="674742" y="252172"/>
                  </a:lnTo>
                  <a:lnTo>
                    <a:pt x="686580" y="239916"/>
                  </a:lnTo>
                  <a:lnTo>
                    <a:pt x="698417" y="228783"/>
                  </a:lnTo>
                  <a:lnTo>
                    <a:pt x="710255" y="218752"/>
                  </a:lnTo>
                  <a:lnTo>
                    <a:pt x="722093" y="209779"/>
                  </a:lnTo>
                  <a:lnTo>
                    <a:pt x="733930" y="201804"/>
                  </a:lnTo>
                  <a:lnTo>
                    <a:pt x="745768" y="194757"/>
                  </a:lnTo>
                  <a:lnTo>
                    <a:pt x="757605" y="188560"/>
                  </a:lnTo>
                  <a:lnTo>
                    <a:pt x="769443" y="183137"/>
                  </a:lnTo>
                  <a:lnTo>
                    <a:pt x="781281" y="178408"/>
                  </a:lnTo>
                  <a:lnTo>
                    <a:pt x="793118" y="174300"/>
                  </a:lnTo>
                  <a:lnTo>
                    <a:pt x="804956" y="170741"/>
                  </a:lnTo>
                  <a:lnTo>
                    <a:pt x="816793" y="167665"/>
                  </a:lnTo>
                  <a:lnTo>
                    <a:pt x="828631" y="165013"/>
                  </a:lnTo>
                  <a:lnTo>
                    <a:pt x="840469" y="162732"/>
                  </a:lnTo>
                  <a:lnTo>
                    <a:pt x="852306" y="160771"/>
                  </a:lnTo>
                  <a:lnTo>
                    <a:pt x="864144" y="159090"/>
                  </a:lnTo>
                  <a:lnTo>
                    <a:pt x="875981" y="157649"/>
                  </a:lnTo>
                  <a:lnTo>
                    <a:pt x="887819" y="156415"/>
                  </a:lnTo>
                  <a:lnTo>
                    <a:pt x="899657" y="155361"/>
                  </a:lnTo>
                  <a:lnTo>
                    <a:pt x="911494" y="154459"/>
                  </a:lnTo>
                  <a:lnTo>
                    <a:pt x="923332" y="153690"/>
                  </a:lnTo>
                  <a:lnTo>
                    <a:pt x="935169" y="153033"/>
                  </a:lnTo>
                  <a:lnTo>
                    <a:pt x="947007" y="152472"/>
                  </a:lnTo>
                  <a:lnTo>
                    <a:pt x="958844" y="151994"/>
                  </a:lnTo>
                  <a:lnTo>
                    <a:pt x="970682" y="151587"/>
                  </a:lnTo>
                  <a:lnTo>
                    <a:pt x="982520" y="151240"/>
                  </a:lnTo>
                  <a:lnTo>
                    <a:pt x="994357" y="150944"/>
                  </a:lnTo>
                  <a:lnTo>
                    <a:pt x="1006195" y="150692"/>
                  </a:lnTo>
                  <a:lnTo>
                    <a:pt x="1018032" y="150477"/>
                  </a:lnTo>
                  <a:lnTo>
                    <a:pt x="1029870" y="150295"/>
                  </a:lnTo>
                  <a:lnTo>
                    <a:pt x="1041708" y="150139"/>
                  </a:lnTo>
                  <a:lnTo>
                    <a:pt x="1053545" y="150006"/>
                  </a:lnTo>
                  <a:lnTo>
                    <a:pt x="1065383" y="149894"/>
                  </a:lnTo>
                  <a:lnTo>
                    <a:pt x="1077220" y="149798"/>
                  </a:lnTo>
                  <a:lnTo>
                    <a:pt x="1089058" y="149716"/>
                  </a:lnTo>
                  <a:lnTo>
                    <a:pt x="1100896" y="149647"/>
                  </a:lnTo>
                  <a:lnTo>
                    <a:pt x="1112733" y="149587"/>
                  </a:lnTo>
                  <a:lnTo>
                    <a:pt x="1124571" y="149537"/>
                  </a:lnTo>
                  <a:lnTo>
                    <a:pt x="1136408" y="149494"/>
                  </a:lnTo>
                  <a:lnTo>
                    <a:pt x="1148246" y="149458"/>
                  </a:lnTo>
                  <a:lnTo>
                    <a:pt x="1160084" y="149427"/>
                  </a:lnTo>
                  <a:lnTo>
                    <a:pt x="1171921" y="149400"/>
                  </a:lnTo>
                  <a:lnTo>
                    <a:pt x="1171921" y="149551"/>
                  </a:lnTo>
                  <a:lnTo>
                    <a:pt x="1183759" y="149604"/>
                  </a:lnTo>
                  <a:lnTo>
                    <a:pt x="1195596" y="149666"/>
                  </a:lnTo>
                  <a:lnTo>
                    <a:pt x="1207434" y="149739"/>
                  </a:lnTo>
                  <a:lnTo>
                    <a:pt x="1219272" y="149824"/>
                  </a:lnTo>
                  <a:lnTo>
                    <a:pt x="1231109" y="149925"/>
                  </a:lnTo>
                  <a:lnTo>
                    <a:pt x="1242947" y="150043"/>
                  </a:lnTo>
                  <a:lnTo>
                    <a:pt x="1254784" y="150182"/>
                  </a:lnTo>
                  <a:lnTo>
                    <a:pt x="1266622" y="150346"/>
                  </a:lnTo>
                  <a:lnTo>
                    <a:pt x="1278459" y="150538"/>
                  </a:lnTo>
                  <a:lnTo>
                    <a:pt x="1290297" y="150763"/>
                  </a:lnTo>
                  <a:lnTo>
                    <a:pt x="1302135" y="151028"/>
                  </a:lnTo>
                  <a:lnTo>
                    <a:pt x="1313972" y="151339"/>
                  </a:lnTo>
                  <a:lnTo>
                    <a:pt x="1325810" y="151705"/>
                  </a:lnTo>
                  <a:lnTo>
                    <a:pt x="1337647" y="152134"/>
                  </a:lnTo>
                  <a:lnTo>
                    <a:pt x="1349485" y="152638"/>
                  </a:lnTo>
                  <a:lnTo>
                    <a:pt x="1361323" y="153229"/>
                  </a:lnTo>
                  <a:lnTo>
                    <a:pt x="1373160" y="153924"/>
                  </a:lnTo>
                  <a:lnTo>
                    <a:pt x="1384998" y="154739"/>
                  </a:lnTo>
                  <a:lnTo>
                    <a:pt x="1396835" y="155694"/>
                  </a:lnTo>
                  <a:lnTo>
                    <a:pt x="1408673" y="156815"/>
                  </a:lnTo>
                  <a:lnTo>
                    <a:pt x="1420511" y="158129"/>
                  </a:lnTo>
                  <a:lnTo>
                    <a:pt x="1432348" y="159669"/>
                  </a:lnTo>
                  <a:lnTo>
                    <a:pt x="1444186" y="161471"/>
                  </a:lnTo>
                  <a:lnTo>
                    <a:pt x="1456023" y="163581"/>
                  </a:lnTo>
                  <a:lnTo>
                    <a:pt x="1467861" y="166048"/>
                  </a:lnTo>
                  <a:lnTo>
                    <a:pt x="1479699" y="168930"/>
                  </a:lnTo>
                  <a:lnTo>
                    <a:pt x="1491536" y="172293"/>
                  </a:lnTo>
                  <a:lnTo>
                    <a:pt x="1503374" y="176214"/>
                  </a:lnTo>
                  <a:lnTo>
                    <a:pt x="1515211" y="180777"/>
                  </a:lnTo>
                  <a:lnTo>
                    <a:pt x="1527049" y="186080"/>
                  </a:lnTo>
                  <a:lnTo>
                    <a:pt x="1538887" y="192231"/>
                  </a:lnTo>
                  <a:lnTo>
                    <a:pt x="1550724" y="199350"/>
                  </a:lnTo>
                  <a:lnTo>
                    <a:pt x="1562562" y="207567"/>
                  </a:lnTo>
                  <a:lnTo>
                    <a:pt x="1574399" y="217024"/>
                  </a:lnTo>
                  <a:lnTo>
                    <a:pt x="1586237" y="227871"/>
                  </a:lnTo>
                  <a:lnTo>
                    <a:pt x="1598074" y="240263"/>
                  </a:lnTo>
                  <a:lnTo>
                    <a:pt x="1609912" y="254358"/>
                  </a:lnTo>
                  <a:lnTo>
                    <a:pt x="1621750" y="270309"/>
                  </a:lnTo>
                  <a:lnTo>
                    <a:pt x="1633587" y="288255"/>
                  </a:lnTo>
                  <a:lnTo>
                    <a:pt x="1645425" y="308317"/>
                  </a:lnTo>
                  <a:lnTo>
                    <a:pt x="1657262" y="330582"/>
                  </a:lnTo>
                  <a:lnTo>
                    <a:pt x="1669100" y="355095"/>
                  </a:lnTo>
                  <a:lnTo>
                    <a:pt x="1680938" y="381846"/>
                  </a:lnTo>
                  <a:lnTo>
                    <a:pt x="1692775" y="410759"/>
                  </a:lnTo>
                  <a:lnTo>
                    <a:pt x="1704613" y="441685"/>
                  </a:lnTo>
                  <a:lnTo>
                    <a:pt x="1716450" y="474400"/>
                  </a:lnTo>
                  <a:lnTo>
                    <a:pt x="1728288" y="508601"/>
                  </a:lnTo>
                  <a:lnTo>
                    <a:pt x="1740126" y="543919"/>
                  </a:lnTo>
                  <a:lnTo>
                    <a:pt x="1751963" y="579931"/>
                  </a:lnTo>
                  <a:lnTo>
                    <a:pt x="1763801" y="616178"/>
                  </a:lnTo>
                  <a:lnTo>
                    <a:pt x="1775638" y="652190"/>
                  </a:lnTo>
                  <a:lnTo>
                    <a:pt x="1787476" y="687509"/>
                  </a:lnTo>
                  <a:lnTo>
                    <a:pt x="1799314" y="721710"/>
                  </a:lnTo>
                  <a:lnTo>
                    <a:pt x="1811151" y="754424"/>
                  </a:lnTo>
                  <a:lnTo>
                    <a:pt x="1822989" y="785351"/>
                  </a:lnTo>
                  <a:lnTo>
                    <a:pt x="1834826" y="814264"/>
                  </a:lnTo>
                  <a:lnTo>
                    <a:pt x="1846664" y="841014"/>
                  </a:lnTo>
                  <a:lnTo>
                    <a:pt x="1858502" y="865527"/>
                  </a:lnTo>
                  <a:lnTo>
                    <a:pt x="1870339" y="887792"/>
                  </a:lnTo>
                  <a:lnTo>
                    <a:pt x="1882177" y="907854"/>
                  </a:lnTo>
                  <a:lnTo>
                    <a:pt x="1894014" y="925801"/>
                  </a:lnTo>
                  <a:lnTo>
                    <a:pt x="1905852" y="941751"/>
                  </a:lnTo>
                  <a:lnTo>
                    <a:pt x="1917689" y="955846"/>
                  </a:lnTo>
                  <a:lnTo>
                    <a:pt x="1929527" y="968239"/>
                  </a:lnTo>
                  <a:lnTo>
                    <a:pt x="1941365" y="979086"/>
                  </a:lnTo>
                  <a:lnTo>
                    <a:pt x="1953202" y="988542"/>
                  </a:lnTo>
                  <a:lnTo>
                    <a:pt x="1965040" y="996759"/>
                  </a:lnTo>
                  <a:lnTo>
                    <a:pt x="1976877" y="1003878"/>
                  </a:lnTo>
                  <a:lnTo>
                    <a:pt x="1988715" y="1010029"/>
                  </a:lnTo>
                  <a:lnTo>
                    <a:pt x="2000553" y="1015332"/>
                  </a:lnTo>
                  <a:lnTo>
                    <a:pt x="2012390" y="1019896"/>
                  </a:lnTo>
                  <a:lnTo>
                    <a:pt x="2024228" y="1023816"/>
                  </a:lnTo>
                  <a:lnTo>
                    <a:pt x="2036065" y="1027180"/>
                  </a:lnTo>
                  <a:lnTo>
                    <a:pt x="2047903" y="1030062"/>
                  </a:lnTo>
                  <a:lnTo>
                    <a:pt x="2059741" y="1032528"/>
                  </a:lnTo>
                  <a:lnTo>
                    <a:pt x="2071578" y="1034638"/>
                  </a:lnTo>
                  <a:lnTo>
                    <a:pt x="2083416" y="1036441"/>
                  </a:lnTo>
                  <a:lnTo>
                    <a:pt x="2095253" y="1037980"/>
                  </a:lnTo>
                  <a:lnTo>
                    <a:pt x="2107091" y="1039294"/>
                  </a:lnTo>
                  <a:lnTo>
                    <a:pt x="2118929" y="1040415"/>
                  </a:lnTo>
                  <a:lnTo>
                    <a:pt x="2130766" y="1041371"/>
                  </a:lnTo>
                  <a:lnTo>
                    <a:pt x="2142604" y="1042186"/>
                  </a:lnTo>
                  <a:lnTo>
                    <a:pt x="2154441" y="1042880"/>
                  </a:lnTo>
                  <a:lnTo>
                    <a:pt x="2166279" y="1043472"/>
                  </a:lnTo>
                  <a:lnTo>
                    <a:pt x="2178117" y="1043976"/>
                  </a:lnTo>
                  <a:lnTo>
                    <a:pt x="2189954" y="1044405"/>
                  </a:lnTo>
                  <a:lnTo>
                    <a:pt x="2201792" y="1044770"/>
                  </a:lnTo>
                  <a:lnTo>
                    <a:pt x="2213629" y="1045081"/>
                  </a:lnTo>
                  <a:lnTo>
                    <a:pt x="2225467" y="1045346"/>
                  </a:lnTo>
                  <a:lnTo>
                    <a:pt x="2237304" y="1045572"/>
                  </a:lnTo>
                  <a:lnTo>
                    <a:pt x="2249142" y="1045764"/>
                  </a:lnTo>
                  <a:lnTo>
                    <a:pt x="2260980" y="1045927"/>
                  </a:lnTo>
                  <a:lnTo>
                    <a:pt x="2272817" y="1046066"/>
                  </a:lnTo>
                  <a:lnTo>
                    <a:pt x="2284655" y="1046184"/>
                  </a:lnTo>
                  <a:lnTo>
                    <a:pt x="2296492" y="1046285"/>
                  </a:lnTo>
                  <a:lnTo>
                    <a:pt x="2308330" y="1046371"/>
                  </a:lnTo>
                  <a:lnTo>
                    <a:pt x="2320168" y="1046444"/>
                  </a:lnTo>
                  <a:lnTo>
                    <a:pt x="2332005" y="1046506"/>
                  </a:lnTo>
                  <a:lnTo>
                    <a:pt x="2343843" y="1046558"/>
                  </a:lnTo>
                  <a:lnTo>
                    <a:pt x="2343843" y="1046508"/>
                  </a:lnTo>
                  <a:lnTo>
                    <a:pt x="2355680" y="1046447"/>
                  </a:lnTo>
                  <a:lnTo>
                    <a:pt x="2367518" y="1046374"/>
                  </a:lnTo>
                  <a:lnTo>
                    <a:pt x="2379356" y="1046289"/>
                  </a:lnTo>
                  <a:lnTo>
                    <a:pt x="2391193" y="1046189"/>
                  </a:lnTo>
                  <a:lnTo>
                    <a:pt x="2403031" y="1046072"/>
                  </a:lnTo>
                  <a:lnTo>
                    <a:pt x="2414868" y="1045934"/>
                  </a:lnTo>
                  <a:lnTo>
                    <a:pt x="2426706" y="1045772"/>
                  </a:lnTo>
                  <a:lnTo>
                    <a:pt x="2438544" y="1045581"/>
                  </a:lnTo>
                  <a:lnTo>
                    <a:pt x="2450381" y="1045357"/>
                  </a:lnTo>
                  <a:lnTo>
                    <a:pt x="2462219" y="1045094"/>
                  </a:lnTo>
                  <a:lnTo>
                    <a:pt x="2474056" y="1044785"/>
                  </a:lnTo>
                  <a:lnTo>
                    <a:pt x="2485894" y="1044422"/>
                  </a:lnTo>
                  <a:lnTo>
                    <a:pt x="2497732" y="1043996"/>
                  </a:lnTo>
                  <a:lnTo>
                    <a:pt x="2509569" y="1043495"/>
                  </a:lnTo>
                  <a:lnTo>
                    <a:pt x="2521407" y="1042907"/>
                  </a:lnTo>
                  <a:lnTo>
                    <a:pt x="2533244" y="1042217"/>
                  </a:lnTo>
                  <a:lnTo>
                    <a:pt x="2545082" y="1041407"/>
                  </a:lnTo>
                  <a:lnTo>
                    <a:pt x="2556919" y="1040456"/>
                  </a:lnTo>
                  <a:lnTo>
                    <a:pt x="2568757" y="1039341"/>
                  </a:lnTo>
                  <a:lnTo>
                    <a:pt x="2580595" y="1038033"/>
                  </a:lnTo>
                  <a:lnTo>
                    <a:pt x="2592432" y="1036500"/>
                  </a:lnTo>
                  <a:lnTo>
                    <a:pt x="2604270" y="1034704"/>
                  </a:lnTo>
                  <a:lnTo>
                    <a:pt x="2616107" y="1032601"/>
                  </a:lnTo>
                  <a:lnTo>
                    <a:pt x="2627945" y="1030140"/>
                  </a:lnTo>
                  <a:lnTo>
                    <a:pt x="2639783" y="1027262"/>
                  </a:lnTo>
                  <a:lnTo>
                    <a:pt x="2651620" y="1023900"/>
                  </a:lnTo>
                  <a:lnTo>
                    <a:pt x="2663458" y="1019976"/>
                  </a:lnTo>
                  <a:lnTo>
                    <a:pt x="2675295" y="1015402"/>
                  </a:lnTo>
                  <a:lnTo>
                    <a:pt x="2687133" y="1010078"/>
                  </a:lnTo>
                  <a:lnTo>
                    <a:pt x="2698971" y="1003891"/>
                  </a:lnTo>
                  <a:lnTo>
                    <a:pt x="2710808" y="996714"/>
                  </a:lnTo>
                  <a:lnTo>
                    <a:pt x="2722646" y="988410"/>
                  </a:lnTo>
                  <a:lnTo>
                    <a:pt x="2734483" y="978823"/>
                  </a:lnTo>
                  <a:lnTo>
                    <a:pt x="2746321" y="967790"/>
                  </a:lnTo>
                  <a:lnTo>
                    <a:pt x="2758159" y="955135"/>
                  </a:lnTo>
                  <a:lnTo>
                    <a:pt x="2769996" y="940677"/>
                  </a:lnTo>
                  <a:lnTo>
                    <a:pt x="2781834" y="924233"/>
                  </a:lnTo>
                  <a:lnTo>
                    <a:pt x="2793671" y="905624"/>
                  </a:lnTo>
                  <a:lnTo>
                    <a:pt x="2805509" y="884687"/>
                  </a:lnTo>
                  <a:lnTo>
                    <a:pt x="2817347" y="861281"/>
                  </a:lnTo>
                  <a:lnTo>
                    <a:pt x="2829184" y="835305"/>
                  </a:lnTo>
                  <a:lnTo>
                    <a:pt x="2841022" y="806707"/>
                  </a:lnTo>
                  <a:lnTo>
                    <a:pt x="2852859" y="775498"/>
                  </a:lnTo>
                  <a:lnTo>
                    <a:pt x="2864697" y="741766"/>
                  </a:lnTo>
                  <a:lnTo>
                    <a:pt x="2876534" y="705685"/>
                  </a:lnTo>
                  <a:lnTo>
                    <a:pt x="2888372" y="667518"/>
                  </a:lnTo>
                  <a:lnTo>
                    <a:pt x="2900210" y="627617"/>
                  </a:lnTo>
                  <a:lnTo>
                    <a:pt x="2912047" y="586412"/>
                  </a:lnTo>
                  <a:lnTo>
                    <a:pt x="2923885" y="544398"/>
                  </a:lnTo>
                  <a:lnTo>
                    <a:pt x="2935722" y="502110"/>
                  </a:lnTo>
                  <a:lnTo>
                    <a:pt x="2947560" y="460096"/>
                  </a:lnTo>
                  <a:lnTo>
                    <a:pt x="2959398" y="418891"/>
                  </a:lnTo>
                  <a:lnTo>
                    <a:pt x="2971235" y="378990"/>
                  </a:lnTo>
                  <a:lnTo>
                    <a:pt x="2983073" y="340823"/>
                  </a:lnTo>
                  <a:lnTo>
                    <a:pt x="2994910" y="304742"/>
                  </a:lnTo>
                  <a:lnTo>
                    <a:pt x="3006748" y="271010"/>
                  </a:lnTo>
                  <a:lnTo>
                    <a:pt x="3018586" y="239801"/>
                  </a:lnTo>
                  <a:lnTo>
                    <a:pt x="3030423" y="211202"/>
                  </a:lnTo>
                  <a:lnTo>
                    <a:pt x="3042261" y="185226"/>
                  </a:lnTo>
                  <a:lnTo>
                    <a:pt x="3054098" y="161821"/>
                  </a:lnTo>
                  <a:lnTo>
                    <a:pt x="3065936" y="140884"/>
                  </a:lnTo>
                  <a:lnTo>
                    <a:pt x="3077774" y="122275"/>
                  </a:lnTo>
                  <a:lnTo>
                    <a:pt x="3089611" y="105830"/>
                  </a:lnTo>
                  <a:lnTo>
                    <a:pt x="3101449" y="91373"/>
                  </a:lnTo>
                  <a:lnTo>
                    <a:pt x="3113286" y="78718"/>
                  </a:lnTo>
                  <a:lnTo>
                    <a:pt x="3125124" y="67685"/>
                  </a:lnTo>
                  <a:lnTo>
                    <a:pt x="3136962" y="58098"/>
                  </a:lnTo>
                  <a:lnTo>
                    <a:pt x="3148799" y="49793"/>
                  </a:lnTo>
                  <a:lnTo>
                    <a:pt x="3160637" y="42617"/>
                  </a:lnTo>
                  <a:lnTo>
                    <a:pt x="3172474" y="36430"/>
                  </a:lnTo>
                  <a:lnTo>
                    <a:pt x="3184312" y="31106"/>
                  </a:lnTo>
                  <a:lnTo>
                    <a:pt x="3196149" y="26532"/>
                  </a:lnTo>
                  <a:lnTo>
                    <a:pt x="3207987" y="22608"/>
                  </a:lnTo>
                  <a:lnTo>
                    <a:pt x="3219825" y="19246"/>
                  </a:lnTo>
                  <a:lnTo>
                    <a:pt x="3231662" y="16368"/>
                  </a:lnTo>
                  <a:lnTo>
                    <a:pt x="3243500" y="13907"/>
                  </a:lnTo>
                  <a:lnTo>
                    <a:pt x="3255337" y="11804"/>
                  </a:lnTo>
                  <a:lnTo>
                    <a:pt x="3267175" y="10008"/>
                  </a:lnTo>
                  <a:lnTo>
                    <a:pt x="3279013" y="8475"/>
                  </a:lnTo>
                  <a:lnTo>
                    <a:pt x="3290850" y="7167"/>
                  </a:lnTo>
                  <a:lnTo>
                    <a:pt x="3302688" y="6052"/>
                  </a:lnTo>
                  <a:lnTo>
                    <a:pt x="3314525" y="5101"/>
                  </a:lnTo>
                  <a:lnTo>
                    <a:pt x="3326363" y="4291"/>
                  </a:lnTo>
                  <a:lnTo>
                    <a:pt x="3338201" y="3601"/>
                  </a:lnTo>
                  <a:lnTo>
                    <a:pt x="3350038" y="3013"/>
                  </a:lnTo>
                  <a:lnTo>
                    <a:pt x="3361876" y="2512"/>
                  </a:lnTo>
                  <a:lnTo>
                    <a:pt x="3373713" y="2086"/>
                  </a:lnTo>
                  <a:lnTo>
                    <a:pt x="3385551" y="1723"/>
                  </a:lnTo>
                  <a:lnTo>
                    <a:pt x="3397389" y="1414"/>
                  </a:lnTo>
                  <a:lnTo>
                    <a:pt x="3409226" y="1151"/>
                  </a:lnTo>
                  <a:lnTo>
                    <a:pt x="3421064" y="927"/>
                  </a:lnTo>
                  <a:lnTo>
                    <a:pt x="3432901" y="736"/>
                  </a:lnTo>
                  <a:lnTo>
                    <a:pt x="3444739" y="574"/>
                  </a:lnTo>
                  <a:lnTo>
                    <a:pt x="3456576" y="436"/>
                  </a:lnTo>
                  <a:lnTo>
                    <a:pt x="3468414" y="318"/>
                  </a:lnTo>
                  <a:lnTo>
                    <a:pt x="3480252" y="218"/>
                  </a:lnTo>
                  <a:lnTo>
                    <a:pt x="3492089" y="133"/>
                  </a:lnTo>
                  <a:lnTo>
                    <a:pt x="3503927" y="61"/>
                  </a:lnTo>
                  <a:lnTo>
                    <a:pt x="3515764" y="0"/>
                  </a:lnTo>
                  <a:lnTo>
                    <a:pt x="3515764" y="50"/>
                  </a:lnTo>
                  <a:lnTo>
                    <a:pt x="3527602" y="120"/>
                  </a:lnTo>
                  <a:lnTo>
                    <a:pt x="3539440" y="203"/>
                  </a:lnTo>
                  <a:lnTo>
                    <a:pt x="3551277" y="300"/>
                  </a:lnTo>
                  <a:lnTo>
                    <a:pt x="3563115" y="414"/>
                  </a:lnTo>
                  <a:lnTo>
                    <a:pt x="3574952" y="548"/>
                  </a:lnTo>
                  <a:lnTo>
                    <a:pt x="3586790" y="706"/>
                  </a:lnTo>
                  <a:lnTo>
                    <a:pt x="3598628" y="892"/>
                  </a:lnTo>
                  <a:lnTo>
                    <a:pt x="3610465" y="1109"/>
                  </a:lnTo>
                  <a:lnTo>
                    <a:pt x="3622303" y="1365"/>
                  </a:lnTo>
                  <a:lnTo>
                    <a:pt x="3634140" y="1666"/>
                  </a:lnTo>
                  <a:lnTo>
                    <a:pt x="3645978" y="2019"/>
                  </a:lnTo>
                  <a:lnTo>
                    <a:pt x="3657816" y="2434"/>
                  </a:lnTo>
                  <a:lnTo>
                    <a:pt x="3669653" y="2921"/>
                  </a:lnTo>
                  <a:lnTo>
                    <a:pt x="3681491" y="3494"/>
                  </a:lnTo>
                  <a:lnTo>
                    <a:pt x="3693328" y="4165"/>
                  </a:lnTo>
                  <a:lnTo>
                    <a:pt x="3705166" y="4954"/>
                  </a:lnTo>
                  <a:lnTo>
                    <a:pt x="3717004" y="5880"/>
                  </a:lnTo>
                  <a:lnTo>
                    <a:pt x="3728841" y="6967"/>
                  </a:lnTo>
                  <a:lnTo>
                    <a:pt x="3740679" y="8241"/>
                  </a:lnTo>
                  <a:lnTo>
                    <a:pt x="3752516" y="9736"/>
                  </a:lnTo>
                  <a:lnTo>
                    <a:pt x="3764354" y="11488"/>
                  </a:lnTo>
                  <a:lnTo>
                    <a:pt x="3776191" y="13540"/>
                  </a:lnTo>
                  <a:lnTo>
                    <a:pt x="3788029" y="15944"/>
                  </a:lnTo>
                  <a:lnTo>
                    <a:pt x="3799867" y="18756"/>
                  </a:lnTo>
                  <a:lnTo>
                    <a:pt x="3811704" y="22045"/>
                  </a:lnTo>
                  <a:lnTo>
                    <a:pt x="3823542" y="25888"/>
                  </a:lnTo>
                  <a:lnTo>
                    <a:pt x="3835379" y="30372"/>
                  </a:lnTo>
                  <a:lnTo>
                    <a:pt x="3847217" y="35600"/>
                  </a:lnTo>
                  <a:lnTo>
                    <a:pt x="3859055" y="41685"/>
                  </a:lnTo>
                  <a:lnTo>
                    <a:pt x="3870892" y="48755"/>
                  </a:lnTo>
                  <a:lnTo>
                    <a:pt x="3882730" y="56957"/>
                  </a:lnTo>
                  <a:lnTo>
                    <a:pt x="3894567" y="66448"/>
                  </a:lnTo>
                  <a:lnTo>
                    <a:pt x="3906405" y="77404"/>
                  </a:lnTo>
                  <a:lnTo>
                    <a:pt x="3918243" y="90014"/>
                  </a:lnTo>
                  <a:lnTo>
                    <a:pt x="3930080" y="104476"/>
                  </a:lnTo>
                  <a:lnTo>
                    <a:pt x="3941918" y="120999"/>
                  </a:lnTo>
                  <a:lnTo>
                    <a:pt x="3953755" y="139793"/>
                  </a:lnTo>
                  <a:lnTo>
                    <a:pt x="3965593" y="161060"/>
                  </a:lnTo>
                  <a:lnTo>
                    <a:pt x="3977431" y="184988"/>
                  </a:lnTo>
                  <a:lnTo>
                    <a:pt x="3989268" y="211738"/>
                  </a:lnTo>
                  <a:lnTo>
                    <a:pt x="4001106" y="241424"/>
                  </a:lnTo>
                  <a:lnTo>
                    <a:pt x="4012943" y="274109"/>
                  </a:lnTo>
                  <a:lnTo>
                    <a:pt x="4024781" y="309776"/>
                  </a:lnTo>
                  <a:lnTo>
                    <a:pt x="4036619" y="348327"/>
                  </a:lnTo>
                  <a:lnTo>
                    <a:pt x="4048456" y="389562"/>
                  </a:lnTo>
                  <a:lnTo>
                    <a:pt x="4060294" y="433181"/>
                  </a:lnTo>
                  <a:lnTo>
                    <a:pt x="4072131" y="478783"/>
                  </a:lnTo>
                  <a:lnTo>
                    <a:pt x="4083969" y="525874"/>
                  </a:lnTo>
                  <a:lnTo>
                    <a:pt x="4095806" y="573890"/>
                  </a:lnTo>
                  <a:lnTo>
                    <a:pt x="4107644" y="622220"/>
                  </a:lnTo>
                  <a:lnTo>
                    <a:pt x="4119482" y="670236"/>
                  </a:lnTo>
                  <a:lnTo>
                    <a:pt x="4131319" y="717327"/>
                  </a:lnTo>
                  <a:lnTo>
                    <a:pt x="4143157" y="762928"/>
                  </a:lnTo>
                  <a:lnTo>
                    <a:pt x="4154994" y="806547"/>
                  </a:lnTo>
                  <a:lnTo>
                    <a:pt x="4166832" y="847783"/>
                  </a:lnTo>
                  <a:lnTo>
                    <a:pt x="4178670" y="886333"/>
                  </a:lnTo>
                  <a:lnTo>
                    <a:pt x="4190507" y="922001"/>
                  </a:lnTo>
                  <a:lnTo>
                    <a:pt x="4202345" y="954685"/>
                  </a:lnTo>
                  <a:lnTo>
                    <a:pt x="4214182" y="984372"/>
                  </a:lnTo>
                  <a:lnTo>
                    <a:pt x="4226020" y="1011121"/>
                  </a:lnTo>
                  <a:lnTo>
                    <a:pt x="4237858" y="1035049"/>
                  </a:lnTo>
                  <a:lnTo>
                    <a:pt x="4249695" y="1056316"/>
                  </a:lnTo>
                  <a:lnTo>
                    <a:pt x="4261533" y="1075110"/>
                  </a:lnTo>
                  <a:lnTo>
                    <a:pt x="4273370" y="1091633"/>
                  </a:lnTo>
                  <a:lnTo>
                    <a:pt x="4285208" y="1106096"/>
                  </a:lnTo>
                  <a:lnTo>
                    <a:pt x="4297046" y="1118705"/>
                  </a:lnTo>
                  <a:lnTo>
                    <a:pt x="4308883" y="1129661"/>
                  </a:lnTo>
                  <a:lnTo>
                    <a:pt x="4320721" y="1139152"/>
                  </a:lnTo>
                  <a:lnTo>
                    <a:pt x="4332558" y="1147354"/>
                  </a:lnTo>
                  <a:lnTo>
                    <a:pt x="4344396" y="1154425"/>
                  </a:lnTo>
                  <a:lnTo>
                    <a:pt x="4356234" y="1160510"/>
                  </a:lnTo>
                  <a:lnTo>
                    <a:pt x="4368071" y="1165737"/>
                  </a:lnTo>
                  <a:lnTo>
                    <a:pt x="4379909" y="1170221"/>
                  </a:lnTo>
                  <a:lnTo>
                    <a:pt x="4391746" y="1174064"/>
                  </a:lnTo>
                  <a:lnTo>
                    <a:pt x="4403584" y="1177353"/>
                  </a:lnTo>
                  <a:lnTo>
                    <a:pt x="4415421" y="1180166"/>
                  </a:lnTo>
                  <a:lnTo>
                    <a:pt x="4427259" y="1182569"/>
                  </a:lnTo>
                  <a:lnTo>
                    <a:pt x="4439097" y="1184622"/>
                  </a:lnTo>
                  <a:lnTo>
                    <a:pt x="4450934" y="1186374"/>
                  </a:lnTo>
                  <a:lnTo>
                    <a:pt x="4462772" y="1187868"/>
                  </a:lnTo>
                  <a:lnTo>
                    <a:pt x="4474609" y="1189143"/>
                  </a:lnTo>
                  <a:lnTo>
                    <a:pt x="4486447" y="1190229"/>
                  </a:lnTo>
                  <a:lnTo>
                    <a:pt x="4498285" y="1191155"/>
                  </a:lnTo>
                  <a:lnTo>
                    <a:pt x="4510122" y="1191944"/>
                  </a:lnTo>
                  <a:lnTo>
                    <a:pt x="4521960" y="1192616"/>
                  </a:lnTo>
                  <a:lnTo>
                    <a:pt x="4533797" y="1193188"/>
                  </a:lnTo>
                  <a:lnTo>
                    <a:pt x="4545635" y="1193675"/>
                  </a:lnTo>
                  <a:lnTo>
                    <a:pt x="4557473" y="1194090"/>
                  </a:lnTo>
                  <a:lnTo>
                    <a:pt x="4569310" y="1194443"/>
                  </a:lnTo>
                  <a:lnTo>
                    <a:pt x="4581148" y="1194744"/>
                  </a:lnTo>
                  <a:lnTo>
                    <a:pt x="4592985" y="1195000"/>
                  </a:lnTo>
                  <a:lnTo>
                    <a:pt x="4604823" y="1195218"/>
                  </a:lnTo>
                  <a:lnTo>
                    <a:pt x="4616661" y="1195403"/>
                  </a:lnTo>
                  <a:lnTo>
                    <a:pt x="4628498" y="1195561"/>
                  </a:lnTo>
                  <a:lnTo>
                    <a:pt x="4640336" y="1195695"/>
                  </a:lnTo>
                  <a:lnTo>
                    <a:pt x="4652173" y="1195809"/>
                  </a:lnTo>
                  <a:lnTo>
                    <a:pt x="4664011" y="1195907"/>
                  </a:lnTo>
                  <a:lnTo>
                    <a:pt x="4675849" y="1195989"/>
                  </a:lnTo>
                  <a:lnTo>
                    <a:pt x="4687686" y="1196060"/>
                  </a:lnTo>
                </a:path>
              </a:pathLst>
            </a:custGeom>
            <a:ln w="40651" cap="flat">
              <a:solidFill>
                <a:srgbClr val="FF63B6">
                  <a:alpha val="100000"/>
                </a:srgbClr>
              </a:solidFill>
              <a:prstDash val="solid"/>
              <a:round/>
            </a:ln>
          </p:spPr>
          <p:txBody>
            <a:bodyPr/>
            <a:lstStyle/>
            <a:p/>
          </p:txBody>
        </p:sp>
        <p:sp>
          <p:nvSpPr>
            <p:cNvPr id="68" name="pl68"/>
            <p:cNvSpPr/>
            <p:nvPr/>
          </p:nvSpPr>
          <p:spPr>
            <a:xfrm>
              <a:off x="2482351" y="3741954"/>
              <a:ext cx="4687686" cy="747907"/>
            </a:xfrm>
            <a:custGeom>
              <a:avLst/>
              <a:pathLst>
                <a:path w="4687686" h="747907">
                  <a:moveTo>
                    <a:pt x="0" y="598406"/>
                  </a:moveTo>
                  <a:lnTo>
                    <a:pt x="11837" y="598415"/>
                  </a:lnTo>
                  <a:lnTo>
                    <a:pt x="23675" y="598425"/>
                  </a:lnTo>
                  <a:lnTo>
                    <a:pt x="35512" y="598437"/>
                  </a:lnTo>
                  <a:lnTo>
                    <a:pt x="47350" y="598451"/>
                  </a:lnTo>
                  <a:lnTo>
                    <a:pt x="59187" y="598468"/>
                  </a:lnTo>
                  <a:lnTo>
                    <a:pt x="71025" y="598488"/>
                  </a:lnTo>
                  <a:lnTo>
                    <a:pt x="82863" y="598511"/>
                  </a:lnTo>
                  <a:lnTo>
                    <a:pt x="94700" y="598538"/>
                  </a:lnTo>
                  <a:lnTo>
                    <a:pt x="106538" y="598570"/>
                  </a:lnTo>
                  <a:lnTo>
                    <a:pt x="118375" y="598608"/>
                  </a:lnTo>
                  <a:lnTo>
                    <a:pt x="130213" y="598652"/>
                  </a:lnTo>
                  <a:lnTo>
                    <a:pt x="142051" y="598704"/>
                  </a:lnTo>
                  <a:lnTo>
                    <a:pt x="153888" y="598765"/>
                  </a:lnTo>
                  <a:lnTo>
                    <a:pt x="165726" y="598836"/>
                  </a:lnTo>
                  <a:lnTo>
                    <a:pt x="177563" y="598920"/>
                  </a:lnTo>
                  <a:lnTo>
                    <a:pt x="189401" y="599019"/>
                  </a:lnTo>
                  <a:lnTo>
                    <a:pt x="201239" y="599135"/>
                  </a:lnTo>
                  <a:lnTo>
                    <a:pt x="213076" y="599270"/>
                  </a:lnTo>
                  <a:lnTo>
                    <a:pt x="224914" y="599430"/>
                  </a:lnTo>
                  <a:lnTo>
                    <a:pt x="236751" y="599617"/>
                  </a:lnTo>
                  <a:lnTo>
                    <a:pt x="248589" y="599836"/>
                  </a:lnTo>
                  <a:lnTo>
                    <a:pt x="260427" y="600092"/>
                  </a:lnTo>
                  <a:lnTo>
                    <a:pt x="272264" y="600393"/>
                  </a:lnTo>
                  <a:lnTo>
                    <a:pt x="284102" y="600744"/>
                  </a:lnTo>
                  <a:lnTo>
                    <a:pt x="295939" y="601155"/>
                  </a:lnTo>
                  <a:lnTo>
                    <a:pt x="307777" y="601636"/>
                  </a:lnTo>
                  <a:lnTo>
                    <a:pt x="319614" y="602196"/>
                  </a:lnTo>
                  <a:lnTo>
                    <a:pt x="331452" y="602850"/>
                  </a:lnTo>
                  <a:lnTo>
                    <a:pt x="343290" y="603610"/>
                  </a:lnTo>
                  <a:lnTo>
                    <a:pt x="355127" y="604494"/>
                  </a:lnTo>
                  <a:lnTo>
                    <a:pt x="366965" y="605519"/>
                  </a:lnTo>
                  <a:lnTo>
                    <a:pt x="378802" y="606706"/>
                  </a:lnTo>
                  <a:lnTo>
                    <a:pt x="390640" y="608075"/>
                  </a:lnTo>
                  <a:lnTo>
                    <a:pt x="402478" y="609651"/>
                  </a:lnTo>
                  <a:lnTo>
                    <a:pt x="414315" y="611459"/>
                  </a:lnTo>
                  <a:lnTo>
                    <a:pt x="426153" y="613525"/>
                  </a:lnTo>
                  <a:lnTo>
                    <a:pt x="437990" y="615874"/>
                  </a:lnTo>
                  <a:lnTo>
                    <a:pt x="449828" y="618532"/>
                  </a:lnTo>
                  <a:lnTo>
                    <a:pt x="461666" y="621523"/>
                  </a:lnTo>
                  <a:lnTo>
                    <a:pt x="473503" y="624867"/>
                  </a:lnTo>
                  <a:lnTo>
                    <a:pt x="485341" y="628578"/>
                  </a:lnTo>
                  <a:lnTo>
                    <a:pt x="497178" y="632663"/>
                  </a:lnTo>
                  <a:lnTo>
                    <a:pt x="509016" y="637122"/>
                  </a:lnTo>
                  <a:lnTo>
                    <a:pt x="520854" y="641940"/>
                  </a:lnTo>
                  <a:lnTo>
                    <a:pt x="532691" y="647095"/>
                  </a:lnTo>
                  <a:lnTo>
                    <a:pt x="544529" y="652547"/>
                  </a:lnTo>
                  <a:lnTo>
                    <a:pt x="556366" y="658247"/>
                  </a:lnTo>
                  <a:lnTo>
                    <a:pt x="568204" y="664134"/>
                  </a:lnTo>
                  <a:lnTo>
                    <a:pt x="580042" y="670136"/>
                  </a:lnTo>
                  <a:lnTo>
                    <a:pt x="591879" y="676177"/>
                  </a:lnTo>
                  <a:lnTo>
                    <a:pt x="603717" y="682179"/>
                  </a:lnTo>
                  <a:lnTo>
                    <a:pt x="615554" y="688065"/>
                  </a:lnTo>
                  <a:lnTo>
                    <a:pt x="627392" y="693766"/>
                  </a:lnTo>
                  <a:lnTo>
                    <a:pt x="639229" y="699218"/>
                  </a:lnTo>
                  <a:lnTo>
                    <a:pt x="651067" y="704372"/>
                  </a:lnTo>
                  <a:lnTo>
                    <a:pt x="662905" y="709191"/>
                  </a:lnTo>
                  <a:lnTo>
                    <a:pt x="674742" y="713650"/>
                  </a:lnTo>
                  <a:lnTo>
                    <a:pt x="686580" y="717735"/>
                  </a:lnTo>
                  <a:lnTo>
                    <a:pt x="698417" y="721446"/>
                  </a:lnTo>
                  <a:lnTo>
                    <a:pt x="710255" y="724790"/>
                  </a:lnTo>
                  <a:lnTo>
                    <a:pt x="722093" y="727781"/>
                  </a:lnTo>
                  <a:lnTo>
                    <a:pt x="733930" y="730439"/>
                  </a:lnTo>
                  <a:lnTo>
                    <a:pt x="745768" y="732788"/>
                  </a:lnTo>
                  <a:lnTo>
                    <a:pt x="757605" y="734854"/>
                  </a:lnTo>
                  <a:lnTo>
                    <a:pt x="769443" y="736662"/>
                  </a:lnTo>
                  <a:lnTo>
                    <a:pt x="781281" y="738238"/>
                  </a:lnTo>
                  <a:lnTo>
                    <a:pt x="793118" y="739607"/>
                  </a:lnTo>
                  <a:lnTo>
                    <a:pt x="804956" y="740794"/>
                  </a:lnTo>
                  <a:lnTo>
                    <a:pt x="816793" y="741819"/>
                  </a:lnTo>
                  <a:lnTo>
                    <a:pt x="828631" y="742703"/>
                  </a:lnTo>
                  <a:lnTo>
                    <a:pt x="840469" y="743463"/>
                  </a:lnTo>
                  <a:lnTo>
                    <a:pt x="852306" y="744117"/>
                  </a:lnTo>
                  <a:lnTo>
                    <a:pt x="864144" y="744677"/>
                  </a:lnTo>
                  <a:lnTo>
                    <a:pt x="875981" y="745158"/>
                  </a:lnTo>
                  <a:lnTo>
                    <a:pt x="887819" y="745569"/>
                  </a:lnTo>
                  <a:lnTo>
                    <a:pt x="899657" y="745920"/>
                  </a:lnTo>
                  <a:lnTo>
                    <a:pt x="911494" y="746221"/>
                  </a:lnTo>
                  <a:lnTo>
                    <a:pt x="923332" y="746477"/>
                  </a:lnTo>
                  <a:lnTo>
                    <a:pt x="935169" y="746696"/>
                  </a:lnTo>
                  <a:lnTo>
                    <a:pt x="947007" y="746883"/>
                  </a:lnTo>
                  <a:lnTo>
                    <a:pt x="958844" y="747042"/>
                  </a:lnTo>
                  <a:lnTo>
                    <a:pt x="970682" y="747178"/>
                  </a:lnTo>
                  <a:lnTo>
                    <a:pt x="982520" y="747294"/>
                  </a:lnTo>
                  <a:lnTo>
                    <a:pt x="994357" y="747393"/>
                  </a:lnTo>
                  <a:lnTo>
                    <a:pt x="1006195" y="747477"/>
                  </a:lnTo>
                  <a:lnTo>
                    <a:pt x="1018032" y="747548"/>
                  </a:lnTo>
                  <a:lnTo>
                    <a:pt x="1029870" y="747609"/>
                  </a:lnTo>
                  <a:lnTo>
                    <a:pt x="1041708" y="747661"/>
                  </a:lnTo>
                  <a:lnTo>
                    <a:pt x="1053545" y="747705"/>
                  </a:lnTo>
                  <a:lnTo>
                    <a:pt x="1065383" y="747743"/>
                  </a:lnTo>
                  <a:lnTo>
                    <a:pt x="1077220" y="747775"/>
                  </a:lnTo>
                  <a:lnTo>
                    <a:pt x="1089058" y="747802"/>
                  </a:lnTo>
                  <a:lnTo>
                    <a:pt x="1100896" y="747825"/>
                  </a:lnTo>
                  <a:lnTo>
                    <a:pt x="1112733" y="747845"/>
                  </a:lnTo>
                  <a:lnTo>
                    <a:pt x="1124571" y="747862"/>
                  </a:lnTo>
                  <a:lnTo>
                    <a:pt x="1136408" y="747876"/>
                  </a:lnTo>
                  <a:lnTo>
                    <a:pt x="1148246" y="747888"/>
                  </a:lnTo>
                  <a:lnTo>
                    <a:pt x="1160084" y="747898"/>
                  </a:lnTo>
                  <a:lnTo>
                    <a:pt x="1171921" y="747907"/>
                  </a:lnTo>
                  <a:lnTo>
                    <a:pt x="1171921" y="747757"/>
                  </a:lnTo>
                  <a:lnTo>
                    <a:pt x="1183759" y="747721"/>
                  </a:lnTo>
                  <a:lnTo>
                    <a:pt x="1195596" y="747680"/>
                  </a:lnTo>
                  <a:lnTo>
                    <a:pt x="1207434" y="747631"/>
                  </a:lnTo>
                  <a:lnTo>
                    <a:pt x="1219272" y="747574"/>
                  </a:lnTo>
                  <a:lnTo>
                    <a:pt x="1231109" y="747507"/>
                  </a:lnTo>
                  <a:lnTo>
                    <a:pt x="1242947" y="747428"/>
                  </a:lnTo>
                  <a:lnTo>
                    <a:pt x="1254784" y="747336"/>
                  </a:lnTo>
                  <a:lnTo>
                    <a:pt x="1266622" y="747227"/>
                  </a:lnTo>
                  <a:lnTo>
                    <a:pt x="1278459" y="747099"/>
                  </a:lnTo>
                  <a:lnTo>
                    <a:pt x="1290297" y="746948"/>
                  </a:lnTo>
                  <a:lnTo>
                    <a:pt x="1302135" y="746772"/>
                  </a:lnTo>
                  <a:lnTo>
                    <a:pt x="1313972" y="746564"/>
                  </a:lnTo>
                  <a:lnTo>
                    <a:pt x="1325810" y="746321"/>
                  </a:lnTo>
                  <a:lnTo>
                    <a:pt x="1337647" y="746035"/>
                  </a:lnTo>
                  <a:lnTo>
                    <a:pt x="1349485" y="745699"/>
                  </a:lnTo>
                  <a:lnTo>
                    <a:pt x="1361323" y="745304"/>
                  </a:lnTo>
                  <a:lnTo>
                    <a:pt x="1373160" y="744841"/>
                  </a:lnTo>
                  <a:lnTo>
                    <a:pt x="1384998" y="744298"/>
                  </a:lnTo>
                  <a:lnTo>
                    <a:pt x="1396835" y="743661"/>
                  </a:lnTo>
                  <a:lnTo>
                    <a:pt x="1408673" y="742914"/>
                  </a:lnTo>
                  <a:lnTo>
                    <a:pt x="1420511" y="742038"/>
                  </a:lnTo>
                  <a:lnTo>
                    <a:pt x="1432348" y="741011"/>
                  </a:lnTo>
                  <a:lnTo>
                    <a:pt x="1444186" y="739810"/>
                  </a:lnTo>
                  <a:lnTo>
                    <a:pt x="1456023" y="738403"/>
                  </a:lnTo>
                  <a:lnTo>
                    <a:pt x="1467861" y="736759"/>
                  </a:lnTo>
                  <a:lnTo>
                    <a:pt x="1479699" y="734837"/>
                  </a:lnTo>
                  <a:lnTo>
                    <a:pt x="1491536" y="732595"/>
                  </a:lnTo>
                  <a:lnTo>
                    <a:pt x="1503374" y="729982"/>
                  </a:lnTo>
                  <a:lnTo>
                    <a:pt x="1515211" y="726939"/>
                  </a:lnTo>
                  <a:lnTo>
                    <a:pt x="1527049" y="723404"/>
                  </a:lnTo>
                  <a:lnTo>
                    <a:pt x="1538887" y="719303"/>
                  </a:lnTo>
                  <a:lnTo>
                    <a:pt x="1550724" y="714557"/>
                  </a:lnTo>
                  <a:lnTo>
                    <a:pt x="1562562" y="709079"/>
                  </a:lnTo>
                  <a:lnTo>
                    <a:pt x="1574399" y="702775"/>
                  </a:lnTo>
                  <a:lnTo>
                    <a:pt x="1586237" y="695543"/>
                  </a:lnTo>
                  <a:lnTo>
                    <a:pt x="1598074" y="687282"/>
                  </a:lnTo>
                  <a:lnTo>
                    <a:pt x="1609912" y="677885"/>
                  </a:lnTo>
                  <a:lnTo>
                    <a:pt x="1621750" y="667251"/>
                  </a:lnTo>
                  <a:lnTo>
                    <a:pt x="1633587" y="655287"/>
                  </a:lnTo>
                  <a:lnTo>
                    <a:pt x="1645425" y="641913"/>
                  </a:lnTo>
                  <a:lnTo>
                    <a:pt x="1657262" y="627069"/>
                  </a:lnTo>
                  <a:lnTo>
                    <a:pt x="1669100" y="610727"/>
                  </a:lnTo>
                  <a:lnTo>
                    <a:pt x="1680938" y="592893"/>
                  </a:lnTo>
                  <a:lnTo>
                    <a:pt x="1692775" y="573618"/>
                  </a:lnTo>
                  <a:lnTo>
                    <a:pt x="1704613" y="553000"/>
                  </a:lnTo>
                  <a:lnTo>
                    <a:pt x="1716450" y="531191"/>
                  </a:lnTo>
                  <a:lnTo>
                    <a:pt x="1728288" y="508390"/>
                  </a:lnTo>
                  <a:lnTo>
                    <a:pt x="1740126" y="484845"/>
                  </a:lnTo>
                  <a:lnTo>
                    <a:pt x="1751963" y="460837"/>
                  </a:lnTo>
                  <a:lnTo>
                    <a:pt x="1763801" y="436672"/>
                  </a:lnTo>
                  <a:lnTo>
                    <a:pt x="1775638" y="412664"/>
                  </a:lnTo>
                  <a:lnTo>
                    <a:pt x="1787476" y="389118"/>
                  </a:lnTo>
                  <a:lnTo>
                    <a:pt x="1799314" y="366317"/>
                  </a:lnTo>
                  <a:lnTo>
                    <a:pt x="1811151" y="344508"/>
                  </a:lnTo>
                  <a:lnTo>
                    <a:pt x="1822989" y="323890"/>
                  </a:lnTo>
                  <a:lnTo>
                    <a:pt x="1834826" y="304615"/>
                  </a:lnTo>
                  <a:lnTo>
                    <a:pt x="1846664" y="286781"/>
                  </a:lnTo>
                  <a:lnTo>
                    <a:pt x="1858502" y="270439"/>
                  </a:lnTo>
                  <a:lnTo>
                    <a:pt x="1870339" y="255596"/>
                  </a:lnTo>
                  <a:lnTo>
                    <a:pt x="1882177" y="242221"/>
                  </a:lnTo>
                  <a:lnTo>
                    <a:pt x="1894014" y="230257"/>
                  </a:lnTo>
                  <a:lnTo>
                    <a:pt x="1905852" y="219623"/>
                  </a:lnTo>
                  <a:lnTo>
                    <a:pt x="1917689" y="210226"/>
                  </a:lnTo>
                  <a:lnTo>
                    <a:pt x="1929527" y="201965"/>
                  </a:lnTo>
                  <a:lnTo>
                    <a:pt x="1941365" y="194734"/>
                  </a:lnTo>
                  <a:lnTo>
                    <a:pt x="1953202" y="188429"/>
                  </a:lnTo>
                  <a:lnTo>
                    <a:pt x="1965040" y="182951"/>
                  </a:lnTo>
                  <a:lnTo>
                    <a:pt x="1976877" y="178205"/>
                  </a:lnTo>
                  <a:lnTo>
                    <a:pt x="1988715" y="174104"/>
                  </a:lnTo>
                  <a:lnTo>
                    <a:pt x="2000553" y="170569"/>
                  </a:lnTo>
                  <a:lnTo>
                    <a:pt x="2012390" y="167527"/>
                  </a:lnTo>
                  <a:lnTo>
                    <a:pt x="2024228" y="164913"/>
                  </a:lnTo>
                  <a:lnTo>
                    <a:pt x="2036065" y="162671"/>
                  </a:lnTo>
                  <a:lnTo>
                    <a:pt x="2047903" y="160749"/>
                  </a:lnTo>
                  <a:lnTo>
                    <a:pt x="2059741" y="159105"/>
                  </a:lnTo>
                  <a:lnTo>
                    <a:pt x="2071578" y="157699"/>
                  </a:lnTo>
                  <a:lnTo>
                    <a:pt x="2083416" y="156497"/>
                  </a:lnTo>
                  <a:lnTo>
                    <a:pt x="2095253" y="155471"/>
                  </a:lnTo>
                  <a:lnTo>
                    <a:pt x="2107091" y="154595"/>
                  </a:lnTo>
                  <a:lnTo>
                    <a:pt x="2118929" y="153847"/>
                  </a:lnTo>
                  <a:lnTo>
                    <a:pt x="2130766" y="153210"/>
                  </a:lnTo>
                  <a:lnTo>
                    <a:pt x="2142604" y="152667"/>
                  </a:lnTo>
                  <a:lnTo>
                    <a:pt x="2154441" y="152204"/>
                  </a:lnTo>
                  <a:lnTo>
                    <a:pt x="2166279" y="151809"/>
                  </a:lnTo>
                  <a:lnTo>
                    <a:pt x="2178117" y="151474"/>
                  </a:lnTo>
                  <a:lnTo>
                    <a:pt x="2189954" y="151187"/>
                  </a:lnTo>
                  <a:lnTo>
                    <a:pt x="2201792" y="150944"/>
                  </a:lnTo>
                  <a:lnTo>
                    <a:pt x="2213629" y="150736"/>
                  </a:lnTo>
                  <a:lnTo>
                    <a:pt x="2225467" y="150560"/>
                  </a:lnTo>
                  <a:lnTo>
                    <a:pt x="2237304" y="150409"/>
                  </a:lnTo>
                  <a:lnTo>
                    <a:pt x="2249142" y="150281"/>
                  </a:lnTo>
                  <a:lnTo>
                    <a:pt x="2260980" y="150173"/>
                  </a:lnTo>
                  <a:lnTo>
                    <a:pt x="2272817" y="150080"/>
                  </a:lnTo>
                  <a:lnTo>
                    <a:pt x="2284655" y="150001"/>
                  </a:lnTo>
                  <a:lnTo>
                    <a:pt x="2296492" y="149934"/>
                  </a:lnTo>
                  <a:lnTo>
                    <a:pt x="2308330" y="149877"/>
                  </a:lnTo>
                  <a:lnTo>
                    <a:pt x="2320168" y="149828"/>
                  </a:lnTo>
                  <a:lnTo>
                    <a:pt x="2332005" y="149787"/>
                  </a:lnTo>
                  <a:lnTo>
                    <a:pt x="2343843" y="149752"/>
                  </a:lnTo>
                  <a:lnTo>
                    <a:pt x="2343843" y="149501"/>
                  </a:lnTo>
                  <a:lnTo>
                    <a:pt x="2355680" y="149492"/>
                  </a:lnTo>
                  <a:lnTo>
                    <a:pt x="2367518" y="149482"/>
                  </a:lnTo>
                  <a:lnTo>
                    <a:pt x="2379356" y="149469"/>
                  </a:lnTo>
                  <a:lnTo>
                    <a:pt x="2391193" y="149455"/>
                  </a:lnTo>
                  <a:lnTo>
                    <a:pt x="2403031" y="149438"/>
                  </a:lnTo>
                  <a:lnTo>
                    <a:pt x="2414868" y="149419"/>
                  </a:lnTo>
                  <a:lnTo>
                    <a:pt x="2426706" y="149396"/>
                  </a:lnTo>
                  <a:lnTo>
                    <a:pt x="2438544" y="149368"/>
                  </a:lnTo>
                  <a:lnTo>
                    <a:pt x="2450381" y="149336"/>
                  </a:lnTo>
                  <a:lnTo>
                    <a:pt x="2462219" y="149299"/>
                  </a:lnTo>
                  <a:lnTo>
                    <a:pt x="2474056" y="149255"/>
                  </a:lnTo>
                  <a:lnTo>
                    <a:pt x="2485894" y="149203"/>
                  </a:lnTo>
                  <a:lnTo>
                    <a:pt x="2497732" y="149142"/>
                  </a:lnTo>
                  <a:lnTo>
                    <a:pt x="2509569" y="149070"/>
                  </a:lnTo>
                  <a:lnTo>
                    <a:pt x="2521407" y="148986"/>
                  </a:lnTo>
                  <a:lnTo>
                    <a:pt x="2533244" y="148888"/>
                  </a:lnTo>
                  <a:lnTo>
                    <a:pt x="2545082" y="148772"/>
                  </a:lnTo>
                  <a:lnTo>
                    <a:pt x="2556919" y="148636"/>
                  </a:lnTo>
                  <a:lnTo>
                    <a:pt x="2568757" y="148477"/>
                  </a:lnTo>
                  <a:lnTo>
                    <a:pt x="2580595" y="148290"/>
                  </a:lnTo>
                  <a:lnTo>
                    <a:pt x="2592432" y="148071"/>
                  </a:lnTo>
                  <a:lnTo>
                    <a:pt x="2604270" y="147814"/>
                  </a:lnTo>
                  <a:lnTo>
                    <a:pt x="2616107" y="147514"/>
                  </a:lnTo>
                  <a:lnTo>
                    <a:pt x="2627945" y="147162"/>
                  </a:lnTo>
                  <a:lnTo>
                    <a:pt x="2639783" y="146751"/>
                  </a:lnTo>
                  <a:lnTo>
                    <a:pt x="2651620" y="146271"/>
                  </a:lnTo>
                  <a:lnTo>
                    <a:pt x="2663458" y="145710"/>
                  </a:lnTo>
                  <a:lnTo>
                    <a:pt x="2675295" y="145057"/>
                  </a:lnTo>
                  <a:lnTo>
                    <a:pt x="2687133" y="144296"/>
                  </a:lnTo>
                  <a:lnTo>
                    <a:pt x="2698971" y="143413"/>
                  </a:lnTo>
                  <a:lnTo>
                    <a:pt x="2710808" y="142387"/>
                  </a:lnTo>
                  <a:lnTo>
                    <a:pt x="2722646" y="141201"/>
                  </a:lnTo>
                  <a:lnTo>
                    <a:pt x="2734483" y="139831"/>
                  </a:lnTo>
                  <a:lnTo>
                    <a:pt x="2746321" y="138255"/>
                  </a:lnTo>
                  <a:lnTo>
                    <a:pt x="2758159" y="136447"/>
                  </a:lnTo>
                  <a:lnTo>
                    <a:pt x="2769996" y="134382"/>
                  </a:lnTo>
                  <a:lnTo>
                    <a:pt x="2781834" y="132033"/>
                  </a:lnTo>
                  <a:lnTo>
                    <a:pt x="2793671" y="129374"/>
                  </a:lnTo>
                  <a:lnTo>
                    <a:pt x="2805509" y="126383"/>
                  </a:lnTo>
                  <a:lnTo>
                    <a:pt x="2817347" y="123040"/>
                  </a:lnTo>
                  <a:lnTo>
                    <a:pt x="2829184" y="119329"/>
                  </a:lnTo>
                  <a:lnTo>
                    <a:pt x="2841022" y="115243"/>
                  </a:lnTo>
                  <a:lnTo>
                    <a:pt x="2852859" y="110785"/>
                  </a:lnTo>
                  <a:lnTo>
                    <a:pt x="2864697" y="105966"/>
                  </a:lnTo>
                  <a:lnTo>
                    <a:pt x="2876534" y="100812"/>
                  </a:lnTo>
                  <a:lnTo>
                    <a:pt x="2888372" y="95359"/>
                  </a:lnTo>
                  <a:lnTo>
                    <a:pt x="2900210" y="89659"/>
                  </a:lnTo>
                  <a:lnTo>
                    <a:pt x="2912047" y="83773"/>
                  </a:lnTo>
                  <a:lnTo>
                    <a:pt x="2923885" y="77771"/>
                  </a:lnTo>
                  <a:lnTo>
                    <a:pt x="2935722" y="71730"/>
                  </a:lnTo>
                  <a:lnTo>
                    <a:pt x="2947560" y="65728"/>
                  </a:lnTo>
                  <a:lnTo>
                    <a:pt x="2959398" y="59841"/>
                  </a:lnTo>
                  <a:lnTo>
                    <a:pt x="2971235" y="54141"/>
                  </a:lnTo>
                  <a:lnTo>
                    <a:pt x="2983073" y="48689"/>
                  </a:lnTo>
                  <a:lnTo>
                    <a:pt x="2994910" y="43534"/>
                  </a:lnTo>
                  <a:lnTo>
                    <a:pt x="3006748" y="38715"/>
                  </a:lnTo>
                  <a:lnTo>
                    <a:pt x="3018586" y="34257"/>
                  </a:lnTo>
                  <a:lnTo>
                    <a:pt x="3030423" y="30171"/>
                  </a:lnTo>
                  <a:lnTo>
                    <a:pt x="3042261" y="26460"/>
                  </a:lnTo>
                  <a:lnTo>
                    <a:pt x="3054098" y="23117"/>
                  </a:lnTo>
                  <a:lnTo>
                    <a:pt x="3065936" y="20126"/>
                  </a:lnTo>
                  <a:lnTo>
                    <a:pt x="3077774" y="17467"/>
                  </a:lnTo>
                  <a:lnTo>
                    <a:pt x="3089611" y="15118"/>
                  </a:lnTo>
                  <a:lnTo>
                    <a:pt x="3101449" y="13053"/>
                  </a:lnTo>
                  <a:lnTo>
                    <a:pt x="3113286" y="11245"/>
                  </a:lnTo>
                  <a:lnTo>
                    <a:pt x="3125124" y="9669"/>
                  </a:lnTo>
                  <a:lnTo>
                    <a:pt x="3136962" y="8299"/>
                  </a:lnTo>
                  <a:lnTo>
                    <a:pt x="3148799" y="7113"/>
                  </a:lnTo>
                  <a:lnTo>
                    <a:pt x="3160637" y="6088"/>
                  </a:lnTo>
                  <a:lnTo>
                    <a:pt x="3172474" y="5204"/>
                  </a:lnTo>
                  <a:lnTo>
                    <a:pt x="3184312" y="4443"/>
                  </a:lnTo>
                  <a:lnTo>
                    <a:pt x="3196149" y="3790"/>
                  </a:lnTo>
                  <a:lnTo>
                    <a:pt x="3207987" y="3229"/>
                  </a:lnTo>
                  <a:lnTo>
                    <a:pt x="3219825" y="2749"/>
                  </a:lnTo>
                  <a:lnTo>
                    <a:pt x="3231662" y="2338"/>
                  </a:lnTo>
                  <a:lnTo>
                    <a:pt x="3243500" y="1986"/>
                  </a:lnTo>
                  <a:lnTo>
                    <a:pt x="3255337" y="1686"/>
                  </a:lnTo>
                  <a:lnTo>
                    <a:pt x="3267175" y="1429"/>
                  </a:lnTo>
                  <a:lnTo>
                    <a:pt x="3279013" y="1210"/>
                  </a:lnTo>
                  <a:lnTo>
                    <a:pt x="3290850" y="1023"/>
                  </a:lnTo>
                  <a:lnTo>
                    <a:pt x="3302688" y="864"/>
                  </a:lnTo>
                  <a:lnTo>
                    <a:pt x="3314525" y="728"/>
                  </a:lnTo>
                  <a:lnTo>
                    <a:pt x="3326363" y="613"/>
                  </a:lnTo>
                  <a:lnTo>
                    <a:pt x="3338201" y="514"/>
                  </a:lnTo>
                  <a:lnTo>
                    <a:pt x="3350038" y="430"/>
                  </a:lnTo>
                  <a:lnTo>
                    <a:pt x="3361876" y="358"/>
                  </a:lnTo>
                  <a:lnTo>
                    <a:pt x="3373713" y="298"/>
                  </a:lnTo>
                  <a:lnTo>
                    <a:pt x="3385551" y="246"/>
                  </a:lnTo>
                  <a:lnTo>
                    <a:pt x="3397389" y="202"/>
                  </a:lnTo>
                  <a:lnTo>
                    <a:pt x="3409226" y="164"/>
                  </a:lnTo>
                  <a:lnTo>
                    <a:pt x="3421064" y="132"/>
                  </a:lnTo>
                  <a:lnTo>
                    <a:pt x="3432901" y="105"/>
                  </a:lnTo>
                  <a:lnTo>
                    <a:pt x="3444739" y="82"/>
                  </a:lnTo>
                  <a:lnTo>
                    <a:pt x="3456576" y="62"/>
                  </a:lnTo>
                  <a:lnTo>
                    <a:pt x="3468414" y="45"/>
                  </a:lnTo>
                  <a:lnTo>
                    <a:pt x="3480252" y="31"/>
                  </a:lnTo>
                  <a:lnTo>
                    <a:pt x="3492089" y="19"/>
                  </a:lnTo>
                  <a:lnTo>
                    <a:pt x="3503927" y="8"/>
                  </a:lnTo>
                  <a:lnTo>
                    <a:pt x="3515764" y="0"/>
                  </a:lnTo>
                  <a:lnTo>
                    <a:pt x="3515764" y="100"/>
                  </a:lnTo>
                  <a:lnTo>
                    <a:pt x="3527602" y="126"/>
                  </a:lnTo>
                  <a:lnTo>
                    <a:pt x="3539440" y="157"/>
                  </a:lnTo>
                  <a:lnTo>
                    <a:pt x="3551277" y="194"/>
                  </a:lnTo>
                  <a:lnTo>
                    <a:pt x="3563115" y="237"/>
                  </a:lnTo>
                  <a:lnTo>
                    <a:pt x="3574952" y="287"/>
                  </a:lnTo>
                  <a:lnTo>
                    <a:pt x="3586790" y="346"/>
                  </a:lnTo>
                  <a:lnTo>
                    <a:pt x="3598628" y="416"/>
                  </a:lnTo>
                  <a:lnTo>
                    <a:pt x="3610465" y="497"/>
                  </a:lnTo>
                  <a:lnTo>
                    <a:pt x="3622303" y="593"/>
                  </a:lnTo>
                  <a:lnTo>
                    <a:pt x="3634140" y="706"/>
                  </a:lnTo>
                  <a:lnTo>
                    <a:pt x="3645978" y="838"/>
                  </a:lnTo>
                  <a:lnTo>
                    <a:pt x="3657816" y="994"/>
                  </a:lnTo>
                  <a:lnTo>
                    <a:pt x="3669653" y="1177"/>
                  </a:lnTo>
                  <a:lnTo>
                    <a:pt x="3681491" y="1391"/>
                  </a:lnTo>
                  <a:lnTo>
                    <a:pt x="3693328" y="1643"/>
                  </a:lnTo>
                  <a:lnTo>
                    <a:pt x="3705166" y="1939"/>
                  </a:lnTo>
                  <a:lnTo>
                    <a:pt x="3717004" y="2286"/>
                  </a:lnTo>
                  <a:lnTo>
                    <a:pt x="3728841" y="2694"/>
                  </a:lnTo>
                  <a:lnTo>
                    <a:pt x="3740679" y="3172"/>
                  </a:lnTo>
                  <a:lnTo>
                    <a:pt x="3752516" y="3732"/>
                  </a:lnTo>
                  <a:lnTo>
                    <a:pt x="3764354" y="4389"/>
                  </a:lnTo>
                  <a:lnTo>
                    <a:pt x="3776191" y="5159"/>
                  </a:lnTo>
                  <a:lnTo>
                    <a:pt x="3788029" y="6060"/>
                  </a:lnTo>
                  <a:lnTo>
                    <a:pt x="3799867" y="7115"/>
                  </a:lnTo>
                  <a:lnTo>
                    <a:pt x="3811704" y="8348"/>
                  </a:lnTo>
                  <a:lnTo>
                    <a:pt x="3823542" y="9789"/>
                  </a:lnTo>
                  <a:lnTo>
                    <a:pt x="3835379" y="11471"/>
                  </a:lnTo>
                  <a:lnTo>
                    <a:pt x="3847217" y="13431"/>
                  </a:lnTo>
                  <a:lnTo>
                    <a:pt x="3859055" y="15713"/>
                  </a:lnTo>
                  <a:lnTo>
                    <a:pt x="3870892" y="18365"/>
                  </a:lnTo>
                  <a:lnTo>
                    <a:pt x="3882730" y="21440"/>
                  </a:lnTo>
                  <a:lnTo>
                    <a:pt x="3894567" y="24999"/>
                  </a:lnTo>
                  <a:lnTo>
                    <a:pt x="3906405" y="29108"/>
                  </a:lnTo>
                  <a:lnTo>
                    <a:pt x="3918243" y="33836"/>
                  </a:lnTo>
                  <a:lnTo>
                    <a:pt x="3930080" y="39260"/>
                  </a:lnTo>
                  <a:lnTo>
                    <a:pt x="3941918" y="45456"/>
                  </a:lnTo>
                  <a:lnTo>
                    <a:pt x="3953755" y="52504"/>
                  </a:lnTo>
                  <a:lnTo>
                    <a:pt x="3965593" y="60479"/>
                  </a:lnTo>
                  <a:lnTo>
                    <a:pt x="3977431" y="69452"/>
                  </a:lnTo>
                  <a:lnTo>
                    <a:pt x="3989268" y="79483"/>
                  </a:lnTo>
                  <a:lnTo>
                    <a:pt x="4001106" y="90615"/>
                  </a:lnTo>
                  <a:lnTo>
                    <a:pt x="4012943" y="102872"/>
                  </a:lnTo>
                  <a:lnTo>
                    <a:pt x="4024781" y="116247"/>
                  </a:lnTo>
                  <a:lnTo>
                    <a:pt x="4036619" y="130704"/>
                  </a:lnTo>
                  <a:lnTo>
                    <a:pt x="4048456" y="146167"/>
                  </a:lnTo>
                  <a:lnTo>
                    <a:pt x="4060294" y="162524"/>
                  </a:lnTo>
                  <a:lnTo>
                    <a:pt x="4072131" y="179625"/>
                  </a:lnTo>
                  <a:lnTo>
                    <a:pt x="4083969" y="197284"/>
                  </a:lnTo>
                  <a:lnTo>
                    <a:pt x="4095806" y="215290"/>
                  </a:lnTo>
                  <a:lnTo>
                    <a:pt x="4107644" y="233414"/>
                  </a:lnTo>
                  <a:lnTo>
                    <a:pt x="4119482" y="251420"/>
                  </a:lnTo>
                  <a:lnTo>
                    <a:pt x="4131319" y="269079"/>
                  </a:lnTo>
                  <a:lnTo>
                    <a:pt x="4143157" y="286179"/>
                  </a:lnTo>
                  <a:lnTo>
                    <a:pt x="4154994" y="302536"/>
                  </a:lnTo>
                  <a:lnTo>
                    <a:pt x="4166832" y="318000"/>
                  </a:lnTo>
                  <a:lnTo>
                    <a:pt x="4178670" y="332456"/>
                  </a:lnTo>
                  <a:lnTo>
                    <a:pt x="4190507" y="345832"/>
                  </a:lnTo>
                  <a:lnTo>
                    <a:pt x="4202345" y="358088"/>
                  </a:lnTo>
                  <a:lnTo>
                    <a:pt x="4214182" y="369221"/>
                  </a:lnTo>
                  <a:lnTo>
                    <a:pt x="4226020" y="379252"/>
                  </a:lnTo>
                  <a:lnTo>
                    <a:pt x="4237858" y="388225"/>
                  </a:lnTo>
                  <a:lnTo>
                    <a:pt x="4249695" y="396200"/>
                  </a:lnTo>
                  <a:lnTo>
                    <a:pt x="4261533" y="403247"/>
                  </a:lnTo>
                  <a:lnTo>
                    <a:pt x="4273370" y="409444"/>
                  </a:lnTo>
                  <a:lnTo>
                    <a:pt x="4285208" y="414867"/>
                  </a:lnTo>
                  <a:lnTo>
                    <a:pt x="4297046" y="419596"/>
                  </a:lnTo>
                  <a:lnTo>
                    <a:pt x="4308883" y="423704"/>
                  </a:lnTo>
                  <a:lnTo>
                    <a:pt x="4320721" y="427263"/>
                  </a:lnTo>
                  <a:lnTo>
                    <a:pt x="4332558" y="430339"/>
                  </a:lnTo>
                  <a:lnTo>
                    <a:pt x="4344396" y="432991"/>
                  </a:lnTo>
                  <a:lnTo>
                    <a:pt x="4356234" y="435272"/>
                  </a:lnTo>
                  <a:lnTo>
                    <a:pt x="4368071" y="437233"/>
                  </a:lnTo>
                  <a:lnTo>
                    <a:pt x="4379909" y="438914"/>
                  </a:lnTo>
                  <a:lnTo>
                    <a:pt x="4391746" y="440355"/>
                  </a:lnTo>
                  <a:lnTo>
                    <a:pt x="4403584" y="441589"/>
                  </a:lnTo>
                  <a:lnTo>
                    <a:pt x="4415421" y="442643"/>
                  </a:lnTo>
                  <a:lnTo>
                    <a:pt x="4427259" y="443545"/>
                  </a:lnTo>
                  <a:lnTo>
                    <a:pt x="4439097" y="444314"/>
                  </a:lnTo>
                  <a:lnTo>
                    <a:pt x="4450934" y="444971"/>
                  </a:lnTo>
                  <a:lnTo>
                    <a:pt x="4462772" y="445532"/>
                  </a:lnTo>
                  <a:lnTo>
                    <a:pt x="4474609" y="446010"/>
                  </a:lnTo>
                  <a:lnTo>
                    <a:pt x="4486447" y="446417"/>
                  </a:lnTo>
                  <a:lnTo>
                    <a:pt x="4498285" y="446764"/>
                  </a:lnTo>
                  <a:lnTo>
                    <a:pt x="4510122" y="447060"/>
                  </a:lnTo>
                  <a:lnTo>
                    <a:pt x="4521960" y="447312"/>
                  </a:lnTo>
                  <a:lnTo>
                    <a:pt x="4533797" y="447527"/>
                  </a:lnTo>
                  <a:lnTo>
                    <a:pt x="4545635" y="447709"/>
                  </a:lnTo>
                  <a:lnTo>
                    <a:pt x="4557473" y="447865"/>
                  </a:lnTo>
                  <a:lnTo>
                    <a:pt x="4569310" y="447997"/>
                  </a:lnTo>
                  <a:lnTo>
                    <a:pt x="4581148" y="448110"/>
                  </a:lnTo>
                  <a:lnTo>
                    <a:pt x="4592985" y="448206"/>
                  </a:lnTo>
                  <a:lnTo>
                    <a:pt x="4604823" y="448288"/>
                  </a:lnTo>
                  <a:lnTo>
                    <a:pt x="4616661" y="448357"/>
                  </a:lnTo>
                  <a:lnTo>
                    <a:pt x="4628498" y="448417"/>
                  </a:lnTo>
                  <a:lnTo>
                    <a:pt x="4640336" y="448467"/>
                  </a:lnTo>
                  <a:lnTo>
                    <a:pt x="4652173" y="448510"/>
                  </a:lnTo>
                  <a:lnTo>
                    <a:pt x="4664011" y="448546"/>
                  </a:lnTo>
                  <a:lnTo>
                    <a:pt x="4675849" y="448577"/>
                  </a:lnTo>
                  <a:lnTo>
                    <a:pt x="4687686" y="448604"/>
                  </a:lnTo>
                </a:path>
              </a:pathLst>
            </a:custGeom>
            <a:ln w="40651" cap="flat">
              <a:solidFill>
                <a:srgbClr val="FF68A0">
                  <a:alpha val="100000"/>
                </a:srgbClr>
              </a:solidFill>
              <a:prstDash val="solid"/>
              <a:round/>
            </a:ln>
          </p:spPr>
          <p:txBody>
            <a:bodyPr/>
            <a:lstStyle/>
            <a:p/>
          </p:txBody>
        </p:sp>
        <p:sp>
          <p:nvSpPr>
            <p:cNvPr id="69" name="pl69"/>
            <p:cNvSpPr/>
            <p:nvPr/>
          </p:nvSpPr>
          <p:spPr>
            <a:xfrm>
              <a:off x="2482351" y="1049126"/>
              <a:ext cx="4687686" cy="149551"/>
            </a:xfrm>
            <a:custGeom>
              <a:avLst/>
              <a:pathLst>
                <a:path w="4687686" h="149551">
                  <a:moveTo>
                    <a:pt x="0" y="149501"/>
                  </a:moveTo>
                  <a:lnTo>
                    <a:pt x="11837" y="149492"/>
                  </a:lnTo>
                  <a:lnTo>
                    <a:pt x="23675" y="149482"/>
                  </a:lnTo>
                  <a:lnTo>
                    <a:pt x="35512" y="149469"/>
                  </a:lnTo>
                  <a:lnTo>
                    <a:pt x="47350" y="149455"/>
                  </a:lnTo>
                  <a:lnTo>
                    <a:pt x="59187" y="149438"/>
                  </a:lnTo>
                  <a:lnTo>
                    <a:pt x="71025" y="149419"/>
                  </a:lnTo>
                  <a:lnTo>
                    <a:pt x="82863" y="149396"/>
                  </a:lnTo>
                  <a:lnTo>
                    <a:pt x="94700" y="149368"/>
                  </a:lnTo>
                  <a:lnTo>
                    <a:pt x="106538" y="149336"/>
                  </a:lnTo>
                  <a:lnTo>
                    <a:pt x="118375" y="149299"/>
                  </a:lnTo>
                  <a:lnTo>
                    <a:pt x="130213" y="149255"/>
                  </a:lnTo>
                  <a:lnTo>
                    <a:pt x="142051" y="149203"/>
                  </a:lnTo>
                  <a:lnTo>
                    <a:pt x="153888" y="149142"/>
                  </a:lnTo>
                  <a:lnTo>
                    <a:pt x="165726" y="149070"/>
                  </a:lnTo>
                  <a:lnTo>
                    <a:pt x="177563" y="148986"/>
                  </a:lnTo>
                  <a:lnTo>
                    <a:pt x="189401" y="148888"/>
                  </a:lnTo>
                  <a:lnTo>
                    <a:pt x="201239" y="148772"/>
                  </a:lnTo>
                  <a:lnTo>
                    <a:pt x="213076" y="148636"/>
                  </a:lnTo>
                  <a:lnTo>
                    <a:pt x="224914" y="148477"/>
                  </a:lnTo>
                  <a:lnTo>
                    <a:pt x="236751" y="148290"/>
                  </a:lnTo>
                  <a:lnTo>
                    <a:pt x="248589" y="148071"/>
                  </a:lnTo>
                  <a:lnTo>
                    <a:pt x="260427" y="147814"/>
                  </a:lnTo>
                  <a:lnTo>
                    <a:pt x="272264" y="147514"/>
                  </a:lnTo>
                  <a:lnTo>
                    <a:pt x="284102" y="147162"/>
                  </a:lnTo>
                  <a:lnTo>
                    <a:pt x="295939" y="146751"/>
                  </a:lnTo>
                  <a:lnTo>
                    <a:pt x="307777" y="146271"/>
                  </a:lnTo>
                  <a:lnTo>
                    <a:pt x="319614" y="145710"/>
                  </a:lnTo>
                  <a:lnTo>
                    <a:pt x="331452" y="145057"/>
                  </a:lnTo>
                  <a:lnTo>
                    <a:pt x="343290" y="144296"/>
                  </a:lnTo>
                  <a:lnTo>
                    <a:pt x="355127" y="143413"/>
                  </a:lnTo>
                  <a:lnTo>
                    <a:pt x="366965" y="142387"/>
                  </a:lnTo>
                  <a:lnTo>
                    <a:pt x="378802" y="141201"/>
                  </a:lnTo>
                  <a:lnTo>
                    <a:pt x="390640" y="139831"/>
                  </a:lnTo>
                  <a:lnTo>
                    <a:pt x="402478" y="138255"/>
                  </a:lnTo>
                  <a:lnTo>
                    <a:pt x="414315" y="136447"/>
                  </a:lnTo>
                  <a:lnTo>
                    <a:pt x="426153" y="134382"/>
                  </a:lnTo>
                  <a:lnTo>
                    <a:pt x="437990" y="132033"/>
                  </a:lnTo>
                  <a:lnTo>
                    <a:pt x="449828" y="129374"/>
                  </a:lnTo>
                  <a:lnTo>
                    <a:pt x="461666" y="126383"/>
                  </a:lnTo>
                  <a:lnTo>
                    <a:pt x="473503" y="123040"/>
                  </a:lnTo>
                  <a:lnTo>
                    <a:pt x="485341" y="119329"/>
                  </a:lnTo>
                  <a:lnTo>
                    <a:pt x="497178" y="115243"/>
                  </a:lnTo>
                  <a:lnTo>
                    <a:pt x="509016" y="110785"/>
                  </a:lnTo>
                  <a:lnTo>
                    <a:pt x="520854" y="105966"/>
                  </a:lnTo>
                  <a:lnTo>
                    <a:pt x="532691" y="100812"/>
                  </a:lnTo>
                  <a:lnTo>
                    <a:pt x="544529" y="95359"/>
                  </a:lnTo>
                  <a:lnTo>
                    <a:pt x="556366" y="89659"/>
                  </a:lnTo>
                  <a:lnTo>
                    <a:pt x="568204" y="83773"/>
                  </a:lnTo>
                  <a:lnTo>
                    <a:pt x="580042" y="77771"/>
                  </a:lnTo>
                  <a:lnTo>
                    <a:pt x="591879" y="71730"/>
                  </a:lnTo>
                  <a:lnTo>
                    <a:pt x="603717" y="65728"/>
                  </a:lnTo>
                  <a:lnTo>
                    <a:pt x="615554" y="59841"/>
                  </a:lnTo>
                  <a:lnTo>
                    <a:pt x="627392" y="54141"/>
                  </a:lnTo>
                  <a:lnTo>
                    <a:pt x="639229" y="48689"/>
                  </a:lnTo>
                  <a:lnTo>
                    <a:pt x="651067" y="43534"/>
                  </a:lnTo>
                  <a:lnTo>
                    <a:pt x="662905" y="38715"/>
                  </a:lnTo>
                  <a:lnTo>
                    <a:pt x="674742" y="34257"/>
                  </a:lnTo>
                  <a:lnTo>
                    <a:pt x="686580" y="30171"/>
                  </a:lnTo>
                  <a:lnTo>
                    <a:pt x="698417" y="26460"/>
                  </a:lnTo>
                  <a:lnTo>
                    <a:pt x="710255" y="23117"/>
                  </a:lnTo>
                  <a:lnTo>
                    <a:pt x="722093" y="20126"/>
                  </a:lnTo>
                  <a:lnTo>
                    <a:pt x="733930" y="17467"/>
                  </a:lnTo>
                  <a:lnTo>
                    <a:pt x="745768" y="15118"/>
                  </a:lnTo>
                  <a:lnTo>
                    <a:pt x="757605" y="13053"/>
                  </a:lnTo>
                  <a:lnTo>
                    <a:pt x="769443" y="11245"/>
                  </a:lnTo>
                  <a:lnTo>
                    <a:pt x="781281" y="9669"/>
                  </a:lnTo>
                  <a:lnTo>
                    <a:pt x="793118" y="8299"/>
                  </a:lnTo>
                  <a:lnTo>
                    <a:pt x="804956" y="7113"/>
                  </a:lnTo>
                  <a:lnTo>
                    <a:pt x="816793" y="6088"/>
                  </a:lnTo>
                  <a:lnTo>
                    <a:pt x="828631" y="5204"/>
                  </a:lnTo>
                  <a:lnTo>
                    <a:pt x="840469" y="4443"/>
                  </a:lnTo>
                  <a:lnTo>
                    <a:pt x="852306" y="3790"/>
                  </a:lnTo>
                  <a:lnTo>
                    <a:pt x="864144" y="3229"/>
                  </a:lnTo>
                  <a:lnTo>
                    <a:pt x="875981" y="2749"/>
                  </a:lnTo>
                  <a:lnTo>
                    <a:pt x="887819" y="2338"/>
                  </a:lnTo>
                  <a:lnTo>
                    <a:pt x="899657" y="1986"/>
                  </a:lnTo>
                  <a:lnTo>
                    <a:pt x="911494" y="1686"/>
                  </a:lnTo>
                  <a:lnTo>
                    <a:pt x="923332" y="1429"/>
                  </a:lnTo>
                  <a:lnTo>
                    <a:pt x="935169" y="1210"/>
                  </a:lnTo>
                  <a:lnTo>
                    <a:pt x="947007" y="1023"/>
                  </a:lnTo>
                  <a:lnTo>
                    <a:pt x="958844" y="864"/>
                  </a:lnTo>
                  <a:lnTo>
                    <a:pt x="970682" y="728"/>
                  </a:lnTo>
                  <a:lnTo>
                    <a:pt x="982520" y="613"/>
                  </a:lnTo>
                  <a:lnTo>
                    <a:pt x="994357" y="514"/>
                  </a:lnTo>
                  <a:lnTo>
                    <a:pt x="1006195" y="430"/>
                  </a:lnTo>
                  <a:lnTo>
                    <a:pt x="1018032" y="358"/>
                  </a:lnTo>
                  <a:lnTo>
                    <a:pt x="1029870" y="298"/>
                  </a:lnTo>
                  <a:lnTo>
                    <a:pt x="1041708" y="246"/>
                  </a:lnTo>
                  <a:lnTo>
                    <a:pt x="1053545" y="202"/>
                  </a:lnTo>
                  <a:lnTo>
                    <a:pt x="1065383" y="164"/>
                  </a:lnTo>
                  <a:lnTo>
                    <a:pt x="1077220" y="132"/>
                  </a:lnTo>
                  <a:lnTo>
                    <a:pt x="1089058" y="105"/>
                  </a:lnTo>
                  <a:lnTo>
                    <a:pt x="1100896" y="82"/>
                  </a:lnTo>
                  <a:lnTo>
                    <a:pt x="1112733" y="62"/>
                  </a:lnTo>
                  <a:lnTo>
                    <a:pt x="1124571" y="45"/>
                  </a:lnTo>
                  <a:lnTo>
                    <a:pt x="1136408" y="31"/>
                  </a:lnTo>
                  <a:lnTo>
                    <a:pt x="1148246" y="19"/>
                  </a:lnTo>
                  <a:lnTo>
                    <a:pt x="1160084" y="8"/>
                  </a:lnTo>
                  <a:lnTo>
                    <a:pt x="1171921" y="0"/>
                  </a:lnTo>
                  <a:lnTo>
                    <a:pt x="1171921" y="0"/>
                  </a:lnTo>
                  <a:lnTo>
                    <a:pt x="1183759" y="8"/>
                  </a:lnTo>
                  <a:lnTo>
                    <a:pt x="1195596" y="19"/>
                  </a:lnTo>
                  <a:lnTo>
                    <a:pt x="1207434" y="31"/>
                  </a:lnTo>
                  <a:lnTo>
                    <a:pt x="1219272" y="45"/>
                  </a:lnTo>
                  <a:lnTo>
                    <a:pt x="1231109" y="62"/>
                  </a:lnTo>
                  <a:lnTo>
                    <a:pt x="1242947" y="82"/>
                  </a:lnTo>
                  <a:lnTo>
                    <a:pt x="1254784" y="105"/>
                  </a:lnTo>
                  <a:lnTo>
                    <a:pt x="1266622" y="132"/>
                  </a:lnTo>
                  <a:lnTo>
                    <a:pt x="1278459" y="164"/>
                  </a:lnTo>
                  <a:lnTo>
                    <a:pt x="1290297" y="202"/>
                  </a:lnTo>
                  <a:lnTo>
                    <a:pt x="1302135" y="246"/>
                  </a:lnTo>
                  <a:lnTo>
                    <a:pt x="1313972" y="298"/>
                  </a:lnTo>
                  <a:lnTo>
                    <a:pt x="1325810" y="358"/>
                  </a:lnTo>
                  <a:lnTo>
                    <a:pt x="1337647" y="430"/>
                  </a:lnTo>
                  <a:lnTo>
                    <a:pt x="1349485" y="514"/>
                  </a:lnTo>
                  <a:lnTo>
                    <a:pt x="1361323" y="613"/>
                  </a:lnTo>
                  <a:lnTo>
                    <a:pt x="1373160" y="728"/>
                  </a:lnTo>
                  <a:lnTo>
                    <a:pt x="1384998" y="864"/>
                  </a:lnTo>
                  <a:lnTo>
                    <a:pt x="1396835" y="1023"/>
                  </a:lnTo>
                  <a:lnTo>
                    <a:pt x="1408673" y="1210"/>
                  </a:lnTo>
                  <a:lnTo>
                    <a:pt x="1420511" y="1429"/>
                  </a:lnTo>
                  <a:lnTo>
                    <a:pt x="1432348" y="1686"/>
                  </a:lnTo>
                  <a:lnTo>
                    <a:pt x="1444186" y="1986"/>
                  </a:lnTo>
                  <a:lnTo>
                    <a:pt x="1456023" y="2338"/>
                  </a:lnTo>
                  <a:lnTo>
                    <a:pt x="1467861" y="2749"/>
                  </a:lnTo>
                  <a:lnTo>
                    <a:pt x="1479699" y="3229"/>
                  </a:lnTo>
                  <a:lnTo>
                    <a:pt x="1491536" y="3790"/>
                  </a:lnTo>
                  <a:lnTo>
                    <a:pt x="1503374" y="4443"/>
                  </a:lnTo>
                  <a:lnTo>
                    <a:pt x="1515211" y="5204"/>
                  </a:lnTo>
                  <a:lnTo>
                    <a:pt x="1527049" y="6088"/>
                  </a:lnTo>
                  <a:lnTo>
                    <a:pt x="1538887" y="7113"/>
                  </a:lnTo>
                  <a:lnTo>
                    <a:pt x="1550724" y="8299"/>
                  </a:lnTo>
                  <a:lnTo>
                    <a:pt x="1562562" y="9669"/>
                  </a:lnTo>
                  <a:lnTo>
                    <a:pt x="1574399" y="11245"/>
                  </a:lnTo>
                  <a:lnTo>
                    <a:pt x="1586237" y="13053"/>
                  </a:lnTo>
                  <a:lnTo>
                    <a:pt x="1598074" y="15118"/>
                  </a:lnTo>
                  <a:lnTo>
                    <a:pt x="1609912" y="17467"/>
                  </a:lnTo>
                  <a:lnTo>
                    <a:pt x="1621750" y="20126"/>
                  </a:lnTo>
                  <a:lnTo>
                    <a:pt x="1633587" y="23117"/>
                  </a:lnTo>
                  <a:lnTo>
                    <a:pt x="1645425" y="26460"/>
                  </a:lnTo>
                  <a:lnTo>
                    <a:pt x="1657262" y="30171"/>
                  </a:lnTo>
                  <a:lnTo>
                    <a:pt x="1669100" y="34257"/>
                  </a:lnTo>
                  <a:lnTo>
                    <a:pt x="1680938" y="38715"/>
                  </a:lnTo>
                  <a:lnTo>
                    <a:pt x="1692775" y="43534"/>
                  </a:lnTo>
                  <a:lnTo>
                    <a:pt x="1704613" y="48689"/>
                  </a:lnTo>
                  <a:lnTo>
                    <a:pt x="1716450" y="54141"/>
                  </a:lnTo>
                  <a:lnTo>
                    <a:pt x="1728288" y="59841"/>
                  </a:lnTo>
                  <a:lnTo>
                    <a:pt x="1740126" y="65728"/>
                  </a:lnTo>
                  <a:lnTo>
                    <a:pt x="1751963" y="71730"/>
                  </a:lnTo>
                  <a:lnTo>
                    <a:pt x="1763801" y="77771"/>
                  </a:lnTo>
                  <a:lnTo>
                    <a:pt x="1775638" y="83773"/>
                  </a:lnTo>
                  <a:lnTo>
                    <a:pt x="1787476" y="89659"/>
                  </a:lnTo>
                  <a:lnTo>
                    <a:pt x="1799314" y="95359"/>
                  </a:lnTo>
                  <a:lnTo>
                    <a:pt x="1811151" y="100812"/>
                  </a:lnTo>
                  <a:lnTo>
                    <a:pt x="1822989" y="105966"/>
                  </a:lnTo>
                  <a:lnTo>
                    <a:pt x="1834826" y="110785"/>
                  </a:lnTo>
                  <a:lnTo>
                    <a:pt x="1846664" y="115243"/>
                  </a:lnTo>
                  <a:lnTo>
                    <a:pt x="1858502" y="119329"/>
                  </a:lnTo>
                  <a:lnTo>
                    <a:pt x="1870339" y="123040"/>
                  </a:lnTo>
                  <a:lnTo>
                    <a:pt x="1882177" y="126383"/>
                  </a:lnTo>
                  <a:lnTo>
                    <a:pt x="1894014" y="129374"/>
                  </a:lnTo>
                  <a:lnTo>
                    <a:pt x="1905852" y="132033"/>
                  </a:lnTo>
                  <a:lnTo>
                    <a:pt x="1917689" y="134382"/>
                  </a:lnTo>
                  <a:lnTo>
                    <a:pt x="1929527" y="136447"/>
                  </a:lnTo>
                  <a:lnTo>
                    <a:pt x="1941365" y="138255"/>
                  </a:lnTo>
                  <a:lnTo>
                    <a:pt x="1953202" y="139831"/>
                  </a:lnTo>
                  <a:lnTo>
                    <a:pt x="1965040" y="141201"/>
                  </a:lnTo>
                  <a:lnTo>
                    <a:pt x="1976877" y="142387"/>
                  </a:lnTo>
                  <a:lnTo>
                    <a:pt x="1988715" y="143413"/>
                  </a:lnTo>
                  <a:lnTo>
                    <a:pt x="2000553" y="144296"/>
                  </a:lnTo>
                  <a:lnTo>
                    <a:pt x="2012390" y="145057"/>
                  </a:lnTo>
                  <a:lnTo>
                    <a:pt x="2024228" y="145710"/>
                  </a:lnTo>
                  <a:lnTo>
                    <a:pt x="2036065" y="146271"/>
                  </a:lnTo>
                  <a:lnTo>
                    <a:pt x="2047903" y="146751"/>
                  </a:lnTo>
                  <a:lnTo>
                    <a:pt x="2059741" y="147162"/>
                  </a:lnTo>
                  <a:lnTo>
                    <a:pt x="2071578" y="147514"/>
                  </a:lnTo>
                  <a:lnTo>
                    <a:pt x="2083416" y="147814"/>
                  </a:lnTo>
                  <a:lnTo>
                    <a:pt x="2095253" y="148071"/>
                  </a:lnTo>
                  <a:lnTo>
                    <a:pt x="2107091" y="148290"/>
                  </a:lnTo>
                  <a:lnTo>
                    <a:pt x="2118929" y="148477"/>
                  </a:lnTo>
                  <a:lnTo>
                    <a:pt x="2130766" y="148636"/>
                  </a:lnTo>
                  <a:lnTo>
                    <a:pt x="2142604" y="148772"/>
                  </a:lnTo>
                  <a:lnTo>
                    <a:pt x="2154441" y="148888"/>
                  </a:lnTo>
                  <a:lnTo>
                    <a:pt x="2166279" y="148986"/>
                  </a:lnTo>
                  <a:lnTo>
                    <a:pt x="2178117" y="149070"/>
                  </a:lnTo>
                  <a:lnTo>
                    <a:pt x="2189954" y="149142"/>
                  </a:lnTo>
                  <a:lnTo>
                    <a:pt x="2201792" y="149203"/>
                  </a:lnTo>
                  <a:lnTo>
                    <a:pt x="2213629" y="149255"/>
                  </a:lnTo>
                  <a:lnTo>
                    <a:pt x="2225467" y="149299"/>
                  </a:lnTo>
                  <a:lnTo>
                    <a:pt x="2237304" y="149336"/>
                  </a:lnTo>
                  <a:lnTo>
                    <a:pt x="2249142" y="149368"/>
                  </a:lnTo>
                  <a:lnTo>
                    <a:pt x="2260980" y="149396"/>
                  </a:lnTo>
                  <a:lnTo>
                    <a:pt x="2272817" y="149419"/>
                  </a:lnTo>
                  <a:lnTo>
                    <a:pt x="2284655" y="149438"/>
                  </a:lnTo>
                  <a:lnTo>
                    <a:pt x="2296492" y="149455"/>
                  </a:lnTo>
                  <a:lnTo>
                    <a:pt x="2308330" y="149469"/>
                  </a:lnTo>
                  <a:lnTo>
                    <a:pt x="2320168" y="149482"/>
                  </a:lnTo>
                  <a:lnTo>
                    <a:pt x="2332005" y="149492"/>
                  </a:lnTo>
                  <a:lnTo>
                    <a:pt x="2343843" y="149501"/>
                  </a:lnTo>
                  <a:lnTo>
                    <a:pt x="2343843" y="149551"/>
                  </a:lnTo>
                  <a:lnTo>
                    <a:pt x="2355680" y="149551"/>
                  </a:lnTo>
                  <a:lnTo>
                    <a:pt x="2367518" y="149551"/>
                  </a:lnTo>
                  <a:lnTo>
                    <a:pt x="2379356" y="149551"/>
                  </a:lnTo>
                  <a:lnTo>
                    <a:pt x="2391193" y="149551"/>
                  </a:lnTo>
                  <a:lnTo>
                    <a:pt x="2403031" y="149551"/>
                  </a:lnTo>
                  <a:lnTo>
                    <a:pt x="2414868" y="149551"/>
                  </a:lnTo>
                  <a:lnTo>
                    <a:pt x="2426706" y="149551"/>
                  </a:lnTo>
                  <a:lnTo>
                    <a:pt x="2438544" y="149551"/>
                  </a:lnTo>
                  <a:lnTo>
                    <a:pt x="2450381" y="149551"/>
                  </a:lnTo>
                  <a:lnTo>
                    <a:pt x="2462219" y="149551"/>
                  </a:lnTo>
                  <a:lnTo>
                    <a:pt x="2474056" y="149551"/>
                  </a:lnTo>
                  <a:lnTo>
                    <a:pt x="2485894" y="149551"/>
                  </a:lnTo>
                  <a:lnTo>
                    <a:pt x="2497732" y="149551"/>
                  </a:lnTo>
                  <a:lnTo>
                    <a:pt x="2509569" y="149551"/>
                  </a:lnTo>
                  <a:lnTo>
                    <a:pt x="2521407" y="149551"/>
                  </a:lnTo>
                  <a:lnTo>
                    <a:pt x="2533244" y="149551"/>
                  </a:lnTo>
                  <a:lnTo>
                    <a:pt x="2545082" y="149551"/>
                  </a:lnTo>
                  <a:lnTo>
                    <a:pt x="2556919" y="149551"/>
                  </a:lnTo>
                  <a:lnTo>
                    <a:pt x="2568757" y="149551"/>
                  </a:lnTo>
                  <a:lnTo>
                    <a:pt x="2580595" y="149551"/>
                  </a:lnTo>
                  <a:lnTo>
                    <a:pt x="2592432" y="149551"/>
                  </a:lnTo>
                  <a:lnTo>
                    <a:pt x="2604270" y="149551"/>
                  </a:lnTo>
                  <a:lnTo>
                    <a:pt x="2616107" y="149551"/>
                  </a:lnTo>
                  <a:lnTo>
                    <a:pt x="2627945" y="149551"/>
                  </a:lnTo>
                  <a:lnTo>
                    <a:pt x="2639783" y="149551"/>
                  </a:lnTo>
                  <a:lnTo>
                    <a:pt x="2651620" y="149551"/>
                  </a:lnTo>
                  <a:lnTo>
                    <a:pt x="2663458" y="149551"/>
                  </a:lnTo>
                  <a:lnTo>
                    <a:pt x="2675295" y="149551"/>
                  </a:lnTo>
                  <a:lnTo>
                    <a:pt x="2687133" y="149551"/>
                  </a:lnTo>
                  <a:lnTo>
                    <a:pt x="2698971" y="149551"/>
                  </a:lnTo>
                  <a:lnTo>
                    <a:pt x="2710808" y="149551"/>
                  </a:lnTo>
                  <a:lnTo>
                    <a:pt x="2722646" y="149551"/>
                  </a:lnTo>
                  <a:lnTo>
                    <a:pt x="2734483" y="149551"/>
                  </a:lnTo>
                  <a:lnTo>
                    <a:pt x="2746321" y="149551"/>
                  </a:lnTo>
                  <a:lnTo>
                    <a:pt x="2758159" y="149551"/>
                  </a:lnTo>
                  <a:lnTo>
                    <a:pt x="2769996" y="149551"/>
                  </a:lnTo>
                  <a:lnTo>
                    <a:pt x="2781834" y="149551"/>
                  </a:lnTo>
                  <a:lnTo>
                    <a:pt x="2793671" y="149551"/>
                  </a:lnTo>
                  <a:lnTo>
                    <a:pt x="2805509" y="149551"/>
                  </a:lnTo>
                  <a:lnTo>
                    <a:pt x="2817347" y="149551"/>
                  </a:lnTo>
                  <a:lnTo>
                    <a:pt x="2829184" y="149551"/>
                  </a:lnTo>
                  <a:lnTo>
                    <a:pt x="2841022" y="149551"/>
                  </a:lnTo>
                  <a:lnTo>
                    <a:pt x="2852859" y="149551"/>
                  </a:lnTo>
                  <a:lnTo>
                    <a:pt x="2864697" y="149551"/>
                  </a:lnTo>
                  <a:lnTo>
                    <a:pt x="2876534" y="149551"/>
                  </a:lnTo>
                  <a:lnTo>
                    <a:pt x="2888372" y="149551"/>
                  </a:lnTo>
                  <a:lnTo>
                    <a:pt x="2900210" y="149551"/>
                  </a:lnTo>
                  <a:lnTo>
                    <a:pt x="2912047" y="149551"/>
                  </a:lnTo>
                  <a:lnTo>
                    <a:pt x="2923885" y="149551"/>
                  </a:lnTo>
                  <a:lnTo>
                    <a:pt x="2935722" y="149551"/>
                  </a:lnTo>
                  <a:lnTo>
                    <a:pt x="2947560" y="149551"/>
                  </a:lnTo>
                  <a:lnTo>
                    <a:pt x="2959398" y="149551"/>
                  </a:lnTo>
                  <a:lnTo>
                    <a:pt x="2971235" y="149551"/>
                  </a:lnTo>
                  <a:lnTo>
                    <a:pt x="2983073" y="149551"/>
                  </a:lnTo>
                  <a:lnTo>
                    <a:pt x="2994910" y="149551"/>
                  </a:lnTo>
                  <a:lnTo>
                    <a:pt x="3006748" y="149551"/>
                  </a:lnTo>
                  <a:lnTo>
                    <a:pt x="3018586" y="149551"/>
                  </a:lnTo>
                  <a:lnTo>
                    <a:pt x="3030423" y="149551"/>
                  </a:lnTo>
                  <a:lnTo>
                    <a:pt x="3042261" y="149551"/>
                  </a:lnTo>
                  <a:lnTo>
                    <a:pt x="3054098" y="149551"/>
                  </a:lnTo>
                  <a:lnTo>
                    <a:pt x="3065936" y="149551"/>
                  </a:lnTo>
                  <a:lnTo>
                    <a:pt x="3077774" y="149551"/>
                  </a:lnTo>
                  <a:lnTo>
                    <a:pt x="3089611" y="149551"/>
                  </a:lnTo>
                  <a:lnTo>
                    <a:pt x="3101449" y="149551"/>
                  </a:lnTo>
                  <a:lnTo>
                    <a:pt x="3113286" y="149551"/>
                  </a:lnTo>
                  <a:lnTo>
                    <a:pt x="3125124" y="149551"/>
                  </a:lnTo>
                  <a:lnTo>
                    <a:pt x="3136962" y="149551"/>
                  </a:lnTo>
                  <a:lnTo>
                    <a:pt x="3148799" y="149551"/>
                  </a:lnTo>
                  <a:lnTo>
                    <a:pt x="3160637" y="149551"/>
                  </a:lnTo>
                  <a:lnTo>
                    <a:pt x="3172474" y="149551"/>
                  </a:lnTo>
                  <a:lnTo>
                    <a:pt x="3184312" y="149551"/>
                  </a:lnTo>
                  <a:lnTo>
                    <a:pt x="3196149" y="149551"/>
                  </a:lnTo>
                  <a:lnTo>
                    <a:pt x="3207987" y="149551"/>
                  </a:lnTo>
                  <a:lnTo>
                    <a:pt x="3219825" y="149551"/>
                  </a:lnTo>
                  <a:lnTo>
                    <a:pt x="3231662" y="149551"/>
                  </a:lnTo>
                  <a:lnTo>
                    <a:pt x="3243500" y="149551"/>
                  </a:lnTo>
                  <a:lnTo>
                    <a:pt x="3255337" y="149551"/>
                  </a:lnTo>
                  <a:lnTo>
                    <a:pt x="3267175" y="149551"/>
                  </a:lnTo>
                  <a:lnTo>
                    <a:pt x="3279013" y="149551"/>
                  </a:lnTo>
                  <a:lnTo>
                    <a:pt x="3290850" y="149551"/>
                  </a:lnTo>
                  <a:lnTo>
                    <a:pt x="3302688" y="149551"/>
                  </a:lnTo>
                  <a:lnTo>
                    <a:pt x="3314525" y="149551"/>
                  </a:lnTo>
                  <a:lnTo>
                    <a:pt x="3326363" y="149551"/>
                  </a:lnTo>
                  <a:lnTo>
                    <a:pt x="3338201" y="149551"/>
                  </a:lnTo>
                  <a:lnTo>
                    <a:pt x="3350038" y="149551"/>
                  </a:lnTo>
                  <a:lnTo>
                    <a:pt x="3361876" y="149551"/>
                  </a:lnTo>
                  <a:lnTo>
                    <a:pt x="3373713" y="149551"/>
                  </a:lnTo>
                  <a:lnTo>
                    <a:pt x="3385551" y="149551"/>
                  </a:lnTo>
                  <a:lnTo>
                    <a:pt x="3397389" y="149551"/>
                  </a:lnTo>
                  <a:lnTo>
                    <a:pt x="3409226" y="149551"/>
                  </a:lnTo>
                  <a:lnTo>
                    <a:pt x="3421064" y="149551"/>
                  </a:lnTo>
                  <a:lnTo>
                    <a:pt x="3432901" y="149551"/>
                  </a:lnTo>
                  <a:lnTo>
                    <a:pt x="3444739" y="149551"/>
                  </a:lnTo>
                  <a:lnTo>
                    <a:pt x="3456576" y="149551"/>
                  </a:lnTo>
                  <a:lnTo>
                    <a:pt x="3468414" y="149551"/>
                  </a:lnTo>
                  <a:lnTo>
                    <a:pt x="3480252" y="149551"/>
                  </a:lnTo>
                  <a:lnTo>
                    <a:pt x="3492089" y="149551"/>
                  </a:lnTo>
                  <a:lnTo>
                    <a:pt x="3503927" y="149551"/>
                  </a:lnTo>
                  <a:lnTo>
                    <a:pt x="3515764" y="149551"/>
                  </a:lnTo>
                  <a:lnTo>
                    <a:pt x="3515764" y="149501"/>
                  </a:lnTo>
                  <a:lnTo>
                    <a:pt x="3527602" y="149492"/>
                  </a:lnTo>
                  <a:lnTo>
                    <a:pt x="3539440" y="149482"/>
                  </a:lnTo>
                  <a:lnTo>
                    <a:pt x="3551277" y="149469"/>
                  </a:lnTo>
                  <a:lnTo>
                    <a:pt x="3563115" y="149455"/>
                  </a:lnTo>
                  <a:lnTo>
                    <a:pt x="3574952" y="149438"/>
                  </a:lnTo>
                  <a:lnTo>
                    <a:pt x="3586790" y="149419"/>
                  </a:lnTo>
                  <a:lnTo>
                    <a:pt x="3598628" y="149396"/>
                  </a:lnTo>
                  <a:lnTo>
                    <a:pt x="3610465" y="149368"/>
                  </a:lnTo>
                  <a:lnTo>
                    <a:pt x="3622303" y="149336"/>
                  </a:lnTo>
                  <a:lnTo>
                    <a:pt x="3634140" y="149299"/>
                  </a:lnTo>
                  <a:lnTo>
                    <a:pt x="3645978" y="149255"/>
                  </a:lnTo>
                  <a:lnTo>
                    <a:pt x="3657816" y="149203"/>
                  </a:lnTo>
                  <a:lnTo>
                    <a:pt x="3669653" y="149142"/>
                  </a:lnTo>
                  <a:lnTo>
                    <a:pt x="3681491" y="149070"/>
                  </a:lnTo>
                  <a:lnTo>
                    <a:pt x="3693328" y="148986"/>
                  </a:lnTo>
                  <a:lnTo>
                    <a:pt x="3705166" y="148888"/>
                  </a:lnTo>
                  <a:lnTo>
                    <a:pt x="3717004" y="148772"/>
                  </a:lnTo>
                  <a:lnTo>
                    <a:pt x="3728841" y="148636"/>
                  </a:lnTo>
                  <a:lnTo>
                    <a:pt x="3740679" y="148477"/>
                  </a:lnTo>
                  <a:lnTo>
                    <a:pt x="3752516" y="148290"/>
                  </a:lnTo>
                  <a:lnTo>
                    <a:pt x="3764354" y="148071"/>
                  </a:lnTo>
                  <a:lnTo>
                    <a:pt x="3776191" y="147814"/>
                  </a:lnTo>
                  <a:lnTo>
                    <a:pt x="3788029" y="147514"/>
                  </a:lnTo>
                  <a:lnTo>
                    <a:pt x="3799867" y="147162"/>
                  </a:lnTo>
                  <a:lnTo>
                    <a:pt x="3811704" y="146751"/>
                  </a:lnTo>
                  <a:lnTo>
                    <a:pt x="3823542" y="146271"/>
                  </a:lnTo>
                  <a:lnTo>
                    <a:pt x="3835379" y="145710"/>
                  </a:lnTo>
                  <a:lnTo>
                    <a:pt x="3847217" y="145057"/>
                  </a:lnTo>
                  <a:lnTo>
                    <a:pt x="3859055" y="144296"/>
                  </a:lnTo>
                  <a:lnTo>
                    <a:pt x="3870892" y="143413"/>
                  </a:lnTo>
                  <a:lnTo>
                    <a:pt x="3882730" y="142387"/>
                  </a:lnTo>
                  <a:lnTo>
                    <a:pt x="3894567" y="141201"/>
                  </a:lnTo>
                  <a:lnTo>
                    <a:pt x="3906405" y="139831"/>
                  </a:lnTo>
                  <a:lnTo>
                    <a:pt x="3918243" y="138255"/>
                  </a:lnTo>
                  <a:lnTo>
                    <a:pt x="3930080" y="136447"/>
                  </a:lnTo>
                  <a:lnTo>
                    <a:pt x="3941918" y="134382"/>
                  </a:lnTo>
                  <a:lnTo>
                    <a:pt x="3953755" y="132033"/>
                  </a:lnTo>
                  <a:lnTo>
                    <a:pt x="3965593" y="129374"/>
                  </a:lnTo>
                  <a:lnTo>
                    <a:pt x="3977431" y="126383"/>
                  </a:lnTo>
                  <a:lnTo>
                    <a:pt x="3989268" y="123040"/>
                  </a:lnTo>
                  <a:lnTo>
                    <a:pt x="4001106" y="119329"/>
                  </a:lnTo>
                  <a:lnTo>
                    <a:pt x="4012943" y="115243"/>
                  </a:lnTo>
                  <a:lnTo>
                    <a:pt x="4024781" y="110785"/>
                  </a:lnTo>
                  <a:lnTo>
                    <a:pt x="4036619" y="105966"/>
                  </a:lnTo>
                  <a:lnTo>
                    <a:pt x="4048456" y="100812"/>
                  </a:lnTo>
                  <a:lnTo>
                    <a:pt x="4060294" y="95359"/>
                  </a:lnTo>
                  <a:lnTo>
                    <a:pt x="4072131" y="89659"/>
                  </a:lnTo>
                  <a:lnTo>
                    <a:pt x="4083969" y="83773"/>
                  </a:lnTo>
                  <a:lnTo>
                    <a:pt x="4095806" y="77771"/>
                  </a:lnTo>
                  <a:lnTo>
                    <a:pt x="4107644" y="71730"/>
                  </a:lnTo>
                  <a:lnTo>
                    <a:pt x="4119482" y="65728"/>
                  </a:lnTo>
                  <a:lnTo>
                    <a:pt x="4131319" y="59841"/>
                  </a:lnTo>
                  <a:lnTo>
                    <a:pt x="4143157" y="54141"/>
                  </a:lnTo>
                  <a:lnTo>
                    <a:pt x="4154994" y="48689"/>
                  </a:lnTo>
                  <a:lnTo>
                    <a:pt x="4166832" y="43534"/>
                  </a:lnTo>
                  <a:lnTo>
                    <a:pt x="4178670" y="38715"/>
                  </a:lnTo>
                  <a:lnTo>
                    <a:pt x="4190507" y="34257"/>
                  </a:lnTo>
                  <a:lnTo>
                    <a:pt x="4202345" y="30171"/>
                  </a:lnTo>
                  <a:lnTo>
                    <a:pt x="4214182" y="26460"/>
                  </a:lnTo>
                  <a:lnTo>
                    <a:pt x="4226020" y="23117"/>
                  </a:lnTo>
                  <a:lnTo>
                    <a:pt x="4237858" y="20126"/>
                  </a:lnTo>
                  <a:lnTo>
                    <a:pt x="4249695" y="17467"/>
                  </a:lnTo>
                  <a:lnTo>
                    <a:pt x="4261533" y="15118"/>
                  </a:lnTo>
                  <a:lnTo>
                    <a:pt x="4273370" y="13053"/>
                  </a:lnTo>
                  <a:lnTo>
                    <a:pt x="4285208" y="11245"/>
                  </a:lnTo>
                  <a:lnTo>
                    <a:pt x="4297046" y="9669"/>
                  </a:lnTo>
                  <a:lnTo>
                    <a:pt x="4308883" y="8299"/>
                  </a:lnTo>
                  <a:lnTo>
                    <a:pt x="4320721" y="7113"/>
                  </a:lnTo>
                  <a:lnTo>
                    <a:pt x="4332558" y="6088"/>
                  </a:lnTo>
                  <a:lnTo>
                    <a:pt x="4344396" y="5204"/>
                  </a:lnTo>
                  <a:lnTo>
                    <a:pt x="4356234" y="4443"/>
                  </a:lnTo>
                  <a:lnTo>
                    <a:pt x="4368071" y="3790"/>
                  </a:lnTo>
                  <a:lnTo>
                    <a:pt x="4379909" y="3229"/>
                  </a:lnTo>
                  <a:lnTo>
                    <a:pt x="4391746" y="2749"/>
                  </a:lnTo>
                  <a:lnTo>
                    <a:pt x="4403584" y="2338"/>
                  </a:lnTo>
                  <a:lnTo>
                    <a:pt x="4415421" y="1986"/>
                  </a:lnTo>
                  <a:lnTo>
                    <a:pt x="4427259" y="1686"/>
                  </a:lnTo>
                  <a:lnTo>
                    <a:pt x="4439097" y="1429"/>
                  </a:lnTo>
                  <a:lnTo>
                    <a:pt x="4450934" y="1210"/>
                  </a:lnTo>
                  <a:lnTo>
                    <a:pt x="4462772" y="1023"/>
                  </a:lnTo>
                  <a:lnTo>
                    <a:pt x="4474609" y="864"/>
                  </a:lnTo>
                  <a:lnTo>
                    <a:pt x="4486447" y="728"/>
                  </a:lnTo>
                  <a:lnTo>
                    <a:pt x="4498285" y="613"/>
                  </a:lnTo>
                  <a:lnTo>
                    <a:pt x="4510122" y="514"/>
                  </a:lnTo>
                  <a:lnTo>
                    <a:pt x="4521960" y="430"/>
                  </a:lnTo>
                  <a:lnTo>
                    <a:pt x="4533797" y="358"/>
                  </a:lnTo>
                  <a:lnTo>
                    <a:pt x="4545635" y="298"/>
                  </a:lnTo>
                  <a:lnTo>
                    <a:pt x="4557473" y="246"/>
                  </a:lnTo>
                  <a:lnTo>
                    <a:pt x="4569310" y="202"/>
                  </a:lnTo>
                  <a:lnTo>
                    <a:pt x="4581148" y="164"/>
                  </a:lnTo>
                  <a:lnTo>
                    <a:pt x="4592985" y="132"/>
                  </a:lnTo>
                  <a:lnTo>
                    <a:pt x="4604823" y="105"/>
                  </a:lnTo>
                  <a:lnTo>
                    <a:pt x="4616661" y="82"/>
                  </a:lnTo>
                  <a:lnTo>
                    <a:pt x="4628498" y="62"/>
                  </a:lnTo>
                  <a:lnTo>
                    <a:pt x="4640336" y="45"/>
                  </a:lnTo>
                  <a:lnTo>
                    <a:pt x="4652173" y="31"/>
                  </a:lnTo>
                  <a:lnTo>
                    <a:pt x="4664011" y="19"/>
                  </a:lnTo>
                  <a:lnTo>
                    <a:pt x="4675849" y="8"/>
                  </a:lnTo>
                  <a:lnTo>
                    <a:pt x="4687686" y="0"/>
                  </a:lnTo>
                </a:path>
              </a:pathLst>
            </a:custGeom>
            <a:ln w="40651" cap="flat">
              <a:solidFill>
                <a:srgbClr val="FD6F88">
                  <a:alpha val="100000"/>
                </a:srgbClr>
              </a:solidFill>
              <a:prstDash val="solid"/>
              <a:round/>
            </a:ln>
          </p:spPr>
          <p:txBody>
            <a:bodyPr/>
            <a:lstStyle/>
            <a:p/>
          </p:txBody>
        </p:sp>
        <p:sp>
          <p:nvSpPr>
            <p:cNvPr id="70" name="pt70"/>
            <p:cNvSpPr/>
            <p:nvPr/>
          </p:nvSpPr>
          <p:spPr>
            <a:xfrm>
              <a:off x="2423649" y="840771"/>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p:txBody>
        </p:sp>
        <p:sp>
          <p:nvSpPr>
            <p:cNvPr id="71" name="pt71"/>
            <p:cNvSpPr/>
            <p:nvPr/>
          </p:nvSpPr>
          <p:spPr>
            <a:xfrm>
              <a:off x="3595570" y="840771"/>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p:txBody>
        </p:sp>
        <p:sp>
          <p:nvSpPr>
            <p:cNvPr id="72" name="pt72"/>
            <p:cNvSpPr/>
            <p:nvPr/>
          </p:nvSpPr>
          <p:spPr>
            <a:xfrm>
              <a:off x="4767492" y="840771"/>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p:txBody>
        </p:sp>
        <p:sp>
          <p:nvSpPr>
            <p:cNvPr id="73" name="pt73"/>
            <p:cNvSpPr/>
            <p:nvPr/>
          </p:nvSpPr>
          <p:spPr>
            <a:xfrm>
              <a:off x="2423649" y="990373"/>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p:txBody>
        </p:sp>
        <p:sp>
          <p:nvSpPr>
            <p:cNvPr id="74" name="pt74"/>
            <p:cNvSpPr/>
            <p:nvPr/>
          </p:nvSpPr>
          <p:spPr>
            <a:xfrm>
              <a:off x="5939414" y="840771"/>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p:txBody>
        </p:sp>
        <p:sp>
          <p:nvSpPr>
            <p:cNvPr id="75" name="pt75"/>
            <p:cNvSpPr/>
            <p:nvPr/>
          </p:nvSpPr>
          <p:spPr>
            <a:xfrm>
              <a:off x="5939414" y="990373"/>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p:txBody>
        </p:sp>
        <p:sp>
          <p:nvSpPr>
            <p:cNvPr id="76" name="pt76"/>
            <p:cNvSpPr/>
            <p:nvPr/>
          </p:nvSpPr>
          <p:spPr>
            <a:xfrm>
              <a:off x="4767492" y="990373"/>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p:txBody>
        </p:sp>
        <p:sp>
          <p:nvSpPr>
            <p:cNvPr id="77" name="pt77"/>
            <p:cNvSpPr/>
            <p:nvPr/>
          </p:nvSpPr>
          <p:spPr>
            <a:xfrm>
              <a:off x="7111335" y="840771"/>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p:txBody>
        </p:sp>
        <p:sp>
          <p:nvSpPr>
            <p:cNvPr id="78" name="pt78"/>
            <p:cNvSpPr/>
            <p:nvPr/>
          </p:nvSpPr>
          <p:spPr>
            <a:xfrm>
              <a:off x="7111335" y="990373"/>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p:txBody>
        </p:sp>
        <p:sp>
          <p:nvSpPr>
            <p:cNvPr id="79" name="pt79"/>
            <p:cNvSpPr/>
            <p:nvPr/>
          </p:nvSpPr>
          <p:spPr>
            <a:xfrm>
              <a:off x="3595570" y="990373"/>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p:txBody>
        </p:sp>
        <p:sp>
          <p:nvSpPr>
            <p:cNvPr id="80" name="pt80"/>
            <p:cNvSpPr/>
            <p:nvPr/>
          </p:nvSpPr>
          <p:spPr>
            <a:xfrm>
              <a:off x="4767492" y="1139974"/>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p:txBody>
        </p:sp>
        <p:sp>
          <p:nvSpPr>
            <p:cNvPr id="81" name="pt81"/>
            <p:cNvSpPr/>
            <p:nvPr/>
          </p:nvSpPr>
          <p:spPr>
            <a:xfrm>
              <a:off x="3595570" y="1139974"/>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p:txBody>
        </p:sp>
        <p:sp>
          <p:nvSpPr>
            <p:cNvPr id="82" name="pt82"/>
            <p:cNvSpPr/>
            <p:nvPr/>
          </p:nvSpPr>
          <p:spPr>
            <a:xfrm>
              <a:off x="5939414" y="1139974"/>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p:txBody>
        </p:sp>
        <p:sp>
          <p:nvSpPr>
            <p:cNvPr id="83" name="pt83"/>
            <p:cNvSpPr/>
            <p:nvPr/>
          </p:nvSpPr>
          <p:spPr>
            <a:xfrm>
              <a:off x="4767492" y="1289576"/>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p:txBody>
        </p:sp>
        <p:sp>
          <p:nvSpPr>
            <p:cNvPr id="84" name="pt84"/>
            <p:cNvSpPr/>
            <p:nvPr/>
          </p:nvSpPr>
          <p:spPr>
            <a:xfrm>
              <a:off x="2423649" y="1139974"/>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p:txBody>
        </p:sp>
        <p:sp>
          <p:nvSpPr>
            <p:cNvPr id="85" name="pt85"/>
            <p:cNvSpPr/>
            <p:nvPr/>
          </p:nvSpPr>
          <p:spPr>
            <a:xfrm>
              <a:off x="7111335" y="1139974"/>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p:txBody>
        </p:sp>
        <p:sp>
          <p:nvSpPr>
            <p:cNvPr id="86" name="pt86"/>
            <p:cNvSpPr/>
            <p:nvPr/>
          </p:nvSpPr>
          <p:spPr>
            <a:xfrm>
              <a:off x="5939414" y="1289576"/>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p:txBody>
        </p:sp>
        <p:sp>
          <p:nvSpPr>
            <p:cNvPr id="87" name="pt87"/>
            <p:cNvSpPr/>
            <p:nvPr/>
          </p:nvSpPr>
          <p:spPr>
            <a:xfrm>
              <a:off x="7111335" y="1289576"/>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p:txBody>
        </p:sp>
        <p:sp>
          <p:nvSpPr>
            <p:cNvPr id="88" name="pt88"/>
            <p:cNvSpPr/>
            <p:nvPr/>
          </p:nvSpPr>
          <p:spPr>
            <a:xfrm>
              <a:off x="5939414" y="1439178"/>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p:txBody>
        </p:sp>
        <p:sp>
          <p:nvSpPr>
            <p:cNvPr id="89" name="pt89"/>
            <p:cNvSpPr/>
            <p:nvPr/>
          </p:nvSpPr>
          <p:spPr>
            <a:xfrm>
              <a:off x="5939414" y="1588779"/>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p:txBody>
        </p:sp>
        <p:sp>
          <p:nvSpPr>
            <p:cNvPr id="90" name="pt90"/>
            <p:cNvSpPr/>
            <p:nvPr/>
          </p:nvSpPr>
          <p:spPr>
            <a:xfrm>
              <a:off x="3595570" y="1289576"/>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p:txBody>
        </p:sp>
        <p:sp>
          <p:nvSpPr>
            <p:cNvPr id="91" name="pt91"/>
            <p:cNvSpPr/>
            <p:nvPr/>
          </p:nvSpPr>
          <p:spPr>
            <a:xfrm>
              <a:off x="3595570" y="1439178"/>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p:txBody>
        </p:sp>
        <p:sp>
          <p:nvSpPr>
            <p:cNvPr id="92" name="pt92"/>
            <p:cNvSpPr/>
            <p:nvPr/>
          </p:nvSpPr>
          <p:spPr>
            <a:xfrm>
              <a:off x="4767492" y="1439178"/>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p:txBody>
        </p:sp>
        <p:sp>
          <p:nvSpPr>
            <p:cNvPr id="93" name="pt93"/>
            <p:cNvSpPr/>
            <p:nvPr/>
          </p:nvSpPr>
          <p:spPr>
            <a:xfrm>
              <a:off x="4767492" y="1588779"/>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p:txBody>
        </p:sp>
        <p:sp>
          <p:nvSpPr>
            <p:cNvPr id="94" name="pt94"/>
            <p:cNvSpPr/>
            <p:nvPr/>
          </p:nvSpPr>
          <p:spPr>
            <a:xfrm>
              <a:off x="4767492" y="1738381"/>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p:txBody>
        </p:sp>
        <p:sp>
          <p:nvSpPr>
            <p:cNvPr id="95" name="pt95"/>
            <p:cNvSpPr/>
            <p:nvPr/>
          </p:nvSpPr>
          <p:spPr>
            <a:xfrm>
              <a:off x="2423649" y="1289576"/>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p:txBody>
        </p:sp>
        <p:sp>
          <p:nvSpPr>
            <p:cNvPr id="96" name="pt96"/>
            <p:cNvSpPr/>
            <p:nvPr/>
          </p:nvSpPr>
          <p:spPr>
            <a:xfrm>
              <a:off x="2423649" y="1439178"/>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p:txBody>
        </p:sp>
        <p:sp>
          <p:nvSpPr>
            <p:cNvPr id="97" name="pt97"/>
            <p:cNvSpPr/>
            <p:nvPr/>
          </p:nvSpPr>
          <p:spPr>
            <a:xfrm>
              <a:off x="3595570" y="1588779"/>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p:txBody>
        </p:sp>
        <p:sp>
          <p:nvSpPr>
            <p:cNvPr id="98" name="pt98"/>
            <p:cNvSpPr/>
            <p:nvPr/>
          </p:nvSpPr>
          <p:spPr>
            <a:xfrm>
              <a:off x="3595570" y="1738381"/>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p:txBody>
        </p:sp>
        <p:sp>
          <p:nvSpPr>
            <p:cNvPr id="99" name="pt99"/>
            <p:cNvSpPr/>
            <p:nvPr/>
          </p:nvSpPr>
          <p:spPr>
            <a:xfrm>
              <a:off x="2423649" y="1588779"/>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p:txBody>
        </p:sp>
        <p:sp>
          <p:nvSpPr>
            <p:cNvPr id="100" name="pt100"/>
            <p:cNvSpPr/>
            <p:nvPr/>
          </p:nvSpPr>
          <p:spPr>
            <a:xfrm>
              <a:off x="2423649" y="1738381"/>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p:txBody>
        </p:sp>
        <p:sp>
          <p:nvSpPr>
            <p:cNvPr id="101" name="pt101"/>
            <p:cNvSpPr/>
            <p:nvPr/>
          </p:nvSpPr>
          <p:spPr>
            <a:xfrm>
              <a:off x="5939414" y="1738381"/>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p:txBody>
        </p:sp>
        <p:sp>
          <p:nvSpPr>
            <p:cNvPr id="102" name="pt102"/>
            <p:cNvSpPr/>
            <p:nvPr/>
          </p:nvSpPr>
          <p:spPr>
            <a:xfrm>
              <a:off x="2423649" y="1887982"/>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p:txBody>
        </p:sp>
        <p:sp>
          <p:nvSpPr>
            <p:cNvPr id="103" name="pt103"/>
            <p:cNvSpPr/>
            <p:nvPr/>
          </p:nvSpPr>
          <p:spPr>
            <a:xfrm>
              <a:off x="7111335" y="1439178"/>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p:txBody>
        </p:sp>
        <p:sp>
          <p:nvSpPr>
            <p:cNvPr id="104" name="pt104"/>
            <p:cNvSpPr/>
            <p:nvPr/>
          </p:nvSpPr>
          <p:spPr>
            <a:xfrm>
              <a:off x="2423649" y="2037584"/>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p:txBody>
        </p:sp>
        <p:sp>
          <p:nvSpPr>
            <p:cNvPr id="105" name="pt105"/>
            <p:cNvSpPr/>
            <p:nvPr/>
          </p:nvSpPr>
          <p:spPr>
            <a:xfrm>
              <a:off x="7111335" y="1588779"/>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p:txBody>
        </p:sp>
        <p:sp>
          <p:nvSpPr>
            <p:cNvPr id="106" name="pt106"/>
            <p:cNvSpPr/>
            <p:nvPr/>
          </p:nvSpPr>
          <p:spPr>
            <a:xfrm>
              <a:off x="7111335" y="1738381"/>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07" name="pt107"/>
            <p:cNvSpPr/>
            <p:nvPr/>
          </p:nvSpPr>
          <p:spPr>
            <a:xfrm>
              <a:off x="4767492" y="1887982"/>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p:txBody>
        </p:sp>
        <p:sp>
          <p:nvSpPr>
            <p:cNvPr id="108" name="pt108"/>
            <p:cNvSpPr/>
            <p:nvPr/>
          </p:nvSpPr>
          <p:spPr>
            <a:xfrm>
              <a:off x="7111335" y="1887982"/>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p:txBody>
        </p:sp>
        <p:sp>
          <p:nvSpPr>
            <p:cNvPr id="109" name="pt109"/>
            <p:cNvSpPr/>
            <p:nvPr/>
          </p:nvSpPr>
          <p:spPr>
            <a:xfrm>
              <a:off x="3595570" y="1887982"/>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p:txBody>
        </p:sp>
        <p:sp>
          <p:nvSpPr>
            <p:cNvPr id="110" name="pt110"/>
            <p:cNvSpPr/>
            <p:nvPr/>
          </p:nvSpPr>
          <p:spPr>
            <a:xfrm>
              <a:off x="5939414" y="1887982"/>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p:txBody>
        </p:sp>
        <p:sp>
          <p:nvSpPr>
            <p:cNvPr id="111" name="pt111"/>
            <p:cNvSpPr/>
            <p:nvPr/>
          </p:nvSpPr>
          <p:spPr>
            <a:xfrm>
              <a:off x="4767492" y="2037584"/>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p:txBody>
        </p:sp>
        <p:sp>
          <p:nvSpPr>
            <p:cNvPr id="112" name="pt112"/>
            <p:cNvSpPr/>
            <p:nvPr/>
          </p:nvSpPr>
          <p:spPr>
            <a:xfrm>
              <a:off x="7111335" y="2037584"/>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p:txBody>
        </p:sp>
        <p:sp>
          <p:nvSpPr>
            <p:cNvPr id="113" name="pt113"/>
            <p:cNvSpPr/>
            <p:nvPr/>
          </p:nvSpPr>
          <p:spPr>
            <a:xfrm>
              <a:off x="7111335" y="2187186"/>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p:txBody>
        </p:sp>
        <p:sp>
          <p:nvSpPr>
            <p:cNvPr id="114" name="pt114"/>
            <p:cNvSpPr/>
            <p:nvPr/>
          </p:nvSpPr>
          <p:spPr>
            <a:xfrm>
              <a:off x="3595570" y="2037584"/>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p:txBody>
        </p:sp>
        <p:sp>
          <p:nvSpPr>
            <p:cNvPr id="115" name="pt115"/>
            <p:cNvSpPr/>
            <p:nvPr/>
          </p:nvSpPr>
          <p:spPr>
            <a:xfrm>
              <a:off x="5939414" y="2037584"/>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p:txBody>
        </p:sp>
        <p:sp>
          <p:nvSpPr>
            <p:cNvPr id="116" name="pt116"/>
            <p:cNvSpPr/>
            <p:nvPr/>
          </p:nvSpPr>
          <p:spPr>
            <a:xfrm>
              <a:off x="2423649" y="2187186"/>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17" name="pt117"/>
            <p:cNvSpPr/>
            <p:nvPr/>
          </p:nvSpPr>
          <p:spPr>
            <a:xfrm>
              <a:off x="2423649" y="2336787"/>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p:txBody>
        </p:sp>
        <p:sp>
          <p:nvSpPr>
            <p:cNvPr id="118" name="pt118"/>
            <p:cNvSpPr/>
            <p:nvPr/>
          </p:nvSpPr>
          <p:spPr>
            <a:xfrm>
              <a:off x="4767492" y="2187186"/>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p:txBody>
        </p:sp>
        <p:sp>
          <p:nvSpPr>
            <p:cNvPr id="119" name="pt119"/>
            <p:cNvSpPr/>
            <p:nvPr/>
          </p:nvSpPr>
          <p:spPr>
            <a:xfrm>
              <a:off x="7111335" y="2336787"/>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p:txBody>
        </p:sp>
        <p:sp>
          <p:nvSpPr>
            <p:cNvPr id="120" name="pt120"/>
            <p:cNvSpPr/>
            <p:nvPr/>
          </p:nvSpPr>
          <p:spPr>
            <a:xfrm>
              <a:off x="5939414" y="2187186"/>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p:txBody>
        </p:sp>
        <p:sp>
          <p:nvSpPr>
            <p:cNvPr id="121" name="pt121"/>
            <p:cNvSpPr/>
            <p:nvPr/>
          </p:nvSpPr>
          <p:spPr>
            <a:xfrm>
              <a:off x="4767492" y="2336787"/>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p:txBody>
        </p:sp>
        <p:sp>
          <p:nvSpPr>
            <p:cNvPr id="122" name="pt122"/>
            <p:cNvSpPr/>
            <p:nvPr/>
          </p:nvSpPr>
          <p:spPr>
            <a:xfrm>
              <a:off x="3595570" y="2187186"/>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p:txBody>
        </p:sp>
        <p:sp>
          <p:nvSpPr>
            <p:cNvPr id="123" name="pt123"/>
            <p:cNvSpPr/>
            <p:nvPr/>
          </p:nvSpPr>
          <p:spPr>
            <a:xfrm>
              <a:off x="5939414" y="2336787"/>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p:txBody>
        </p:sp>
        <p:sp>
          <p:nvSpPr>
            <p:cNvPr id="124" name="pt124"/>
            <p:cNvSpPr/>
            <p:nvPr/>
          </p:nvSpPr>
          <p:spPr>
            <a:xfrm>
              <a:off x="7111335" y="2486389"/>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p:txBody>
        </p:sp>
        <p:sp>
          <p:nvSpPr>
            <p:cNvPr id="125" name="pt125"/>
            <p:cNvSpPr/>
            <p:nvPr/>
          </p:nvSpPr>
          <p:spPr>
            <a:xfrm>
              <a:off x="3595570" y="2336787"/>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p:txBody>
        </p:sp>
        <p:sp>
          <p:nvSpPr>
            <p:cNvPr id="126" name="pt126"/>
            <p:cNvSpPr/>
            <p:nvPr/>
          </p:nvSpPr>
          <p:spPr>
            <a:xfrm>
              <a:off x="3595570" y="2486389"/>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27" name="pt127"/>
            <p:cNvSpPr/>
            <p:nvPr/>
          </p:nvSpPr>
          <p:spPr>
            <a:xfrm>
              <a:off x="2423649" y="2486389"/>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p:txBody>
        </p:sp>
        <p:sp>
          <p:nvSpPr>
            <p:cNvPr id="128" name="pt128"/>
            <p:cNvSpPr/>
            <p:nvPr/>
          </p:nvSpPr>
          <p:spPr>
            <a:xfrm>
              <a:off x="5939414" y="2486389"/>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29" name="pt129"/>
            <p:cNvSpPr/>
            <p:nvPr/>
          </p:nvSpPr>
          <p:spPr>
            <a:xfrm>
              <a:off x="5939414" y="2635990"/>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p:txBody>
        </p:sp>
        <p:sp>
          <p:nvSpPr>
            <p:cNvPr id="130" name="pt130"/>
            <p:cNvSpPr/>
            <p:nvPr/>
          </p:nvSpPr>
          <p:spPr>
            <a:xfrm>
              <a:off x="4767492" y="2486389"/>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p:txBody>
        </p:sp>
        <p:sp>
          <p:nvSpPr>
            <p:cNvPr id="131" name="pt131"/>
            <p:cNvSpPr/>
            <p:nvPr/>
          </p:nvSpPr>
          <p:spPr>
            <a:xfrm>
              <a:off x="5939414" y="2785592"/>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p:txBody>
        </p:sp>
        <p:sp>
          <p:nvSpPr>
            <p:cNvPr id="132" name="pt132"/>
            <p:cNvSpPr/>
            <p:nvPr/>
          </p:nvSpPr>
          <p:spPr>
            <a:xfrm>
              <a:off x="7111335" y="2635990"/>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p:txBody>
        </p:sp>
        <p:sp>
          <p:nvSpPr>
            <p:cNvPr id="133" name="pt133"/>
            <p:cNvSpPr/>
            <p:nvPr/>
          </p:nvSpPr>
          <p:spPr>
            <a:xfrm>
              <a:off x="7111335" y="2785592"/>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p:txBody>
        </p:sp>
        <p:sp>
          <p:nvSpPr>
            <p:cNvPr id="134" name="pt134"/>
            <p:cNvSpPr/>
            <p:nvPr/>
          </p:nvSpPr>
          <p:spPr>
            <a:xfrm>
              <a:off x="5939414" y="2935193"/>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p:txBody>
        </p:sp>
        <p:sp>
          <p:nvSpPr>
            <p:cNvPr id="135" name="pt135"/>
            <p:cNvSpPr/>
            <p:nvPr/>
          </p:nvSpPr>
          <p:spPr>
            <a:xfrm>
              <a:off x="7111335" y="2935193"/>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p:txBody>
        </p:sp>
        <p:sp>
          <p:nvSpPr>
            <p:cNvPr id="136" name="pt136"/>
            <p:cNvSpPr/>
            <p:nvPr/>
          </p:nvSpPr>
          <p:spPr>
            <a:xfrm>
              <a:off x="3595570" y="2635990"/>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p:txBody>
        </p:sp>
        <p:sp>
          <p:nvSpPr>
            <p:cNvPr id="137" name="pt137"/>
            <p:cNvSpPr/>
            <p:nvPr/>
          </p:nvSpPr>
          <p:spPr>
            <a:xfrm>
              <a:off x="4767492" y="2635990"/>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p:txBody>
        </p:sp>
        <p:sp>
          <p:nvSpPr>
            <p:cNvPr id="138" name="pt138"/>
            <p:cNvSpPr/>
            <p:nvPr/>
          </p:nvSpPr>
          <p:spPr>
            <a:xfrm>
              <a:off x="3595570" y="2785592"/>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p:txBody>
        </p:sp>
        <p:sp>
          <p:nvSpPr>
            <p:cNvPr id="139" name="pt139"/>
            <p:cNvSpPr/>
            <p:nvPr/>
          </p:nvSpPr>
          <p:spPr>
            <a:xfrm>
              <a:off x="4767492" y="2785592"/>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p:txBody>
        </p:sp>
        <p:sp>
          <p:nvSpPr>
            <p:cNvPr id="140" name="pt140"/>
            <p:cNvSpPr/>
            <p:nvPr/>
          </p:nvSpPr>
          <p:spPr>
            <a:xfrm>
              <a:off x="2423649" y="2635990"/>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p:txBody>
        </p:sp>
        <p:sp>
          <p:nvSpPr>
            <p:cNvPr id="141" name="pt141"/>
            <p:cNvSpPr/>
            <p:nvPr/>
          </p:nvSpPr>
          <p:spPr>
            <a:xfrm>
              <a:off x="4767492" y="2935193"/>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p:txBody>
        </p:sp>
        <p:sp>
          <p:nvSpPr>
            <p:cNvPr id="142" name="pt142"/>
            <p:cNvSpPr/>
            <p:nvPr/>
          </p:nvSpPr>
          <p:spPr>
            <a:xfrm>
              <a:off x="5939414" y="3084795"/>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p:txBody>
        </p:sp>
        <p:sp>
          <p:nvSpPr>
            <p:cNvPr id="143" name="pt143"/>
            <p:cNvSpPr/>
            <p:nvPr/>
          </p:nvSpPr>
          <p:spPr>
            <a:xfrm>
              <a:off x="7111335" y="3084795"/>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p:txBody>
        </p:sp>
        <p:sp>
          <p:nvSpPr>
            <p:cNvPr id="144" name="pt144"/>
            <p:cNvSpPr/>
            <p:nvPr/>
          </p:nvSpPr>
          <p:spPr>
            <a:xfrm>
              <a:off x="2423649" y="2785592"/>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p:txBody>
        </p:sp>
        <p:sp>
          <p:nvSpPr>
            <p:cNvPr id="145" name="pt145"/>
            <p:cNvSpPr/>
            <p:nvPr/>
          </p:nvSpPr>
          <p:spPr>
            <a:xfrm>
              <a:off x="3595570" y="2935193"/>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p:txBody>
        </p:sp>
        <p:sp>
          <p:nvSpPr>
            <p:cNvPr id="146" name="pt146"/>
            <p:cNvSpPr/>
            <p:nvPr/>
          </p:nvSpPr>
          <p:spPr>
            <a:xfrm>
              <a:off x="2423649" y="2935193"/>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p:txBody>
        </p:sp>
        <p:sp>
          <p:nvSpPr>
            <p:cNvPr id="147" name="pt147"/>
            <p:cNvSpPr/>
            <p:nvPr/>
          </p:nvSpPr>
          <p:spPr>
            <a:xfrm>
              <a:off x="7111335" y="3234397"/>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p:txBody>
        </p:sp>
        <p:sp>
          <p:nvSpPr>
            <p:cNvPr id="148" name="pt148"/>
            <p:cNvSpPr/>
            <p:nvPr/>
          </p:nvSpPr>
          <p:spPr>
            <a:xfrm>
              <a:off x="2423649" y="3084795"/>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p:txBody>
        </p:sp>
        <p:sp>
          <p:nvSpPr>
            <p:cNvPr id="149" name="pt149"/>
            <p:cNvSpPr/>
            <p:nvPr/>
          </p:nvSpPr>
          <p:spPr>
            <a:xfrm>
              <a:off x="2423649" y="3234397"/>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p:txBody>
        </p:sp>
        <p:sp>
          <p:nvSpPr>
            <p:cNvPr id="150" name="pt150"/>
            <p:cNvSpPr/>
            <p:nvPr/>
          </p:nvSpPr>
          <p:spPr>
            <a:xfrm>
              <a:off x="5939414" y="3234397"/>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p:txBody>
        </p:sp>
        <p:sp>
          <p:nvSpPr>
            <p:cNvPr id="151" name="pt151"/>
            <p:cNvSpPr/>
            <p:nvPr/>
          </p:nvSpPr>
          <p:spPr>
            <a:xfrm>
              <a:off x="4767492" y="3084795"/>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p:txBody>
        </p:sp>
        <p:sp>
          <p:nvSpPr>
            <p:cNvPr id="152" name="pt152"/>
            <p:cNvSpPr/>
            <p:nvPr/>
          </p:nvSpPr>
          <p:spPr>
            <a:xfrm>
              <a:off x="3595570" y="3084795"/>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p:txBody>
        </p:sp>
        <p:sp>
          <p:nvSpPr>
            <p:cNvPr id="153" name="pt153"/>
            <p:cNvSpPr/>
            <p:nvPr/>
          </p:nvSpPr>
          <p:spPr>
            <a:xfrm>
              <a:off x="3595570" y="3234397"/>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p:txBody>
        </p:sp>
        <p:sp>
          <p:nvSpPr>
            <p:cNvPr id="154" name="pt154"/>
            <p:cNvSpPr/>
            <p:nvPr/>
          </p:nvSpPr>
          <p:spPr>
            <a:xfrm>
              <a:off x="2423649" y="3383998"/>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p:txBody>
        </p:sp>
        <p:sp>
          <p:nvSpPr>
            <p:cNvPr id="155" name="pt155"/>
            <p:cNvSpPr/>
            <p:nvPr/>
          </p:nvSpPr>
          <p:spPr>
            <a:xfrm>
              <a:off x="4767492" y="3234397"/>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p:txBody>
        </p:sp>
        <p:sp>
          <p:nvSpPr>
            <p:cNvPr id="156" name="pt156"/>
            <p:cNvSpPr/>
            <p:nvPr/>
          </p:nvSpPr>
          <p:spPr>
            <a:xfrm>
              <a:off x="7111335" y="3383998"/>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p:txBody>
        </p:sp>
        <p:sp>
          <p:nvSpPr>
            <p:cNvPr id="157" name="pt157"/>
            <p:cNvSpPr/>
            <p:nvPr/>
          </p:nvSpPr>
          <p:spPr>
            <a:xfrm>
              <a:off x="7111335" y="3533600"/>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p:txBody>
        </p:sp>
        <p:sp>
          <p:nvSpPr>
            <p:cNvPr id="158" name="pt158"/>
            <p:cNvSpPr/>
            <p:nvPr/>
          </p:nvSpPr>
          <p:spPr>
            <a:xfrm>
              <a:off x="5939414" y="3383998"/>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p:txBody>
        </p:sp>
        <p:sp>
          <p:nvSpPr>
            <p:cNvPr id="159" name="pt159"/>
            <p:cNvSpPr/>
            <p:nvPr/>
          </p:nvSpPr>
          <p:spPr>
            <a:xfrm>
              <a:off x="3595570" y="3383998"/>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p:txBody>
        </p:sp>
        <p:sp>
          <p:nvSpPr>
            <p:cNvPr id="160" name="pt160"/>
            <p:cNvSpPr/>
            <p:nvPr/>
          </p:nvSpPr>
          <p:spPr>
            <a:xfrm>
              <a:off x="2423649" y="3533600"/>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p:txBody>
        </p:sp>
        <p:sp>
          <p:nvSpPr>
            <p:cNvPr id="161" name="pt161"/>
            <p:cNvSpPr/>
            <p:nvPr/>
          </p:nvSpPr>
          <p:spPr>
            <a:xfrm>
              <a:off x="2423649" y="3683201"/>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p:txBody>
        </p:sp>
        <p:sp>
          <p:nvSpPr>
            <p:cNvPr id="162" name="pt162"/>
            <p:cNvSpPr/>
            <p:nvPr/>
          </p:nvSpPr>
          <p:spPr>
            <a:xfrm>
              <a:off x="3595570" y="3533600"/>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p:txBody>
        </p:sp>
        <p:sp>
          <p:nvSpPr>
            <p:cNvPr id="163" name="pt163"/>
            <p:cNvSpPr/>
            <p:nvPr/>
          </p:nvSpPr>
          <p:spPr>
            <a:xfrm>
              <a:off x="4767492" y="3383998"/>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p:txBody>
        </p:sp>
        <p:sp>
          <p:nvSpPr>
            <p:cNvPr id="164" name="pt164"/>
            <p:cNvSpPr/>
            <p:nvPr/>
          </p:nvSpPr>
          <p:spPr>
            <a:xfrm>
              <a:off x="5939414" y="3533600"/>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p:txBody>
        </p:sp>
        <p:sp>
          <p:nvSpPr>
            <p:cNvPr id="165" name="pt165"/>
            <p:cNvSpPr/>
            <p:nvPr/>
          </p:nvSpPr>
          <p:spPr>
            <a:xfrm>
              <a:off x="3595570" y="3683201"/>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p:txBody>
        </p:sp>
        <p:sp>
          <p:nvSpPr>
            <p:cNvPr id="166" name="pt166"/>
            <p:cNvSpPr/>
            <p:nvPr/>
          </p:nvSpPr>
          <p:spPr>
            <a:xfrm>
              <a:off x="4767492" y="3533600"/>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p:txBody>
        </p:sp>
        <p:sp>
          <p:nvSpPr>
            <p:cNvPr id="167" name="pt167"/>
            <p:cNvSpPr/>
            <p:nvPr/>
          </p:nvSpPr>
          <p:spPr>
            <a:xfrm>
              <a:off x="2423649" y="3832803"/>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p:txBody>
        </p:sp>
        <p:sp>
          <p:nvSpPr>
            <p:cNvPr id="168" name="pt168"/>
            <p:cNvSpPr/>
            <p:nvPr/>
          </p:nvSpPr>
          <p:spPr>
            <a:xfrm>
              <a:off x="5939414" y="3683201"/>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p:txBody>
        </p:sp>
        <p:sp>
          <p:nvSpPr>
            <p:cNvPr id="169" name="pt169"/>
            <p:cNvSpPr/>
            <p:nvPr/>
          </p:nvSpPr>
          <p:spPr>
            <a:xfrm>
              <a:off x="2423649" y="3982405"/>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p:txBody>
        </p:sp>
        <p:sp>
          <p:nvSpPr>
            <p:cNvPr id="170" name="pt170"/>
            <p:cNvSpPr/>
            <p:nvPr/>
          </p:nvSpPr>
          <p:spPr>
            <a:xfrm>
              <a:off x="7111335" y="3683201"/>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p:txBody>
        </p:sp>
        <p:sp>
          <p:nvSpPr>
            <p:cNvPr id="171" name="pt171"/>
            <p:cNvSpPr/>
            <p:nvPr/>
          </p:nvSpPr>
          <p:spPr>
            <a:xfrm>
              <a:off x="4767492" y="3683201"/>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p:txBody>
        </p:sp>
        <p:sp>
          <p:nvSpPr>
            <p:cNvPr id="172" name="pt172"/>
            <p:cNvSpPr/>
            <p:nvPr/>
          </p:nvSpPr>
          <p:spPr>
            <a:xfrm>
              <a:off x="3595570" y="3832803"/>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p:txBody>
        </p:sp>
        <p:sp>
          <p:nvSpPr>
            <p:cNvPr id="173" name="pt173"/>
            <p:cNvSpPr/>
            <p:nvPr/>
          </p:nvSpPr>
          <p:spPr>
            <a:xfrm>
              <a:off x="5939414" y="3832803"/>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p:txBody>
        </p:sp>
        <p:sp>
          <p:nvSpPr>
            <p:cNvPr id="174" name="pt174"/>
            <p:cNvSpPr/>
            <p:nvPr/>
          </p:nvSpPr>
          <p:spPr>
            <a:xfrm>
              <a:off x="7111335" y="3832803"/>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p:txBody>
        </p:sp>
        <p:sp>
          <p:nvSpPr>
            <p:cNvPr id="175" name="pt175"/>
            <p:cNvSpPr/>
            <p:nvPr/>
          </p:nvSpPr>
          <p:spPr>
            <a:xfrm>
              <a:off x="2423649" y="4132006"/>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p:txBody>
        </p:sp>
        <p:sp>
          <p:nvSpPr>
            <p:cNvPr id="176" name="pt176"/>
            <p:cNvSpPr/>
            <p:nvPr/>
          </p:nvSpPr>
          <p:spPr>
            <a:xfrm>
              <a:off x="5939414" y="3982405"/>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p:txBody>
        </p:sp>
        <p:sp>
          <p:nvSpPr>
            <p:cNvPr id="177" name="pt177"/>
            <p:cNvSpPr/>
            <p:nvPr/>
          </p:nvSpPr>
          <p:spPr>
            <a:xfrm>
              <a:off x="7111335" y="3982405"/>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p:txBody>
        </p:sp>
        <p:sp>
          <p:nvSpPr>
            <p:cNvPr id="178" name="pt178"/>
            <p:cNvSpPr/>
            <p:nvPr/>
          </p:nvSpPr>
          <p:spPr>
            <a:xfrm>
              <a:off x="2423649" y="4281608"/>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p:txBody>
        </p:sp>
        <p:sp>
          <p:nvSpPr>
            <p:cNvPr id="179" name="pt179"/>
            <p:cNvSpPr/>
            <p:nvPr/>
          </p:nvSpPr>
          <p:spPr>
            <a:xfrm>
              <a:off x="4767492" y="3832803"/>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p:txBody>
        </p:sp>
        <p:sp>
          <p:nvSpPr>
            <p:cNvPr id="180" name="pt180"/>
            <p:cNvSpPr/>
            <p:nvPr/>
          </p:nvSpPr>
          <p:spPr>
            <a:xfrm>
              <a:off x="3595570" y="3982405"/>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p:txBody>
        </p:sp>
        <p:sp>
          <p:nvSpPr>
            <p:cNvPr id="181" name="pt181"/>
            <p:cNvSpPr/>
            <p:nvPr/>
          </p:nvSpPr>
          <p:spPr>
            <a:xfrm>
              <a:off x="3595570" y="4132006"/>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p:txBody>
        </p:sp>
        <p:sp>
          <p:nvSpPr>
            <p:cNvPr id="182" name="pt182"/>
            <p:cNvSpPr/>
            <p:nvPr/>
          </p:nvSpPr>
          <p:spPr>
            <a:xfrm>
              <a:off x="2423649" y="4431209"/>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p:txBody>
        </p:sp>
        <p:sp>
          <p:nvSpPr>
            <p:cNvPr id="183" name="pt183"/>
            <p:cNvSpPr/>
            <p:nvPr/>
          </p:nvSpPr>
          <p:spPr>
            <a:xfrm>
              <a:off x="4767492" y="3982405"/>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p:txBody>
        </p:sp>
        <p:sp>
          <p:nvSpPr>
            <p:cNvPr id="184" name="pt184"/>
            <p:cNvSpPr/>
            <p:nvPr/>
          </p:nvSpPr>
          <p:spPr>
            <a:xfrm>
              <a:off x="5939414" y="4132006"/>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p:txBody>
        </p:sp>
        <p:sp>
          <p:nvSpPr>
            <p:cNvPr id="185" name="pt185"/>
            <p:cNvSpPr/>
            <p:nvPr/>
          </p:nvSpPr>
          <p:spPr>
            <a:xfrm>
              <a:off x="3595570" y="4281608"/>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p:txBody>
        </p:sp>
        <p:sp>
          <p:nvSpPr>
            <p:cNvPr id="186" name="pt186"/>
            <p:cNvSpPr/>
            <p:nvPr/>
          </p:nvSpPr>
          <p:spPr>
            <a:xfrm>
              <a:off x="2423649" y="4580811"/>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p:txBody>
        </p:sp>
        <p:sp>
          <p:nvSpPr>
            <p:cNvPr id="187" name="pt187"/>
            <p:cNvSpPr/>
            <p:nvPr/>
          </p:nvSpPr>
          <p:spPr>
            <a:xfrm>
              <a:off x="3595570" y="4431209"/>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p:txBody>
        </p:sp>
        <p:sp>
          <p:nvSpPr>
            <p:cNvPr id="188" name="pt188"/>
            <p:cNvSpPr/>
            <p:nvPr/>
          </p:nvSpPr>
          <p:spPr>
            <a:xfrm>
              <a:off x="2423649" y="4730412"/>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189" name="pt189"/>
            <p:cNvSpPr/>
            <p:nvPr/>
          </p:nvSpPr>
          <p:spPr>
            <a:xfrm>
              <a:off x="7111335" y="4132006"/>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p:txBody>
        </p:sp>
        <p:sp>
          <p:nvSpPr>
            <p:cNvPr id="190" name="pt190"/>
            <p:cNvSpPr/>
            <p:nvPr/>
          </p:nvSpPr>
          <p:spPr>
            <a:xfrm>
              <a:off x="4767492" y="4132006"/>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p:txBody>
        </p:sp>
        <p:sp>
          <p:nvSpPr>
            <p:cNvPr id="191" name="pt191"/>
            <p:cNvSpPr/>
            <p:nvPr/>
          </p:nvSpPr>
          <p:spPr>
            <a:xfrm>
              <a:off x="5939414" y="4281608"/>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p:txBody>
        </p:sp>
        <p:sp>
          <p:nvSpPr>
            <p:cNvPr id="192" name="pt192"/>
            <p:cNvSpPr/>
            <p:nvPr/>
          </p:nvSpPr>
          <p:spPr>
            <a:xfrm>
              <a:off x="3595570" y="4580811"/>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p:txBody>
        </p:sp>
        <p:sp>
          <p:nvSpPr>
            <p:cNvPr id="193" name="pt193"/>
            <p:cNvSpPr/>
            <p:nvPr/>
          </p:nvSpPr>
          <p:spPr>
            <a:xfrm>
              <a:off x="4767492" y="4281608"/>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p:txBody>
        </p:sp>
        <p:sp>
          <p:nvSpPr>
            <p:cNvPr id="194" name="pt194"/>
            <p:cNvSpPr/>
            <p:nvPr/>
          </p:nvSpPr>
          <p:spPr>
            <a:xfrm>
              <a:off x="7111335" y="4281608"/>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p:txBody>
        </p:sp>
        <p:sp>
          <p:nvSpPr>
            <p:cNvPr id="195" name="pt195"/>
            <p:cNvSpPr/>
            <p:nvPr/>
          </p:nvSpPr>
          <p:spPr>
            <a:xfrm>
              <a:off x="2423649" y="4880014"/>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p:txBody>
        </p:sp>
        <p:sp>
          <p:nvSpPr>
            <p:cNvPr id="196" name="pt196"/>
            <p:cNvSpPr/>
            <p:nvPr/>
          </p:nvSpPr>
          <p:spPr>
            <a:xfrm>
              <a:off x="2423649" y="5029616"/>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p:txBody>
        </p:sp>
        <p:sp>
          <p:nvSpPr>
            <p:cNvPr id="197" name="pt197"/>
            <p:cNvSpPr/>
            <p:nvPr/>
          </p:nvSpPr>
          <p:spPr>
            <a:xfrm>
              <a:off x="7111335" y="4431209"/>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p:txBody>
        </p:sp>
        <p:sp>
          <p:nvSpPr>
            <p:cNvPr id="198" name="pt198"/>
            <p:cNvSpPr/>
            <p:nvPr/>
          </p:nvSpPr>
          <p:spPr>
            <a:xfrm>
              <a:off x="5939414" y="4431209"/>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p:txBody>
        </p:sp>
        <p:sp>
          <p:nvSpPr>
            <p:cNvPr id="199" name="pt199"/>
            <p:cNvSpPr/>
            <p:nvPr/>
          </p:nvSpPr>
          <p:spPr>
            <a:xfrm>
              <a:off x="3595570" y="4730412"/>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00" name="pt200"/>
            <p:cNvSpPr/>
            <p:nvPr/>
          </p:nvSpPr>
          <p:spPr>
            <a:xfrm>
              <a:off x="4767492" y="4431209"/>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01" name="pt201"/>
            <p:cNvSpPr/>
            <p:nvPr/>
          </p:nvSpPr>
          <p:spPr>
            <a:xfrm>
              <a:off x="5939414" y="4580811"/>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02" name="pt202"/>
            <p:cNvSpPr/>
            <p:nvPr/>
          </p:nvSpPr>
          <p:spPr>
            <a:xfrm>
              <a:off x="3595570" y="4880014"/>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p:txBody>
        </p:sp>
        <p:sp>
          <p:nvSpPr>
            <p:cNvPr id="203" name="pt203"/>
            <p:cNvSpPr/>
            <p:nvPr/>
          </p:nvSpPr>
          <p:spPr>
            <a:xfrm>
              <a:off x="7111335" y="4580811"/>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p:txBody>
        </p:sp>
        <p:sp>
          <p:nvSpPr>
            <p:cNvPr id="204" name="pt204"/>
            <p:cNvSpPr/>
            <p:nvPr/>
          </p:nvSpPr>
          <p:spPr>
            <a:xfrm>
              <a:off x="4767492" y="4580811"/>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p:txBody>
        </p:sp>
        <p:sp>
          <p:nvSpPr>
            <p:cNvPr id="205" name="pt205"/>
            <p:cNvSpPr/>
            <p:nvPr/>
          </p:nvSpPr>
          <p:spPr>
            <a:xfrm>
              <a:off x="7111335" y="4730412"/>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p:txBody>
        </p:sp>
        <p:sp>
          <p:nvSpPr>
            <p:cNvPr id="206" name="pt206"/>
            <p:cNvSpPr/>
            <p:nvPr/>
          </p:nvSpPr>
          <p:spPr>
            <a:xfrm>
              <a:off x="4767492" y="4730412"/>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p:txBody>
        </p:sp>
        <p:sp>
          <p:nvSpPr>
            <p:cNvPr id="207" name="pt207"/>
            <p:cNvSpPr/>
            <p:nvPr/>
          </p:nvSpPr>
          <p:spPr>
            <a:xfrm>
              <a:off x="2423649" y="5179217"/>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p:txBody>
        </p:sp>
        <p:sp>
          <p:nvSpPr>
            <p:cNvPr id="208" name="pt208"/>
            <p:cNvSpPr/>
            <p:nvPr/>
          </p:nvSpPr>
          <p:spPr>
            <a:xfrm>
              <a:off x="5939414" y="4730412"/>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p:txBody>
        </p:sp>
        <p:sp>
          <p:nvSpPr>
            <p:cNvPr id="209" name="pt209"/>
            <p:cNvSpPr/>
            <p:nvPr/>
          </p:nvSpPr>
          <p:spPr>
            <a:xfrm>
              <a:off x="7111335" y="4880014"/>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p:txBody>
        </p:sp>
        <p:sp>
          <p:nvSpPr>
            <p:cNvPr id="210" name="pt210"/>
            <p:cNvSpPr/>
            <p:nvPr/>
          </p:nvSpPr>
          <p:spPr>
            <a:xfrm>
              <a:off x="3595570" y="5029616"/>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p:txBody>
        </p:sp>
        <p:sp>
          <p:nvSpPr>
            <p:cNvPr id="211" name="pt211"/>
            <p:cNvSpPr/>
            <p:nvPr/>
          </p:nvSpPr>
          <p:spPr>
            <a:xfrm>
              <a:off x="5939414" y="4880014"/>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p:txBody>
        </p:sp>
        <p:sp>
          <p:nvSpPr>
            <p:cNvPr id="212" name="pt212"/>
            <p:cNvSpPr/>
            <p:nvPr/>
          </p:nvSpPr>
          <p:spPr>
            <a:xfrm>
              <a:off x="4767492" y="4880014"/>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p:txBody>
        </p:sp>
        <p:sp>
          <p:nvSpPr>
            <p:cNvPr id="213" name="pt213"/>
            <p:cNvSpPr/>
            <p:nvPr/>
          </p:nvSpPr>
          <p:spPr>
            <a:xfrm>
              <a:off x="2423649" y="532881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14" name="pt214"/>
            <p:cNvSpPr/>
            <p:nvPr/>
          </p:nvSpPr>
          <p:spPr>
            <a:xfrm>
              <a:off x="4767492" y="5029616"/>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p:txBody>
        </p:sp>
        <p:sp>
          <p:nvSpPr>
            <p:cNvPr id="215" name="pt215"/>
            <p:cNvSpPr/>
            <p:nvPr/>
          </p:nvSpPr>
          <p:spPr>
            <a:xfrm>
              <a:off x="4767492" y="5179217"/>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p:txBody>
        </p:sp>
        <p:sp>
          <p:nvSpPr>
            <p:cNvPr id="216" name="pt216"/>
            <p:cNvSpPr/>
            <p:nvPr/>
          </p:nvSpPr>
          <p:spPr>
            <a:xfrm>
              <a:off x="7111335" y="5029616"/>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p:txBody>
        </p:sp>
        <p:sp>
          <p:nvSpPr>
            <p:cNvPr id="217" name="pt217"/>
            <p:cNvSpPr/>
            <p:nvPr/>
          </p:nvSpPr>
          <p:spPr>
            <a:xfrm>
              <a:off x="2423649" y="5478420"/>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p:txBody>
        </p:sp>
        <p:sp>
          <p:nvSpPr>
            <p:cNvPr id="218" name="pt218"/>
            <p:cNvSpPr/>
            <p:nvPr/>
          </p:nvSpPr>
          <p:spPr>
            <a:xfrm>
              <a:off x="7111335" y="5179217"/>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p:txBody>
        </p:sp>
        <p:sp>
          <p:nvSpPr>
            <p:cNvPr id="219" name="pt219"/>
            <p:cNvSpPr/>
            <p:nvPr/>
          </p:nvSpPr>
          <p:spPr>
            <a:xfrm>
              <a:off x="3595570" y="5179217"/>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p:txBody>
        </p:sp>
        <p:sp>
          <p:nvSpPr>
            <p:cNvPr id="220" name="pt220"/>
            <p:cNvSpPr/>
            <p:nvPr/>
          </p:nvSpPr>
          <p:spPr>
            <a:xfrm>
              <a:off x="5939414" y="5029616"/>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p:txBody>
        </p:sp>
        <p:sp>
          <p:nvSpPr>
            <p:cNvPr id="221" name="pt221"/>
            <p:cNvSpPr/>
            <p:nvPr/>
          </p:nvSpPr>
          <p:spPr>
            <a:xfrm>
              <a:off x="3595570" y="5328819"/>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p:txBody>
        </p:sp>
        <p:sp>
          <p:nvSpPr>
            <p:cNvPr id="222" name="pt222"/>
            <p:cNvSpPr/>
            <p:nvPr/>
          </p:nvSpPr>
          <p:spPr>
            <a:xfrm>
              <a:off x="5939414" y="5179217"/>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p:txBody>
        </p:sp>
        <p:sp>
          <p:nvSpPr>
            <p:cNvPr id="223" name="pt223"/>
            <p:cNvSpPr/>
            <p:nvPr/>
          </p:nvSpPr>
          <p:spPr>
            <a:xfrm>
              <a:off x="2423649" y="5628022"/>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p:txBody>
        </p:sp>
        <p:sp>
          <p:nvSpPr>
            <p:cNvPr id="224" name="pt224"/>
            <p:cNvSpPr/>
            <p:nvPr/>
          </p:nvSpPr>
          <p:spPr>
            <a:xfrm>
              <a:off x="5939414" y="5328819"/>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p:txBody>
        </p:sp>
        <p:sp>
          <p:nvSpPr>
            <p:cNvPr id="225" name="pt225"/>
            <p:cNvSpPr/>
            <p:nvPr/>
          </p:nvSpPr>
          <p:spPr>
            <a:xfrm>
              <a:off x="3595570" y="5478420"/>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p:txBody>
        </p:sp>
        <p:sp>
          <p:nvSpPr>
            <p:cNvPr id="226" name="pt226"/>
            <p:cNvSpPr/>
            <p:nvPr/>
          </p:nvSpPr>
          <p:spPr>
            <a:xfrm>
              <a:off x="5939414" y="5478420"/>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p:txBody>
        </p:sp>
        <p:sp>
          <p:nvSpPr>
            <p:cNvPr id="227" name="pt227"/>
            <p:cNvSpPr/>
            <p:nvPr/>
          </p:nvSpPr>
          <p:spPr>
            <a:xfrm>
              <a:off x="7111335" y="5328819"/>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p:txBody>
        </p:sp>
        <p:sp>
          <p:nvSpPr>
            <p:cNvPr id="228" name="pt228"/>
            <p:cNvSpPr/>
            <p:nvPr/>
          </p:nvSpPr>
          <p:spPr>
            <a:xfrm>
              <a:off x="3595570" y="5628022"/>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29" name="pt229"/>
            <p:cNvSpPr/>
            <p:nvPr/>
          </p:nvSpPr>
          <p:spPr>
            <a:xfrm>
              <a:off x="4767492" y="532881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30" name="pt230"/>
            <p:cNvSpPr/>
            <p:nvPr/>
          </p:nvSpPr>
          <p:spPr>
            <a:xfrm>
              <a:off x="5939414" y="5628022"/>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31" name="pt231"/>
            <p:cNvSpPr/>
            <p:nvPr/>
          </p:nvSpPr>
          <p:spPr>
            <a:xfrm>
              <a:off x="7111335" y="5478420"/>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p:txBody>
        </p:sp>
        <p:sp>
          <p:nvSpPr>
            <p:cNvPr id="232" name="pt232"/>
            <p:cNvSpPr/>
            <p:nvPr/>
          </p:nvSpPr>
          <p:spPr>
            <a:xfrm>
              <a:off x="4767492" y="5478420"/>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p:txBody>
        </p:sp>
        <p:sp>
          <p:nvSpPr>
            <p:cNvPr id="233" name="pt233"/>
            <p:cNvSpPr/>
            <p:nvPr/>
          </p:nvSpPr>
          <p:spPr>
            <a:xfrm>
              <a:off x="4767492" y="5628022"/>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p:txBody>
        </p:sp>
        <p:sp>
          <p:nvSpPr>
            <p:cNvPr id="234" name="pt234"/>
            <p:cNvSpPr/>
            <p:nvPr/>
          </p:nvSpPr>
          <p:spPr>
            <a:xfrm>
              <a:off x="7111335" y="5628022"/>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p:txBody>
        </p:sp>
        <p:sp>
          <p:nvSpPr>
            <p:cNvPr id="235" name="tx235"/>
            <p:cNvSpPr/>
            <p:nvPr/>
          </p:nvSpPr>
          <p:spPr>
            <a:xfrm>
              <a:off x="1625592" y="861938"/>
              <a:ext cx="73956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Brazil (687,000)</a:t>
              </a:r>
            </a:p>
          </p:txBody>
        </p:sp>
        <p:sp>
          <p:nvSpPr>
            <p:cNvPr id="236" name="tx236"/>
            <p:cNvSpPr/>
            <p:nvPr/>
          </p:nvSpPr>
          <p:spPr>
            <a:xfrm>
              <a:off x="1555732" y="1011539"/>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Mexico (351,000)</a:t>
              </a:r>
            </a:p>
          </p:txBody>
        </p:sp>
        <p:sp>
          <p:nvSpPr>
            <p:cNvPr id="237" name="tx237"/>
            <p:cNvSpPr/>
            <p:nvPr/>
          </p:nvSpPr>
          <p:spPr>
            <a:xfrm>
              <a:off x="1406136" y="1161141"/>
              <a:ext cx="95902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Venezuela (114,000)</a:t>
              </a:r>
            </a:p>
          </p:txBody>
        </p:sp>
        <p:sp>
          <p:nvSpPr>
            <p:cNvPr id="238" name="tx238"/>
            <p:cNvSpPr/>
            <p:nvPr/>
          </p:nvSpPr>
          <p:spPr>
            <a:xfrm>
              <a:off x="1555732" y="1310742"/>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Ecuador (64,000)</a:t>
              </a:r>
            </a:p>
          </p:txBody>
        </p:sp>
        <p:sp>
          <p:nvSpPr>
            <p:cNvPr id="239" name="tx239"/>
            <p:cNvSpPr/>
            <p:nvPr/>
          </p:nvSpPr>
          <p:spPr>
            <a:xfrm>
              <a:off x="1503246" y="1460344"/>
              <a:ext cx="86191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Colombia (64,000)</a:t>
              </a:r>
            </a:p>
          </p:txBody>
        </p:sp>
        <p:sp>
          <p:nvSpPr>
            <p:cNvPr id="240" name="tx240"/>
            <p:cNvSpPr/>
            <p:nvPr/>
          </p:nvSpPr>
          <p:spPr>
            <a:xfrm>
              <a:off x="1637205" y="1609946"/>
              <a:ext cx="72795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Bolivia (63,000)</a:t>
              </a:r>
            </a:p>
          </p:txBody>
        </p:sp>
        <p:sp>
          <p:nvSpPr>
            <p:cNvPr id="241" name="tx241"/>
            <p:cNvSpPr/>
            <p:nvPr/>
          </p:nvSpPr>
          <p:spPr>
            <a:xfrm>
              <a:off x="1497485" y="1759547"/>
              <a:ext cx="86767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Argentina (63,000)</a:t>
              </a:r>
            </a:p>
          </p:txBody>
        </p:sp>
        <p:sp>
          <p:nvSpPr>
            <p:cNvPr id="242" name="tx242"/>
            <p:cNvSpPr/>
            <p:nvPr/>
          </p:nvSpPr>
          <p:spPr>
            <a:xfrm>
              <a:off x="1736235" y="1909149"/>
              <a:ext cx="62892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Haiti (58,000)</a:t>
              </a:r>
            </a:p>
          </p:txBody>
        </p:sp>
        <p:sp>
          <p:nvSpPr>
            <p:cNvPr id="243" name="tx243"/>
            <p:cNvSpPr/>
            <p:nvPr/>
          </p:nvSpPr>
          <p:spPr>
            <a:xfrm>
              <a:off x="1724622" y="2058750"/>
              <a:ext cx="640537"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Peru (54,000)</a:t>
              </a:r>
            </a:p>
          </p:txBody>
        </p:sp>
        <p:sp>
          <p:nvSpPr>
            <p:cNvPr id="244" name="tx244"/>
            <p:cNvSpPr/>
            <p:nvPr/>
          </p:nvSpPr>
          <p:spPr>
            <a:xfrm>
              <a:off x="1433477" y="2208352"/>
              <a:ext cx="93168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Guatemala (33,000)</a:t>
              </a:r>
            </a:p>
          </p:txBody>
        </p:sp>
        <p:sp>
          <p:nvSpPr>
            <p:cNvPr id="245" name="tx245"/>
            <p:cNvSpPr/>
            <p:nvPr/>
          </p:nvSpPr>
          <p:spPr>
            <a:xfrm>
              <a:off x="1497485" y="2357954"/>
              <a:ext cx="86767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Paraguay (29,000)</a:t>
              </a:r>
            </a:p>
          </p:txBody>
        </p:sp>
        <p:sp>
          <p:nvSpPr>
            <p:cNvPr id="246" name="tx246"/>
            <p:cNvSpPr/>
            <p:nvPr/>
          </p:nvSpPr>
          <p:spPr>
            <a:xfrm>
              <a:off x="1491633" y="2507555"/>
              <a:ext cx="8735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Honduras (21,000)</a:t>
              </a:r>
            </a:p>
          </p:txBody>
        </p:sp>
        <p:sp>
          <p:nvSpPr>
            <p:cNvPr id="247" name="tx247"/>
            <p:cNvSpPr/>
            <p:nvPr/>
          </p:nvSpPr>
          <p:spPr>
            <a:xfrm>
              <a:off x="1491724" y="2657157"/>
              <a:ext cx="87343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Costa Rica (4,000)</a:t>
              </a:r>
            </a:p>
          </p:txBody>
        </p:sp>
        <p:sp>
          <p:nvSpPr>
            <p:cNvPr id="248" name="tx248"/>
            <p:cNvSpPr/>
            <p:nvPr/>
          </p:nvSpPr>
          <p:spPr>
            <a:xfrm>
              <a:off x="1468407" y="2806758"/>
              <a:ext cx="89675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El Salvador (3,000)</a:t>
              </a:r>
            </a:p>
          </p:txBody>
        </p:sp>
        <p:sp>
          <p:nvSpPr>
            <p:cNvPr id="249" name="tx249"/>
            <p:cNvSpPr/>
            <p:nvPr/>
          </p:nvSpPr>
          <p:spPr>
            <a:xfrm>
              <a:off x="1613979" y="2956360"/>
              <a:ext cx="75117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Jamaica (2,000)</a:t>
              </a:r>
            </a:p>
          </p:txBody>
        </p:sp>
        <p:sp>
          <p:nvSpPr>
            <p:cNvPr id="250" name="tx250"/>
            <p:cNvSpPr/>
            <p:nvPr/>
          </p:nvSpPr>
          <p:spPr>
            <a:xfrm>
              <a:off x="1555732" y="3105961"/>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Suriname (2,000)</a:t>
              </a:r>
            </a:p>
          </p:txBody>
        </p:sp>
        <p:sp>
          <p:nvSpPr>
            <p:cNvPr id="251" name="tx251"/>
            <p:cNvSpPr/>
            <p:nvPr/>
          </p:nvSpPr>
          <p:spPr>
            <a:xfrm>
              <a:off x="1072289" y="3255563"/>
              <a:ext cx="1292870"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Dominican Republic (2,000)</a:t>
              </a:r>
            </a:p>
          </p:txBody>
        </p:sp>
        <p:sp>
          <p:nvSpPr>
            <p:cNvPr id="252" name="tx252"/>
            <p:cNvSpPr/>
            <p:nvPr/>
          </p:nvSpPr>
          <p:spPr>
            <a:xfrm>
              <a:off x="1765313" y="3405165"/>
              <a:ext cx="59984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Chile (2,000)</a:t>
              </a:r>
            </a:p>
          </p:txBody>
        </p:sp>
        <p:sp>
          <p:nvSpPr>
            <p:cNvPr id="253" name="tx253"/>
            <p:cNvSpPr/>
            <p:nvPr/>
          </p:nvSpPr>
          <p:spPr>
            <a:xfrm>
              <a:off x="1613979" y="3554766"/>
              <a:ext cx="75117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Panama (1,000)</a:t>
              </a:r>
            </a:p>
          </p:txBody>
        </p:sp>
        <p:sp>
          <p:nvSpPr>
            <p:cNvPr id="254" name="tx254"/>
            <p:cNvSpPr/>
            <p:nvPr/>
          </p:nvSpPr>
          <p:spPr>
            <a:xfrm>
              <a:off x="1526563" y="3704368"/>
              <a:ext cx="83859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Nicaragua (1,000)</a:t>
              </a:r>
            </a:p>
          </p:txBody>
        </p:sp>
        <p:sp>
          <p:nvSpPr>
            <p:cNvPr id="255" name="tx255"/>
            <p:cNvSpPr/>
            <p:nvPr/>
          </p:nvSpPr>
          <p:spPr>
            <a:xfrm>
              <a:off x="1718770" y="3853969"/>
              <a:ext cx="64638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Belize (1,000)</a:t>
              </a:r>
            </a:p>
          </p:txBody>
        </p:sp>
        <p:sp>
          <p:nvSpPr>
            <p:cNvPr id="256" name="tx256"/>
            <p:cNvSpPr/>
            <p:nvPr/>
          </p:nvSpPr>
          <p:spPr>
            <a:xfrm>
              <a:off x="1692526" y="4003571"/>
              <a:ext cx="67263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Cuba (&lt;1,000)</a:t>
              </a:r>
            </a:p>
          </p:txBody>
        </p:sp>
        <p:sp>
          <p:nvSpPr>
            <p:cNvPr id="257" name="tx257"/>
            <p:cNvSpPr/>
            <p:nvPr/>
          </p:nvSpPr>
          <p:spPr>
            <a:xfrm>
              <a:off x="993742" y="4153173"/>
              <a:ext cx="1371417"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Trinidad and Tobago (&lt;1,000)</a:t>
              </a:r>
            </a:p>
          </p:txBody>
        </p:sp>
        <p:sp>
          <p:nvSpPr>
            <p:cNvPr id="258" name="tx258"/>
            <p:cNvSpPr/>
            <p:nvPr/>
          </p:nvSpPr>
          <p:spPr>
            <a:xfrm>
              <a:off x="1546954" y="4302774"/>
              <a:ext cx="818205"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Uruguay (&lt;1,000)</a:t>
              </a:r>
            </a:p>
          </p:txBody>
        </p:sp>
        <p:sp>
          <p:nvSpPr>
            <p:cNvPr id="259" name="tx259"/>
            <p:cNvSpPr/>
            <p:nvPr/>
          </p:nvSpPr>
          <p:spPr>
            <a:xfrm>
              <a:off x="1494559" y="4452376"/>
              <a:ext cx="870600"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Barbados (&lt;1,000)</a:t>
              </a:r>
            </a:p>
          </p:txBody>
        </p:sp>
        <p:sp>
          <p:nvSpPr>
            <p:cNvPr id="260" name="tx260"/>
            <p:cNvSpPr/>
            <p:nvPr/>
          </p:nvSpPr>
          <p:spPr>
            <a:xfrm>
              <a:off x="1587736" y="4601977"/>
              <a:ext cx="77742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Bahamas (&lt;500)</a:t>
              </a:r>
            </a:p>
          </p:txBody>
        </p:sp>
        <p:sp>
          <p:nvSpPr>
            <p:cNvPr id="261" name="tx261"/>
            <p:cNvSpPr/>
            <p:nvPr/>
          </p:nvSpPr>
          <p:spPr>
            <a:xfrm>
              <a:off x="1663448" y="4751579"/>
              <a:ext cx="701710"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Guyana (&lt;500)</a:t>
              </a:r>
            </a:p>
          </p:txBody>
        </p:sp>
        <p:sp>
          <p:nvSpPr>
            <p:cNvPr id="262" name="tx262"/>
            <p:cNvSpPr/>
            <p:nvPr/>
          </p:nvSpPr>
          <p:spPr>
            <a:xfrm>
              <a:off x="1622666" y="4901180"/>
              <a:ext cx="74249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Grenada (&lt;500)</a:t>
              </a:r>
            </a:p>
          </p:txBody>
        </p:sp>
        <p:sp>
          <p:nvSpPr>
            <p:cNvPr id="263" name="tx263"/>
            <p:cNvSpPr/>
            <p:nvPr/>
          </p:nvSpPr>
          <p:spPr>
            <a:xfrm>
              <a:off x="1651836" y="5050782"/>
              <a:ext cx="71332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Lucia (&lt;500)</a:t>
              </a:r>
            </a:p>
          </p:txBody>
        </p:sp>
        <p:sp>
          <p:nvSpPr>
            <p:cNvPr id="264" name="tx264"/>
            <p:cNvSpPr/>
            <p:nvPr/>
          </p:nvSpPr>
          <p:spPr>
            <a:xfrm>
              <a:off x="1554818" y="5200384"/>
              <a:ext cx="810341"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Vincent (&lt;200)</a:t>
              </a:r>
            </a:p>
          </p:txBody>
        </p:sp>
        <p:sp>
          <p:nvSpPr>
            <p:cNvPr id="265" name="tx265"/>
            <p:cNvSpPr/>
            <p:nvPr/>
          </p:nvSpPr>
          <p:spPr>
            <a:xfrm>
              <a:off x="1046137" y="5349985"/>
              <a:ext cx="131902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Antigua and Barbuda (&lt;100)</a:t>
              </a:r>
            </a:p>
          </p:txBody>
        </p:sp>
        <p:sp>
          <p:nvSpPr>
            <p:cNvPr id="266" name="tx266"/>
            <p:cNvSpPr/>
            <p:nvPr/>
          </p:nvSpPr>
          <p:spPr>
            <a:xfrm>
              <a:off x="1593497" y="5499587"/>
              <a:ext cx="77166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Dominica (&lt;100)</a:t>
              </a:r>
            </a:p>
          </p:txBody>
        </p:sp>
        <p:sp>
          <p:nvSpPr>
            <p:cNvPr id="267" name="tx267"/>
            <p:cNvSpPr/>
            <p:nvPr/>
          </p:nvSpPr>
          <p:spPr>
            <a:xfrm>
              <a:off x="1203597" y="5649188"/>
              <a:ext cx="116156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Kitts and Nevis (&lt;100)</a:t>
              </a:r>
            </a:p>
          </p:txBody>
        </p:sp>
        <p:sp>
          <p:nvSpPr>
            <p:cNvPr id="268" name="tx268"/>
            <p:cNvSpPr/>
            <p:nvPr/>
          </p:nvSpPr>
          <p:spPr>
            <a:xfrm>
              <a:off x="7287230" y="861938"/>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Mexico (218,000)</a:t>
              </a:r>
            </a:p>
          </p:txBody>
        </p:sp>
        <p:sp>
          <p:nvSpPr>
            <p:cNvPr id="269" name="tx269"/>
            <p:cNvSpPr/>
            <p:nvPr/>
          </p:nvSpPr>
          <p:spPr>
            <a:xfrm>
              <a:off x="7287230" y="1011539"/>
              <a:ext cx="966795"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Venezuela (185,000)</a:t>
              </a:r>
            </a:p>
          </p:txBody>
        </p:sp>
        <p:sp>
          <p:nvSpPr>
            <p:cNvPr id="270" name="tx270"/>
            <p:cNvSpPr/>
            <p:nvPr/>
          </p:nvSpPr>
          <p:spPr>
            <a:xfrm>
              <a:off x="7287230" y="1161141"/>
              <a:ext cx="925921"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Argentina (101,000)</a:t>
              </a:r>
            </a:p>
          </p:txBody>
        </p:sp>
        <p:sp>
          <p:nvSpPr>
            <p:cNvPr id="271" name="tx271"/>
            <p:cNvSpPr/>
            <p:nvPr/>
          </p:nvSpPr>
          <p:spPr>
            <a:xfrm>
              <a:off x="7287230" y="1310742"/>
              <a:ext cx="72795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Bolivia (89,000)</a:t>
              </a:r>
            </a:p>
          </p:txBody>
        </p:sp>
        <p:sp>
          <p:nvSpPr>
            <p:cNvPr id="272" name="tx272"/>
            <p:cNvSpPr/>
            <p:nvPr/>
          </p:nvSpPr>
          <p:spPr>
            <a:xfrm>
              <a:off x="7287230" y="1460344"/>
              <a:ext cx="62892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Haiti (55,000)</a:t>
              </a:r>
            </a:p>
          </p:txBody>
        </p:sp>
        <p:sp>
          <p:nvSpPr>
            <p:cNvPr id="273" name="tx273"/>
            <p:cNvSpPr/>
            <p:nvPr/>
          </p:nvSpPr>
          <p:spPr>
            <a:xfrm>
              <a:off x="7287230" y="1609946"/>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Ecuador (53,000)</a:t>
              </a:r>
            </a:p>
          </p:txBody>
        </p:sp>
        <p:sp>
          <p:nvSpPr>
            <p:cNvPr id="274" name="tx274"/>
            <p:cNvSpPr/>
            <p:nvPr/>
          </p:nvSpPr>
          <p:spPr>
            <a:xfrm>
              <a:off x="7287230" y="1759547"/>
              <a:ext cx="93168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Guatemala (52,000)</a:t>
              </a:r>
            </a:p>
          </p:txBody>
        </p:sp>
        <p:sp>
          <p:nvSpPr>
            <p:cNvPr id="275" name="tx275"/>
            <p:cNvSpPr/>
            <p:nvPr/>
          </p:nvSpPr>
          <p:spPr>
            <a:xfrm>
              <a:off x="7287230" y="1909149"/>
              <a:ext cx="68131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Brazil (50,000)</a:t>
              </a:r>
            </a:p>
          </p:txBody>
        </p:sp>
        <p:sp>
          <p:nvSpPr>
            <p:cNvPr id="276" name="tx276"/>
            <p:cNvSpPr/>
            <p:nvPr/>
          </p:nvSpPr>
          <p:spPr>
            <a:xfrm>
              <a:off x="7287230" y="2058750"/>
              <a:ext cx="640537"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Peru (42,000)</a:t>
              </a:r>
            </a:p>
          </p:txBody>
        </p:sp>
        <p:sp>
          <p:nvSpPr>
            <p:cNvPr id="277" name="tx277"/>
            <p:cNvSpPr/>
            <p:nvPr/>
          </p:nvSpPr>
          <p:spPr>
            <a:xfrm>
              <a:off x="7287230" y="2208352"/>
              <a:ext cx="86191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Colombia (41,000)</a:t>
              </a:r>
            </a:p>
          </p:txBody>
        </p:sp>
        <p:sp>
          <p:nvSpPr>
            <p:cNvPr id="278" name="tx278"/>
            <p:cNvSpPr/>
            <p:nvPr/>
          </p:nvSpPr>
          <p:spPr>
            <a:xfrm>
              <a:off x="7287230" y="2357954"/>
              <a:ext cx="8735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Honduras (28,000)</a:t>
              </a:r>
            </a:p>
          </p:txBody>
        </p:sp>
        <p:sp>
          <p:nvSpPr>
            <p:cNvPr id="279" name="tx279"/>
            <p:cNvSpPr/>
            <p:nvPr/>
          </p:nvSpPr>
          <p:spPr>
            <a:xfrm>
              <a:off x="7287230" y="2507555"/>
              <a:ext cx="86767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Paraguay (24,000)</a:t>
              </a:r>
            </a:p>
          </p:txBody>
        </p:sp>
        <p:sp>
          <p:nvSpPr>
            <p:cNvPr id="280" name="tx280"/>
            <p:cNvSpPr/>
            <p:nvPr/>
          </p:nvSpPr>
          <p:spPr>
            <a:xfrm>
              <a:off x="7287230" y="2657157"/>
              <a:ext cx="1292870"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Dominican Republic (6,000)</a:t>
              </a:r>
            </a:p>
          </p:txBody>
        </p:sp>
        <p:sp>
          <p:nvSpPr>
            <p:cNvPr id="281" name="tx281"/>
            <p:cNvSpPr/>
            <p:nvPr/>
          </p:nvSpPr>
          <p:spPr>
            <a:xfrm>
              <a:off x="7287230" y="2806758"/>
              <a:ext cx="83859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Nicaragua (5,000)</a:t>
              </a:r>
            </a:p>
          </p:txBody>
        </p:sp>
        <p:sp>
          <p:nvSpPr>
            <p:cNvPr id="282" name="tx282"/>
            <p:cNvSpPr/>
            <p:nvPr/>
          </p:nvSpPr>
          <p:spPr>
            <a:xfrm>
              <a:off x="7287230" y="2956360"/>
              <a:ext cx="75117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Panama (4,000)</a:t>
              </a:r>
            </a:p>
          </p:txBody>
        </p:sp>
        <p:sp>
          <p:nvSpPr>
            <p:cNvPr id="283" name="tx283"/>
            <p:cNvSpPr/>
            <p:nvPr/>
          </p:nvSpPr>
          <p:spPr>
            <a:xfrm>
              <a:off x="7287230" y="3105961"/>
              <a:ext cx="59984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Chile (3,000)</a:t>
              </a:r>
            </a:p>
          </p:txBody>
        </p:sp>
        <p:sp>
          <p:nvSpPr>
            <p:cNvPr id="284" name="tx284"/>
            <p:cNvSpPr/>
            <p:nvPr/>
          </p:nvSpPr>
          <p:spPr>
            <a:xfrm>
              <a:off x="7287230" y="3255563"/>
              <a:ext cx="809426"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Suriname (2,000)</a:t>
              </a:r>
            </a:p>
          </p:txBody>
        </p:sp>
        <p:sp>
          <p:nvSpPr>
            <p:cNvPr id="285" name="tx285"/>
            <p:cNvSpPr/>
            <p:nvPr/>
          </p:nvSpPr>
          <p:spPr>
            <a:xfrm>
              <a:off x="7287230" y="3405165"/>
              <a:ext cx="75117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Jamaica (2,000)</a:t>
              </a:r>
            </a:p>
          </p:txBody>
        </p:sp>
        <p:sp>
          <p:nvSpPr>
            <p:cNvPr id="286" name="tx286"/>
            <p:cNvSpPr/>
            <p:nvPr/>
          </p:nvSpPr>
          <p:spPr>
            <a:xfrm>
              <a:off x="7287230" y="3554766"/>
              <a:ext cx="873434"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Costa Rica (2,000)</a:t>
              </a:r>
            </a:p>
          </p:txBody>
        </p:sp>
        <p:sp>
          <p:nvSpPr>
            <p:cNvPr id="287" name="tx287"/>
            <p:cNvSpPr/>
            <p:nvPr/>
          </p:nvSpPr>
          <p:spPr>
            <a:xfrm>
              <a:off x="7287230" y="3704368"/>
              <a:ext cx="957925"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El Salvador (&lt;1,000)</a:t>
              </a:r>
            </a:p>
          </p:txBody>
        </p:sp>
        <p:sp>
          <p:nvSpPr>
            <p:cNvPr id="288" name="tx288"/>
            <p:cNvSpPr/>
            <p:nvPr/>
          </p:nvSpPr>
          <p:spPr>
            <a:xfrm>
              <a:off x="7287230" y="3853969"/>
              <a:ext cx="67263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Cuba (&lt;1,000)</a:t>
              </a:r>
            </a:p>
          </p:txBody>
        </p:sp>
        <p:sp>
          <p:nvSpPr>
            <p:cNvPr id="289" name="tx289"/>
            <p:cNvSpPr/>
            <p:nvPr/>
          </p:nvSpPr>
          <p:spPr>
            <a:xfrm>
              <a:off x="7287230" y="4003571"/>
              <a:ext cx="70756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Belize (&lt;1,000)</a:t>
              </a:r>
            </a:p>
          </p:txBody>
        </p:sp>
        <p:sp>
          <p:nvSpPr>
            <p:cNvPr id="290" name="tx290"/>
            <p:cNvSpPr/>
            <p:nvPr/>
          </p:nvSpPr>
          <p:spPr>
            <a:xfrm>
              <a:off x="7287230" y="4153173"/>
              <a:ext cx="730879"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Uruguay (&lt;500)</a:t>
              </a:r>
            </a:p>
          </p:txBody>
        </p:sp>
        <p:sp>
          <p:nvSpPr>
            <p:cNvPr id="291" name="tx291"/>
            <p:cNvSpPr/>
            <p:nvPr/>
          </p:nvSpPr>
          <p:spPr>
            <a:xfrm>
              <a:off x="7287230" y="4302774"/>
              <a:ext cx="783275"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Barbados (&lt;500)</a:t>
              </a:r>
            </a:p>
          </p:txBody>
        </p:sp>
        <p:sp>
          <p:nvSpPr>
            <p:cNvPr id="292" name="tx292"/>
            <p:cNvSpPr/>
            <p:nvPr/>
          </p:nvSpPr>
          <p:spPr>
            <a:xfrm>
              <a:off x="7287230" y="4452376"/>
              <a:ext cx="713323"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Lucia (&lt;200)</a:t>
              </a:r>
            </a:p>
          </p:txBody>
        </p:sp>
        <p:sp>
          <p:nvSpPr>
            <p:cNvPr id="293" name="tx293"/>
            <p:cNvSpPr/>
            <p:nvPr/>
          </p:nvSpPr>
          <p:spPr>
            <a:xfrm>
              <a:off x="7287230" y="4601977"/>
              <a:ext cx="701710"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Guyana (&lt;200)</a:t>
              </a:r>
            </a:p>
          </p:txBody>
        </p:sp>
        <p:sp>
          <p:nvSpPr>
            <p:cNvPr id="294" name="tx294"/>
            <p:cNvSpPr/>
            <p:nvPr/>
          </p:nvSpPr>
          <p:spPr>
            <a:xfrm>
              <a:off x="7287230" y="4751579"/>
              <a:ext cx="1284091"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Trinidad and Tobago (&lt;200)</a:t>
              </a:r>
            </a:p>
          </p:txBody>
        </p:sp>
        <p:sp>
          <p:nvSpPr>
            <p:cNvPr id="295" name="tx295"/>
            <p:cNvSpPr/>
            <p:nvPr/>
          </p:nvSpPr>
          <p:spPr>
            <a:xfrm>
              <a:off x="7287230" y="4901180"/>
              <a:ext cx="74249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Grenada (&lt;100)</a:t>
              </a:r>
            </a:p>
          </p:txBody>
        </p:sp>
        <p:sp>
          <p:nvSpPr>
            <p:cNvPr id="296" name="tx296"/>
            <p:cNvSpPr/>
            <p:nvPr/>
          </p:nvSpPr>
          <p:spPr>
            <a:xfrm>
              <a:off x="7287230" y="5050782"/>
              <a:ext cx="77742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Bahamas (&lt;100)</a:t>
              </a:r>
            </a:p>
          </p:txBody>
        </p:sp>
        <p:sp>
          <p:nvSpPr>
            <p:cNvPr id="297" name="tx297"/>
            <p:cNvSpPr/>
            <p:nvPr/>
          </p:nvSpPr>
          <p:spPr>
            <a:xfrm>
              <a:off x="7287230" y="5200384"/>
              <a:ext cx="77166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Dominica (&lt;100)</a:t>
              </a:r>
            </a:p>
          </p:txBody>
        </p:sp>
        <p:sp>
          <p:nvSpPr>
            <p:cNvPr id="298" name="tx298"/>
            <p:cNvSpPr/>
            <p:nvPr/>
          </p:nvSpPr>
          <p:spPr>
            <a:xfrm>
              <a:off x="7287230" y="5349985"/>
              <a:ext cx="810341"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Vincent (&lt;100)</a:t>
              </a:r>
            </a:p>
          </p:txBody>
        </p:sp>
        <p:sp>
          <p:nvSpPr>
            <p:cNvPr id="299" name="tx299"/>
            <p:cNvSpPr/>
            <p:nvPr/>
          </p:nvSpPr>
          <p:spPr>
            <a:xfrm>
              <a:off x="7287230" y="5499587"/>
              <a:ext cx="131902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Antigua and Barbuda (&lt;100)</a:t>
              </a:r>
            </a:p>
          </p:txBody>
        </p:sp>
        <p:sp>
          <p:nvSpPr>
            <p:cNvPr id="300" name="tx300"/>
            <p:cNvSpPr/>
            <p:nvPr/>
          </p:nvSpPr>
          <p:spPr>
            <a:xfrm>
              <a:off x="7287230" y="5649188"/>
              <a:ext cx="1161562" cy="75072"/>
            </a:xfrm>
            <a:prstGeom prst="rect">
              <a:avLst/>
            </a:prstGeom>
            <a:noFill/>
          </p:spPr>
          <p:txBody>
            <a:bodyPr lIns="0" rIns="0" tIns="0" bIns="0" anchorCtr="1" anchor="ctr" wrap="none"/>
            <a:lstStyle/>
            <a:p>
              <a:pPr algn="l" marL="0" marR="0" indent="0">
                <a:spcBef>
                  <a:spcPts val="0"/>
                </a:spcBef>
                <a:spcAft>
                  <a:spcPts val="0"/>
                </a:spcAft>
              </a:pPr>
              <a:r>
                <a:rPr sz="825" i="0" b="0">
                  <a:solidFill>
                    <a:srgbClr val="000000">
                      <a:alpha val="100000"/>
                    </a:srgbClr>
                  </a:solidFill>
                  <a:latin typeface="Arial"/>
                  <a:cs typeface="Arial"/>
                </a:rPr>
                <a:t>St Kitts and Nevis (&lt;100)</a:t>
              </a:r>
            </a:p>
          </p:txBody>
        </p:sp>
        <p:sp>
          <p:nvSpPr>
            <p:cNvPr id="301" name="tx301"/>
            <p:cNvSpPr/>
            <p:nvPr/>
          </p:nvSpPr>
          <p:spPr>
            <a:xfrm>
              <a:off x="2452222"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EA200">
                      <a:alpha val="100000"/>
                    </a:srgbClr>
                  </a:solidFill>
                  <a:latin typeface="Arial"/>
                  <a:cs typeface="Arial"/>
                </a:rPr>
                <a:t>1</a:t>
              </a:r>
            </a:p>
          </p:txBody>
        </p:sp>
        <p:sp>
          <p:nvSpPr>
            <p:cNvPr id="302" name="tx302"/>
            <p:cNvSpPr/>
            <p:nvPr/>
          </p:nvSpPr>
          <p:spPr>
            <a:xfrm>
              <a:off x="3624143"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EA200">
                      <a:alpha val="100000"/>
                    </a:srgbClr>
                  </a:solidFill>
                  <a:latin typeface="Arial"/>
                  <a:cs typeface="Arial"/>
                </a:rPr>
                <a:t>1</a:t>
              </a:r>
            </a:p>
          </p:txBody>
        </p:sp>
        <p:sp>
          <p:nvSpPr>
            <p:cNvPr id="303" name="tx303"/>
            <p:cNvSpPr/>
            <p:nvPr/>
          </p:nvSpPr>
          <p:spPr>
            <a:xfrm>
              <a:off x="4796065"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EA200">
                      <a:alpha val="100000"/>
                    </a:srgbClr>
                  </a:solidFill>
                  <a:latin typeface="Arial"/>
                  <a:cs typeface="Arial"/>
                </a:rPr>
                <a:t>1</a:t>
              </a:r>
            </a:p>
          </p:txBody>
        </p:sp>
        <p:sp>
          <p:nvSpPr>
            <p:cNvPr id="304" name="tx304"/>
            <p:cNvSpPr/>
            <p:nvPr/>
          </p:nvSpPr>
          <p:spPr>
            <a:xfrm>
              <a:off x="2452222" y="1010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6FF">
                      <a:alpha val="100000"/>
                    </a:srgbClr>
                  </a:solidFill>
                  <a:latin typeface="Arial"/>
                  <a:cs typeface="Arial"/>
                </a:rPr>
                <a:t>2</a:t>
              </a:r>
            </a:p>
          </p:txBody>
        </p:sp>
        <p:sp>
          <p:nvSpPr>
            <p:cNvPr id="305" name="tx305"/>
            <p:cNvSpPr/>
            <p:nvPr/>
          </p:nvSpPr>
          <p:spPr>
            <a:xfrm>
              <a:off x="5967987"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6FF">
                      <a:alpha val="100000"/>
                    </a:srgbClr>
                  </a:solidFill>
                  <a:latin typeface="Arial"/>
                  <a:cs typeface="Arial"/>
                </a:rPr>
                <a:t>1</a:t>
              </a:r>
            </a:p>
          </p:txBody>
        </p:sp>
        <p:sp>
          <p:nvSpPr>
            <p:cNvPr id="306" name="tx306"/>
            <p:cNvSpPr/>
            <p:nvPr/>
          </p:nvSpPr>
          <p:spPr>
            <a:xfrm>
              <a:off x="5967987" y="1010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EA200">
                      <a:alpha val="100000"/>
                    </a:srgbClr>
                  </a:solidFill>
                  <a:latin typeface="Arial"/>
                  <a:cs typeface="Arial"/>
                </a:rPr>
                <a:t>2</a:t>
              </a:r>
            </a:p>
          </p:txBody>
        </p:sp>
        <p:sp>
          <p:nvSpPr>
            <p:cNvPr id="307" name="tx307"/>
            <p:cNvSpPr/>
            <p:nvPr/>
          </p:nvSpPr>
          <p:spPr>
            <a:xfrm>
              <a:off x="4796065" y="1010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6FF">
                      <a:alpha val="100000"/>
                    </a:srgbClr>
                  </a:solidFill>
                  <a:latin typeface="Arial"/>
                  <a:cs typeface="Arial"/>
                </a:rPr>
                <a:t>2</a:t>
              </a:r>
            </a:p>
          </p:txBody>
        </p:sp>
        <p:sp>
          <p:nvSpPr>
            <p:cNvPr id="308" name="tx308"/>
            <p:cNvSpPr/>
            <p:nvPr/>
          </p:nvSpPr>
          <p:spPr>
            <a:xfrm>
              <a:off x="7139908" y="8606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6FF">
                      <a:alpha val="100000"/>
                    </a:srgbClr>
                  </a:solidFill>
                  <a:latin typeface="Arial"/>
                  <a:cs typeface="Arial"/>
                </a:rPr>
                <a:t>1</a:t>
              </a:r>
            </a:p>
          </p:txBody>
        </p:sp>
        <p:sp>
          <p:nvSpPr>
            <p:cNvPr id="309" name="tx309"/>
            <p:cNvSpPr/>
            <p:nvPr/>
          </p:nvSpPr>
          <p:spPr>
            <a:xfrm>
              <a:off x="7139908" y="1010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8">
                      <a:alpha val="100000"/>
                    </a:srgbClr>
                  </a:solidFill>
                  <a:latin typeface="Arial"/>
                  <a:cs typeface="Arial"/>
                </a:rPr>
                <a:t>2</a:t>
              </a:r>
            </a:p>
          </p:txBody>
        </p:sp>
        <p:sp>
          <p:nvSpPr>
            <p:cNvPr id="310" name="tx310"/>
            <p:cNvSpPr/>
            <p:nvPr/>
          </p:nvSpPr>
          <p:spPr>
            <a:xfrm>
              <a:off x="3624143" y="1010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8">
                      <a:alpha val="100000"/>
                    </a:srgbClr>
                  </a:solidFill>
                  <a:latin typeface="Arial"/>
                  <a:cs typeface="Arial"/>
                </a:rPr>
                <a:t>2</a:t>
              </a:r>
            </a:p>
          </p:txBody>
        </p:sp>
        <p:sp>
          <p:nvSpPr>
            <p:cNvPr id="311" name="tx311"/>
            <p:cNvSpPr/>
            <p:nvPr/>
          </p:nvSpPr>
          <p:spPr>
            <a:xfrm>
              <a:off x="4796065" y="1159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8">
                      <a:alpha val="100000"/>
                    </a:srgbClr>
                  </a:solidFill>
                  <a:latin typeface="Arial"/>
                  <a:cs typeface="Arial"/>
                </a:rPr>
                <a:t>3</a:t>
              </a:r>
            </a:p>
          </p:txBody>
        </p:sp>
        <p:sp>
          <p:nvSpPr>
            <p:cNvPr id="312" name="tx312"/>
            <p:cNvSpPr/>
            <p:nvPr/>
          </p:nvSpPr>
          <p:spPr>
            <a:xfrm>
              <a:off x="3624143" y="1159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6FF">
                      <a:alpha val="100000"/>
                    </a:srgbClr>
                  </a:solidFill>
                  <a:latin typeface="Arial"/>
                  <a:cs typeface="Arial"/>
                </a:rPr>
                <a:t>3</a:t>
              </a:r>
            </a:p>
          </p:txBody>
        </p:sp>
        <p:sp>
          <p:nvSpPr>
            <p:cNvPr id="313" name="tx313"/>
            <p:cNvSpPr/>
            <p:nvPr/>
          </p:nvSpPr>
          <p:spPr>
            <a:xfrm>
              <a:off x="5967987" y="1159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8">
                      <a:alpha val="100000"/>
                    </a:srgbClr>
                  </a:solidFill>
                  <a:latin typeface="Arial"/>
                  <a:cs typeface="Arial"/>
                </a:rPr>
                <a:t>3</a:t>
              </a:r>
            </a:p>
          </p:txBody>
        </p:sp>
        <p:sp>
          <p:nvSpPr>
            <p:cNvPr id="314" name="tx314"/>
            <p:cNvSpPr/>
            <p:nvPr/>
          </p:nvSpPr>
          <p:spPr>
            <a:xfrm>
              <a:off x="4796065" y="130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07E4D">
                      <a:alpha val="100000"/>
                    </a:srgbClr>
                  </a:solidFill>
                  <a:latin typeface="Arial"/>
                  <a:cs typeface="Arial"/>
                </a:rPr>
                <a:t>4</a:t>
              </a:r>
            </a:p>
          </p:txBody>
        </p:sp>
        <p:sp>
          <p:nvSpPr>
            <p:cNvPr id="315" name="tx315"/>
            <p:cNvSpPr/>
            <p:nvPr/>
          </p:nvSpPr>
          <p:spPr>
            <a:xfrm>
              <a:off x="2452222" y="1159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D6F88">
                      <a:alpha val="100000"/>
                    </a:srgbClr>
                  </a:solidFill>
                  <a:latin typeface="Arial"/>
                  <a:cs typeface="Arial"/>
                </a:rPr>
                <a:t>3</a:t>
              </a:r>
            </a:p>
          </p:txBody>
        </p:sp>
        <p:sp>
          <p:nvSpPr>
            <p:cNvPr id="316" name="tx316"/>
            <p:cNvSpPr/>
            <p:nvPr/>
          </p:nvSpPr>
          <p:spPr>
            <a:xfrm>
              <a:off x="7139908" y="1159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07E4D">
                      <a:alpha val="100000"/>
                    </a:srgbClr>
                  </a:solidFill>
                  <a:latin typeface="Arial"/>
                  <a:cs typeface="Arial"/>
                </a:rPr>
                <a:t>3</a:t>
              </a:r>
            </a:p>
          </p:txBody>
        </p:sp>
        <p:sp>
          <p:nvSpPr>
            <p:cNvPr id="317" name="tx317"/>
            <p:cNvSpPr/>
            <p:nvPr/>
          </p:nvSpPr>
          <p:spPr>
            <a:xfrm>
              <a:off x="5967987" y="130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07E4D">
                      <a:alpha val="100000"/>
                    </a:srgbClr>
                  </a:solidFill>
                  <a:latin typeface="Arial"/>
                  <a:cs typeface="Arial"/>
                </a:rPr>
                <a:t>4</a:t>
              </a:r>
            </a:p>
          </p:txBody>
        </p:sp>
        <p:sp>
          <p:nvSpPr>
            <p:cNvPr id="318" name="tx318"/>
            <p:cNvSpPr/>
            <p:nvPr/>
          </p:nvSpPr>
          <p:spPr>
            <a:xfrm>
              <a:off x="7139908" y="130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F9C00">
                      <a:alpha val="100000"/>
                    </a:srgbClr>
                  </a:solidFill>
                  <a:latin typeface="Arial"/>
                  <a:cs typeface="Arial"/>
                </a:rPr>
                <a:t>4</a:t>
              </a:r>
            </a:p>
          </p:txBody>
        </p:sp>
        <p:sp>
          <p:nvSpPr>
            <p:cNvPr id="319" name="tx319"/>
            <p:cNvSpPr/>
            <p:nvPr/>
          </p:nvSpPr>
          <p:spPr>
            <a:xfrm>
              <a:off x="5967987" y="1459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F9C00">
                      <a:alpha val="100000"/>
                    </a:srgbClr>
                  </a:solidFill>
                  <a:latin typeface="Arial"/>
                  <a:cs typeface="Arial"/>
                </a:rPr>
                <a:t>5</a:t>
              </a:r>
            </a:p>
          </p:txBody>
        </p:sp>
        <p:sp>
          <p:nvSpPr>
            <p:cNvPr id="320" name="tx320"/>
            <p:cNvSpPr/>
            <p:nvPr/>
          </p:nvSpPr>
          <p:spPr>
            <a:xfrm>
              <a:off x="5967987" y="1608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2AD00">
                      <a:alpha val="100000"/>
                    </a:srgbClr>
                  </a:solidFill>
                  <a:latin typeface="Arial"/>
                  <a:cs typeface="Arial"/>
                </a:rPr>
                <a:t>6</a:t>
              </a:r>
            </a:p>
          </p:txBody>
        </p:sp>
        <p:sp>
          <p:nvSpPr>
            <p:cNvPr id="321" name="tx321"/>
            <p:cNvSpPr/>
            <p:nvPr/>
          </p:nvSpPr>
          <p:spPr>
            <a:xfrm>
              <a:off x="3624143" y="130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DE">
                      <a:alpha val="100000"/>
                    </a:srgbClr>
                  </a:solidFill>
                  <a:latin typeface="Arial"/>
                  <a:cs typeface="Arial"/>
                </a:rPr>
                <a:t>4</a:t>
              </a:r>
            </a:p>
          </p:txBody>
        </p:sp>
        <p:sp>
          <p:nvSpPr>
            <p:cNvPr id="322" name="tx322"/>
            <p:cNvSpPr/>
            <p:nvPr/>
          </p:nvSpPr>
          <p:spPr>
            <a:xfrm>
              <a:off x="3624143" y="1459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8">
                      <a:alpha val="100000"/>
                    </a:srgbClr>
                  </a:solidFill>
                  <a:latin typeface="Arial"/>
                  <a:cs typeface="Arial"/>
                </a:rPr>
                <a:t>5</a:t>
              </a:r>
            </a:p>
          </p:txBody>
        </p:sp>
        <p:sp>
          <p:nvSpPr>
            <p:cNvPr id="323" name="tx323"/>
            <p:cNvSpPr/>
            <p:nvPr/>
          </p:nvSpPr>
          <p:spPr>
            <a:xfrm>
              <a:off x="4796065" y="1459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F9C00">
                      <a:alpha val="100000"/>
                    </a:srgbClr>
                  </a:solidFill>
                  <a:latin typeface="Arial"/>
                  <a:cs typeface="Arial"/>
                </a:rPr>
                <a:t>5</a:t>
              </a:r>
            </a:p>
          </p:txBody>
        </p:sp>
        <p:sp>
          <p:nvSpPr>
            <p:cNvPr id="324" name="tx324"/>
            <p:cNvSpPr/>
            <p:nvPr/>
          </p:nvSpPr>
          <p:spPr>
            <a:xfrm>
              <a:off x="4796065" y="1608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2AD00">
                      <a:alpha val="100000"/>
                    </a:srgbClr>
                  </a:solidFill>
                  <a:latin typeface="Arial"/>
                  <a:cs typeface="Arial"/>
                </a:rPr>
                <a:t>6</a:t>
              </a:r>
            </a:p>
          </p:txBody>
        </p:sp>
        <p:sp>
          <p:nvSpPr>
            <p:cNvPr id="325" name="tx325"/>
            <p:cNvSpPr/>
            <p:nvPr/>
          </p:nvSpPr>
          <p:spPr>
            <a:xfrm>
              <a:off x="4796065" y="17582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DE">
                      <a:alpha val="100000"/>
                    </a:srgbClr>
                  </a:solidFill>
                  <a:latin typeface="Arial"/>
                  <a:cs typeface="Arial"/>
                </a:rPr>
                <a:t>7</a:t>
              </a:r>
            </a:p>
          </p:txBody>
        </p:sp>
        <p:sp>
          <p:nvSpPr>
            <p:cNvPr id="326" name="tx326"/>
            <p:cNvSpPr/>
            <p:nvPr/>
          </p:nvSpPr>
          <p:spPr>
            <a:xfrm>
              <a:off x="2452222" y="1309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8">
                      <a:alpha val="100000"/>
                    </a:srgbClr>
                  </a:solidFill>
                  <a:latin typeface="Arial"/>
                  <a:cs typeface="Arial"/>
                </a:rPr>
                <a:t>4</a:t>
              </a:r>
            </a:p>
          </p:txBody>
        </p:sp>
        <p:sp>
          <p:nvSpPr>
            <p:cNvPr id="327" name="tx327"/>
            <p:cNvSpPr/>
            <p:nvPr/>
          </p:nvSpPr>
          <p:spPr>
            <a:xfrm>
              <a:off x="2452222" y="1459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2AD00">
                      <a:alpha val="100000"/>
                    </a:srgbClr>
                  </a:solidFill>
                  <a:latin typeface="Arial"/>
                  <a:cs typeface="Arial"/>
                </a:rPr>
                <a:t>5</a:t>
              </a:r>
            </a:p>
          </p:txBody>
        </p:sp>
        <p:sp>
          <p:nvSpPr>
            <p:cNvPr id="328" name="tx328"/>
            <p:cNvSpPr/>
            <p:nvPr/>
          </p:nvSpPr>
          <p:spPr>
            <a:xfrm>
              <a:off x="3624143" y="1608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2AD00">
                      <a:alpha val="100000"/>
                    </a:srgbClr>
                  </a:solidFill>
                  <a:latin typeface="Arial"/>
                  <a:cs typeface="Arial"/>
                </a:rPr>
                <a:t>6</a:t>
              </a:r>
            </a:p>
          </p:txBody>
        </p:sp>
        <p:sp>
          <p:nvSpPr>
            <p:cNvPr id="329" name="tx329"/>
            <p:cNvSpPr/>
            <p:nvPr/>
          </p:nvSpPr>
          <p:spPr>
            <a:xfrm>
              <a:off x="3624143" y="17582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F9C00">
                      <a:alpha val="100000"/>
                    </a:srgbClr>
                  </a:solidFill>
                  <a:latin typeface="Arial"/>
                  <a:cs typeface="Arial"/>
                </a:rPr>
                <a:t>7</a:t>
              </a:r>
            </a:p>
          </p:txBody>
        </p:sp>
        <p:sp>
          <p:nvSpPr>
            <p:cNvPr id="330" name="tx330"/>
            <p:cNvSpPr/>
            <p:nvPr/>
          </p:nvSpPr>
          <p:spPr>
            <a:xfrm>
              <a:off x="2452222" y="1608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F9C00">
                      <a:alpha val="100000"/>
                    </a:srgbClr>
                  </a:solidFill>
                  <a:latin typeface="Arial"/>
                  <a:cs typeface="Arial"/>
                </a:rPr>
                <a:t>6</a:t>
              </a:r>
            </a:p>
          </p:txBody>
        </p:sp>
        <p:sp>
          <p:nvSpPr>
            <p:cNvPr id="331" name="tx331"/>
            <p:cNvSpPr/>
            <p:nvPr/>
          </p:nvSpPr>
          <p:spPr>
            <a:xfrm>
              <a:off x="2452222" y="17582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07E4D">
                      <a:alpha val="100000"/>
                    </a:srgbClr>
                  </a:solidFill>
                  <a:latin typeface="Arial"/>
                  <a:cs typeface="Arial"/>
                </a:rPr>
                <a:t>7</a:t>
              </a:r>
            </a:p>
          </p:txBody>
        </p:sp>
        <p:sp>
          <p:nvSpPr>
            <p:cNvPr id="332" name="tx332"/>
            <p:cNvSpPr/>
            <p:nvPr/>
          </p:nvSpPr>
          <p:spPr>
            <a:xfrm>
              <a:off x="5967987" y="17582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DE">
                      <a:alpha val="100000"/>
                    </a:srgbClr>
                  </a:solidFill>
                  <a:latin typeface="Arial"/>
                  <a:cs typeface="Arial"/>
                </a:rPr>
                <a:t>7</a:t>
              </a:r>
            </a:p>
          </p:txBody>
        </p:sp>
        <p:sp>
          <p:nvSpPr>
            <p:cNvPr id="333" name="tx333"/>
            <p:cNvSpPr/>
            <p:nvPr/>
          </p:nvSpPr>
          <p:spPr>
            <a:xfrm>
              <a:off x="2452222" y="19078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DE">
                      <a:alpha val="100000"/>
                    </a:srgbClr>
                  </a:solidFill>
                  <a:latin typeface="Arial"/>
                  <a:cs typeface="Arial"/>
                </a:rPr>
                <a:t>8</a:t>
              </a:r>
            </a:p>
          </p:txBody>
        </p:sp>
        <p:sp>
          <p:nvSpPr>
            <p:cNvPr id="334" name="tx334"/>
            <p:cNvSpPr/>
            <p:nvPr/>
          </p:nvSpPr>
          <p:spPr>
            <a:xfrm>
              <a:off x="7139908" y="1459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DE">
                      <a:alpha val="100000"/>
                    </a:srgbClr>
                  </a:solidFill>
                  <a:latin typeface="Arial"/>
                  <a:cs typeface="Arial"/>
                </a:rPr>
                <a:t>5</a:t>
              </a:r>
            </a:p>
          </p:txBody>
        </p:sp>
        <p:sp>
          <p:nvSpPr>
            <p:cNvPr id="335" name="tx335"/>
            <p:cNvSpPr/>
            <p:nvPr/>
          </p:nvSpPr>
          <p:spPr>
            <a:xfrm>
              <a:off x="2452222" y="20574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D79FF">
                      <a:alpha val="100000"/>
                    </a:srgbClr>
                  </a:solidFill>
                  <a:latin typeface="Arial"/>
                  <a:cs typeface="Arial"/>
                </a:rPr>
                <a:t>9</a:t>
              </a:r>
            </a:p>
          </p:txBody>
        </p:sp>
        <p:sp>
          <p:nvSpPr>
            <p:cNvPr id="336" name="tx336"/>
            <p:cNvSpPr/>
            <p:nvPr/>
          </p:nvSpPr>
          <p:spPr>
            <a:xfrm>
              <a:off x="7139908" y="1608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8">
                      <a:alpha val="100000"/>
                    </a:srgbClr>
                  </a:solidFill>
                  <a:latin typeface="Arial"/>
                  <a:cs typeface="Arial"/>
                </a:rPr>
                <a:t>6</a:t>
              </a:r>
            </a:p>
          </p:txBody>
        </p:sp>
        <p:sp>
          <p:nvSpPr>
            <p:cNvPr id="337" name="tx337"/>
            <p:cNvSpPr/>
            <p:nvPr/>
          </p:nvSpPr>
          <p:spPr>
            <a:xfrm>
              <a:off x="7139908" y="17582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7</a:t>
              </a:r>
            </a:p>
          </p:txBody>
        </p:sp>
        <p:sp>
          <p:nvSpPr>
            <p:cNvPr id="338" name="tx338"/>
            <p:cNvSpPr/>
            <p:nvPr/>
          </p:nvSpPr>
          <p:spPr>
            <a:xfrm>
              <a:off x="4796065" y="19078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8">
                      <a:alpha val="100000"/>
                    </a:srgbClr>
                  </a:solidFill>
                  <a:latin typeface="Arial"/>
                  <a:cs typeface="Arial"/>
                </a:rPr>
                <a:t>8</a:t>
              </a:r>
            </a:p>
          </p:txBody>
        </p:sp>
        <p:sp>
          <p:nvSpPr>
            <p:cNvPr id="339" name="tx339"/>
            <p:cNvSpPr/>
            <p:nvPr/>
          </p:nvSpPr>
          <p:spPr>
            <a:xfrm>
              <a:off x="7139908" y="19078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AEA200">
                      <a:alpha val="100000"/>
                    </a:srgbClr>
                  </a:solidFill>
                  <a:latin typeface="Arial"/>
                  <a:cs typeface="Arial"/>
                </a:rPr>
                <a:t>8</a:t>
              </a:r>
            </a:p>
          </p:txBody>
        </p:sp>
        <p:sp>
          <p:nvSpPr>
            <p:cNvPr id="340" name="tx340"/>
            <p:cNvSpPr/>
            <p:nvPr/>
          </p:nvSpPr>
          <p:spPr>
            <a:xfrm>
              <a:off x="3624143" y="19078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07E4D">
                      <a:alpha val="100000"/>
                    </a:srgbClr>
                  </a:solidFill>
                  <a:latin typeface="Arial"/>
                  <a:cs typeface="Arial"/>
                </a:rPr>
                <a:t>8</a:t>
              </a:r>
            </a:p>
          </p:txBody>
        </p:sp>
        <p:sp>
          <p:nvSpPr>
            <p:cNvPr id="341" name="tx341"/>
            <p:cNvSpPr/>
            <p:nvPr/>
          </p:nvSpPr>
          <p:spPr>
            <a:xfrm>
              <a:off x="5967987" y="19078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D79FF">
                      <a:alpha val="100000"/>
                    </a:srgbClr>
                  </a:solidFill>
                  <a:latin typeface="Arial"/>
                  <a:cs typeface="Arial"/>
                </a:rPr>
                <a:t>8</a:t>
              </a:r>
            </a:p>
          </p:txBody>
        </p:sp>
        <p:sp>
          <p:nvSpPr>
            <p:cNvPr id="342" name="tx342"/>
            <p:cNvSpPr/>
            <p:nvPr/>
          </p:nvSpPr>
          <p:spPr>
            <a:xfrm>
              <a:off x="4796065" y="20574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D79FF">
                      <a:alpha val="100000"/>
                    </a:srgbClr>
                  </a:solidFill>
                  <a:latin typeface="Arial"/>
                  <a:cs typeface="Arial"/>
                </a:rPr>
                <a:t>9</a:t>
              </a:r>
            </a:p>
          </p:txBody>
        </p:sp>
        <p:sp>
          <p:nvSpPr>
            <p:cNvPr id="343" name="tx343"/>
            <p:cNvSpPr/>
            <p:nvPr/>
          </p:nvSpPr>
          <p:spPr>
            <a:xfrm>
              <a:off x="7139908" y="20574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D79FF">
                      <a:alpha val="100000"/>
                    </a:srgbClr>
                  </a:solidFill>
                  <a:latin typeface="Arial"/>
                  <a:cs typeface="Arial"/>
                </a:rPr>
                <a:t>9</a:t>
              </a:r>
            </a:p>
          </p:txBody>
        </p:sp>
        <p:sp>
          <p:nvSpPr>
            <p:cNvPr id="344" name="tx344"/>
            <p:cNvSpPr/>
            <p:nvPr/>
          </p:nvSpPr>
          <p:spPr>
            <a:xfrm>
              <a:off x="7109779" y="22070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2AD00">
                      <a:alpha val="100000"/>
                    </a:srgbClr>
                  </a:solidFill>
                  <a:latin typeface="Arial"/>
                  <a:cs typeface="Arial"/>
                </a:rPr>
                <a:t>10</a:t>
              </a:r>
            </a:p>
          </p:txBody>
        </p:sp>
        <p:sp>
          <p:nvSpPr>
            <p:cNvPr id="345" name="tx345"/>
            <p:cNvSpPr/>
            <p:nvPr/>
          </p:nvSpPr>
          <p:spPr>
            <a:xfrm>
              <a:off x="3624143" y="20574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D79FF">
                      <a:alpha val="100000"/>
                    </a:srgbClr>
                  </a:solidFill>
                  <a:latin typeface="Arial"/>
                  <a:cs typeface="Arial"/>
                </a:rPr>
                <a:t>9</a:t>
              </a:r>
            </a:p>
          </p:txBody>
        </p:sp>
        <p:sp>
          <p:nvSpPr>
            <p:cNvPr id="346" name="tx346"/>
            <p:cNvSpPr/>
            <p:nvPr/>
          </p:nvSpPr>
          <p:spPr>
            <a:xfrm>
              <a:off x="5967987" y="20574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F78">
                      <a:alpha val="100000"/>
                    </a:srgbClr>
                  </a:solidFill>
                  <a:latin typeface="Arial"/>
                  <a:cs typeface="Arial"/>
                </a:rPr>
                <a:t>9</a:t>
              </a:r>
            </a:p>
          </p:txBody>
        </p:sp>
        <p:sp>
          <p:nvSpPr>
            <p:cNvPr id="347" name="tx347"/>
            <p:cNvSpPr/>
            <p:nvPr/>
          </p:nvSpPr>
          <p:spPr>
            <a:xfrm>
              <a:off x="2422092" y="22070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10</a:t>
              </a:r>
            </a:p>
          </p:txBody>
        </p:sp>
        <p:sp>
          <p:nvSpPr>
            <p:cNvPr id="348" name="tx348"/>
            <p:cNvSpPr/>
            <p:nvPr/>
          </p:nvSpPr>
          <p:spPr>
            <a:xfrm>
              <a:off x="2426116" y="235667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385FF">
                      <a:alpha val="100000"/>
                    </a:srgbClr>
                  </a:solidFill>
                  <a:latin typeface="Arial"/>
                  <a:cs typeface="Arial"/>
                </a:rPr>
                <a:t>11</a:t>
              </a:r>
            </a:p>
          </p:txBody>
        </p:sp>
        <p:sp>
          <p:nvSpPr>
            <p:cNvPr id="349" name="tx349"/>
            <p:cNvSpPr/>
            <p:nvPr/>
          </p:nvSpPr>
          <p:spPr>
            <a:xfrm>
              <a:off x="4765936" y="22070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385FF">
                      <a:alpha val="100000"/>
                    </a:srgbClr>
                  </a:solidFill>
                  <a:latin typeface="Arial"/>
                  <a:cs typeface="Arial"/>
                </a:rPr>
                <a:t>10</a:t>
              </a:r>
            </a:p>
          </p:txBody>
        </p:sp>
        <p:sp>
          <p:nvSpPr>
            <p:cNvPr id="350" name="tx350"/>
            <p:cNvSpPr/>
            <p:nvPr/>
          </p:nvSpPr>
          <p:spPr>
            <a:xfrm>
              <a:off x="7113802" y="235667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5ED">
                      <a:alpha val="100000"/>
                    </a:srgbClr>
                  </a:solidFill>
                  <a:latin typeface="Arial"/>
                  <a:cs typeface="Arial"/>
                </a:rPr>
                <a:t>11</a:t>
              </a:r>
            </a:p>
          </p:txBody>
        </p:sp>
        <p:sp>
          <p:nvSpPr>
            <p:cNvPr id="351" name="tx351"/>
            <p:cNvSpPr/>
            <p:nvPr/>
          </p:nvSpPr>
          <p:spPr>
            <a:xfrm>
              <a:off x="5937857" y="22070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5ED">
                      <a:alpha val="100000"/>
                    </a:srgbClr>
                  </a:solidFill>
                  <a:latin typeface="Arial"/>
                  <a:cs typeface="Arial"/>
                </a:rPr>
                <a:t>10</a:t>
              </a:r>
            </a:p>
          </p:txBody>
        </p:sp>
        <p:sp>
          <p:nvSpPr>
            <p:cNvPr id="352" name="tx352"/>
            <p:cNvSpPr/>
            <p:nvPr/>
          </p:nvSpPr>
          <p:spPr>
            <a:xfrm>
              <a:off x="4769959" y="235667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5ED">
                      <a:alpha val="100000"/>
                    </a:srgbClr>
                  </a:solidFill>
                  <a:latin typeface="Arial"/>
                  <a:cs typeface="Arial"/>
                </a:rPr>
                <a:t>11</a:t>
              </a:r>
            </a:p>
          </p:txBody>
        </p:sp>
        <p:sp>
          <p:nvSpPr>
            <p:cNvPr id="353" name="tx353"/>
            <p:cNvSpPr/>
            <p:nvPr/>
          </p:nvSpPr>
          <p:spPr>
            <a:xfrm>
              <a:off x="3594014" y="22070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385FF">
                      <a:alpha val="100000"/>
                    </a:srgbClr>
                  </a:solidFill>
                  <a:latin typeface="Arial"/>
                  <a:cs typeface="Arial"/>
                </a:rPr>
                <a:t>10</a:t>
              </a:r>
            </a:p>
          </p:txBody>
        </p:sp>
        <p:sp>
          <p:nvSpPr>
            <p:cNvPr id="354" name="tx354"/>
            <p:cNvSpPr/>
            <p:nvPr/>
          </p:nvSpPr>
          <p:spPr>
            <a:xfrm>
              <a:off x="5941881" y="235667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385FF">
                      <a:alpha val="100000"/>
                    </a:srgbClr>
                  </a:solidFill>
                  <a:latin typeface="Arial"/>
                  <a:cs typeface="Arial"/>
                </a:rPr>
                <a:t>11</a:t>
              </a:r>
            </a:p>
          </p:txBody>
        </p:sp>
        <p:sp>
          <p:nvSpPr>
            <p:cNvPr id="355" name="tx355"/>
            <p:cNvSpPr/>
            <p:nvPr/>
          </p:nvSpPr>
          <p:spPr>
            <a:xfrm>
              <a:off x="7109779" y="250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B385FF">
                      <a:alpha val="100000"/>
                    </a:srgbClr>
                  </a:solidFill>
                  <a:latin typeface="Arial"/>
                  <a:cs typeface="Arial"/>
                </a:rPr>
                <a:t>12</a:t>
              </a:r>
            </a:p>
          </p:txBody>
        </p:sp>
        <p:sp>
          <p:nvSpPr>
            <p:cNvPr id="356" name="tx356"/>
            <p:cNvSpPr/>
            <p:nvPr/>
          </p:nvSpPr>
          <p:spPr>
            <a:xfrm>
              <a:off x="3598037" y="235667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5ED">
                      <a:alpha val="100000"/>
                    </a:srgbClr>
                  </a:solidFill>
                  <a:latin typeface="Arial"/>
                  <a:cs typeface="Arial"/>
                </a:rPr>
                <a:t>11</a:t>
              </a:r>
            </a:p>
          </p:txBody>
        </p:sp>
        <p:sp>
          <p:nvSpPr>
            <p:cNvPr id="357" name="tx357"/>
            <p:cNvSpPr/>
            <p:nvPr/>
          </p:nvSpPr>
          <p:spPr>
            <a:xfrm>
              <a:off x="3594014" y="250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12</a:t>
              </a:r>
            </a:p>
          </p:txBody>
        </p:sp>
        <p:sp>
          <p:nvSpPr>
            <p:cNvPr id="358" name="tx358"/>
            <p:cNvSpPr/>
            <p:nvPr/>
          </p:nvSpPr>
          <p:spPr>
            <a:xfrm>
              <a:off x="2422092" y="250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5ED">
                      <a:alpha val="100000"/>
                    </a:srgbClr>
                  </a:solidFill>
                  <a:latin typeface="Arial"/>
                  <a:cs typeface="Arial"/>
                </a:rPr>
                <a:t>12</a:t>
              </a:r>
            </a:p>
          </p:txBody>
        </p:sp>
        <p:sp>
          <p:nvSpPr>
            <p:cNvPr id="359" name="tx359"/>
            <p:cNvSpPr/>
            <p:nvPr/>
          </p:nvSpPr>
          <p:spPr>
            <a:xfrm>
              <a:off x="5937857" y="250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12</a:t>
              </a:r>
            </a:p>
          </p:txBody>
        </p:sp>
        <p:sp>
          <p:nvSpPr>
            <p:cNvPr id="360" name="tx360"/>
            <p:cNvSpPr/>
            <p:nvPr/>
          </p:nvSpPr>
          <p:spPr>
            <a:xfrm>
              <a:off x="5937857" y="26558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19CFF">
                      <a:alpha val="100000"/>
                    </a:srgbClr>
                  </a:solidFill>
                  <a:latin typeface="Arial"/>
                  <a:cs typeface="Arial"/>
                </a:rPr>
                <a:t>13</a:t>
              </a:r>
            </a:p>
          </p:txBody>
        </p:sp>
        <p:sp>
          <p:nvSpPr>
            <p:cNvPr id="361" name="tx361"/>
            <p:cNvSpPr/>
            <p:nvPr/>
          </p:nvSpPr>
          <p:spPr>
            <a:xfrm>
              <a:off x="4765936" y="250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191FF">
                      <a:alpha val="100000"/>
                    </a:srgbClr>
                  </a:solidFill>
                  <a:latin typeface="Arial"/>
                  <a:cs typeface="Arial"/>
                </a:rPr>
                <a:t>12</a:t>
              </a:r>
            </a:p>
          </p:txBody>
        </p:sp>
        <p:sp>
          <p:nvSpPr>
            <p:cNvPr id="362" name="tx362"/>
            <p:cNvSpPr/>
            <p:nvPr/>
          </p:nvSpPr>
          <p:spPr>
            <a:xfrm>
              <a:off x="5937857" y="2805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5C">
                      <a:alpha val="100000"/>
                    </a:srgbClr>
                  </a:solidFill>
                  <a:latin typeface="Arial"/>
                  <a:cs typeface="Arial"/>
                </a:rPr>
                <a:t>14</a:t>
              </a:r>
            </a:p>
          </p:txBody>
        </p:sp>
        <p:sp>
          <p:nvSpPr>
            <p:cNvPr id="363" name="tx363"/>
            <p:cNvSpPr/>
            <p:nvPr/>
          </p:nvSpPr>
          <p:spPr>
            <a:xfrm>
              <a:off x="7109779" y="26558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5C">
                      <a:alpha val="100000"/>
                    </a:srgbClr>
                  </a:solidFill>
                  <a:latin typeface="Arial"/>
                  <a:cs typeface="Arial"/>
                </a:rPr>
                <a:t>13</a:t>
              </a:r>
            </a:p>
          </p:txBody>
        </p:sp>
        <p:sp>
          <p:nvSpPr>
            <p:cNvPr id="364" name="tx364"/>
            <p:cNvSpPr/>
            <p:nvPr/>
          </p:nvSpPr>
          <p:spPr>
            <a:xfrm>
              <a:off x="7109779" y="2805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19CFF">
                      <a:alpha val="100000"/>
                    </a:srgbClr>
                  </a:solidFill>
                  <a:latin typeface="Arial"/>
                  <a:cs typeface="Arial"/>
                </a:rPr>
                <a:t>14</a:t>
              </a:r>
            </a:p>
          </p:txBody>
        </p:sp>
        <p:sp>
          <p:nvSpPr>
            <p:cNvPr id="365" name="tx365"/>
            <p:cNvSpPr/>
            <p:nvPr/>
          </p:nvSpPr>
          <p:spPr>
            <a:xfrm>
              <a:off x="5937857" y="2955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191FF">
                      <a:alpha val="100000"/>
                    </a:srgbClr>
                  </a:solidFill>
                  <a:latin typeface="Arial"/>
                  <a:cs typeface="Arial"/>
                </a:rPr>
                <a:t>15</a:t>
              </a:r>
            </a:p>
          </p:txBody>
        </p:sp>
        <p:sp>
          <p:nvSpPr>
            <p:cNvPr id="366" name="tx366"/>
            <p:cNvSpPr/>
            <p:nvPr/>
          </p:nvSpPr>
          <p:spPr>
            <a:xfrm>
              <a:off x="7109779" y="2955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191FF">
                      <a:alpha val="100000"/>
                    </a:srgbClr>
                  </a:solidFill>
                  <a:latin typeface="Arial"/>
                  <a:cs typeface="Arial"/>
                </a:rPr>
                <a:t>15</a:t>
              </a:r>
            </a:p>
          </p:txBody>
        </p:sp>
        <p:sp>
          <p:nvSpPr>
            <p:cNvPr id="367" name="tx367"/>
            <p:cNvSpPr/>
            <p:nvPr/>
          </p:nvSpPr>
          <p:spPr>
            <a:xfrm>
              <a:off x="3594014" y="26558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5C">
                      <a:alpha val="100000"/>
                    </a:srgbClr>
                  </a:solidFill>
                  <a:latin typeface="Arial"/>
                  <a:cs typeface="Arial"/>
                </a:rPr>
                <a:t>13</a:t>
              </a:r>
            </a:p>
          </p:txBody>
        </p:sp>
        <p:sp>
          <p:nvSpPr>
            <p:cNvPr id="368" name="tx368"/>
            <p:cNvSpPr/>
            <p:nvPr/>
          </p:nvSpPr>
          <p:spPr>
            <a:xfrm>
              <a:off x="4765936" y="26558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5C">
                      <a:alpha val="100000"/>
                    </a:srgbClr>
                  </a:solidFill>
                  <a:latin typeface="Arial"/>
                  <a:cs typeface="Arial"/>
                </a:rPr>
                <a:t>13</a:t>
              </a:r>
            </a:p>
          </p:txBody>
        </p:sp>
        <p:sp>
          <p:nvSpPr>
            <p:cNvPr id="369" name="tx369"/>
            <p:cNvSpPr/>
            <p:nvPr/>
          </p:nvSpPr>
          <p:spPr>
            <a:xfrm>
              <a:off x="3594014" y="2805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1">
                      <a:alpha val="100000"/>
                    </a:srgbClr>
                  </a:solidFill>
                  <a:latin typeface="Arial"/>
                  <a:cs typeface="Arial"/>
                </a:rPr>
                <a:t>14</a:t>
              </a:r>
            </a:p>
          </p:txBody>
        </p:sp>
        <p:sp>
          <p:nvSpPr>
            <p:cNvPr id="370" name="tx370"/>
            <p:cNvSpPr/>
            <p:nvPr/>
          </p:nvSpPr>
          <p:spPr>
            <a:xfrm>
              <a:off x="4765936" y="2805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1">
                      <a:alpha val="100000"/>
                    </a:srgbClr>
                  </a:solidFill>
                  <a:latin typeface="Arial"/>
                  <a:cs typeface="Arial"/>
                </a:rPr>
                <a:t>14</a:t>
              </a:r>
            </a:p>
          </p:txBody>
        </p:sp>
        <p:sp>
          <p:nvSpPr>
            <p:cNvPr id="371" name="tx371"/>
            <p:cNvSpPr/>
            <p:nvPr/>
          </p:nvSpPr>
          <p:spPr>
            <a:xfrm>
              <a:off x="2422092" y="26558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4B200">
                      <a:alpha val="100000"/>
                    </a:srgbClr>
                  </a:solidFill>
                  <a:latin typeface="Arial"/>
                  <a:cs typeface="Arial"/>
                </a:rPr>
                <a:t>13</a:t>
              </a:r>
            </a:p>
          </p:txBody>
        </p:sp>
        <p:sp>
          <p:nvSpPr>
            <p:cNvPr id="372" name="tx372"/>
            <p:cNvSpPr/>
            <p:nvPr/>
          </p:nvSpPr>
          <p:spPr>
            <a:xfrm>
              <a:off x="4765936" y="2955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BB">
                      <a:alpha val="100000"/>
                    </a:srgbClr>
                  </a:solidFill>
                  <a:latin typeface="Arial"/>
                  <a:cs typeface="Arial"/>
                </a:rPr>
                <a:t>15</a:t>
              </a:r>
            </a:p>
          </p:txBody>
        </p:sp>
        <p:sp>
          <p:nvSpPr>
            <p:cNvPr id="373" name="tx373"/>
            <p:cNvSpPr/>
            <p:nvPr/>
          </p:nvSpPr>
          <p:spPr>
            <a:xfrm>
              <a:off x="5937857" y="3104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A800">
                      <a:alpha val="100000"/>
                    </a:srgbClr>
                  </a:solidFill>
                  <a:latin typeface="Arial"/>
                  <a:cs typeface="Arial"/>
                </a:rPr>
                <a:t>16</a:t>
              </a:r>
            </a:p>
          </p:txBody>
        </p:sp>
        <p:sp>
          <p:nvSpPr>
            <p:cNvPr id="374" name="tx374"/>
            <p:cNvSpPr/>
            <p:nvPr/>
          </p:nvSpPr>
          <p:spPr>
            <a:xfrm>
              <a:off x="7109779" y="3104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A800">
                      <a:alpha val="100000"/>
                    </a:srgbClr>
                  </a:solidFill>
                  <a:latin typeface="Arial"/>
                  <a:cs typeface="Arial"/>
                </a:rPr>
                <a:t>16</a:t>
              </a:r>
            </a:p>
          </p:txBody>
        </p:sp>
        <p:sp>
          <p:nvSpPr>
            <p:cNvPr id="375" name="tx375"/>
            <p:cNvSpPr/>
            <p:nvPr/>
          </p:nvSpPr>
          <p:spPr>
            <a:xfrm>
              <a:off x="2422092" y="2805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1">
                      <a:alpha val="100000"/>
                    </a:srgbClr>
                  </a:solidFill>
                  <a:latin typeface="Arial"/>
                  <a:cs typeface="Arial"/>
                </a:rPr>
                <a:t>14</a:t>
              </a:r>
            </a:p>
          </p:txBody>
        </p:sp>
        <p:sp>
          <p:nvSpPr>
            <p:cNvPr id="376" name="tx376"/>
            <p:cNvSpPr/>
            <p:nvPr/>
          </p:nvSpPr>
          <p:spPr>
            <a:xfrm>
              <a:off x="3594014" y="2955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4B200">
                      <a:alpha val="100000"/>
                    </a:srgbClr>
                  </a:solidFill>
                  <a:latin typeface="Arial"/>
                  <a:cs typeface="Arial"/>
                </a:rPr>
                <a:t>15</a:t>
              </a:r>
            </a:p>
          </p:txBody>
        </p:sp>
        <p:sp>
          <p:nvSpPr>
            <p:cNvPr id="377" name="tx377"/>
            <p:cNvSpPr/>
            <p:nvPr/>
          </p:nvSpPr>
          <p:spPr>
            <a:xfrm>
              <a:off x="2422092" y="29550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EF9">
                      <a:alpha val="100000"/>
                    </a:srgbClr>
                  </a:solidFill>
                  <a:latin typeface="Arial"/>
                  <a:cs typeface="Arial"/>
                </a:rPr>
                <a:t>15</a:t>
              </a:r>
            </a:p>
          </p:txBody>
        </p:sp>
        <p:sp>
          <p:nvSpPr>
            <p:cNvPr id="378" name="tx378"/>
            <p:cNvSpPr/>
            <p:nvPr/>
          </p:nvSpPr>
          <p:spPr>
            <a:xfrm>
              <a:off x="7109779"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A">
                      <a:alpha val="100000"/>
                    </a:srgbClr>
                  </a:solidFill>
                  <a:latin typeface="Arial"/>
                  <a:cs typeface="Arial"/>
                </a:rPr>
                <a:t>17</a:t>
              </a:r>
            </a:p>
          </p:txBody>
        </p:sp>
        <p:sp>
          <p:nvSpPr>
            <p:cNvPr id="379" name="tx379"/>
            <p:cNvSpPr/>
            <p:nvPr/>
          </p:nvSpPr>
          <p:spPr>
            <a:xfrm>
              <a:off x="2422092" y="3104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A">
                      <a:alpha val="100000"/>
                    </a:srgbClr>
                  </a:solidFill>
                  <a:latin typeface="Arial"/>
                  <a:cs typeface="Arial"/>
                </a:rPr>
                <a:t>16</a:t>
              </a:r>
            </a:p>
          </p:txBody>
        </p:sp>
        <p:sp>
          <p:nvSpPr>
            <p:cNvPr id="380" name="tx380"/>
            <p:cNvSpPr/>
            <p:nvPr/>
          </p:nvSpPr>
          <p:spPr>
            <a:xfrm>
              <a:off x="2422092"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D5C">
                      <a:alpha val="100000"/>
                    </a:srgbClr>
                  </a:solidFill>
                  <a:latin typeface="Arial"/>
                  <a:cs typeface="Arial"/>
                </a:rPr>
                <a:t>17</a:t>
              </a:r>
            </a:p>
          </p:txBody>
        </p:sp>
        <p:sp>
          <p:nvSpPr>
            <p:cNvPr id="381" name="tx381"/>
            <p:cNvSpPr/>
            <p:nvPr/>
          </p:nvSpPr>
          <p:spPr>
            <a:xfrm>
              <a:off x="5937857"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1">
                      <a:alpha val="100000"/>
                    </a:srgbClr>
                  </a:solidFill>
                  <a:latin typeface="Arial"/>
                  <a:cs typeface="Arial"/>
                </a:rPr>
                <a:t>17</a:t>
              </a:r>
            </a:p>
          </p:txBody>
        </p:sp>
        <p:sp>
          <p:nvSpPr>
            <p:cNvPr id="382" name="tx382"/>
            <p:cNvSpPr/>
            <p:nvPr/>
          </p:nvSpPr>
          <p:spPr>
            <a:xfrm>
              <a:off x="4765936" y="3104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A">
                      <a:alpha val="100000"/>
                    </a:srgbClr>
                  </a:solidFill>
                  <a:latin typeface="Arial"/>
                  <a:cs typeface="Arial"/>
                </a:rPr>
                <a:t>16</a:t>
              </a:r>
            </a:p>
          </p:txBody>
        </p:sp>
        <p:sp>
          <p:nvSpPr>
            <p:cNvPr id="383" name="tx383"/>
            <p:cNvSpPr/>
            <p:nvPr/>
          </p:nvSpPr>
          <p:spPr>
            <a:xfrm>
              <a:off x="3594014" y="31046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A800">
                      <a:alpha val="100000"/>
                    </a:srgbClr>
                  </a:solidFill>
                  <a:latin typeface="Arial"/>
                  <a:cs typeface="Arial"/>
                </a:rPr>
                <a:t>16</a:t>
              </a:r>
            </a:p>
          </p:txBody>
        </p:sp>
        <p:sp>
          <p:nvSpPr>
            <p:cNvPr id="384" name="tx384"/>
            <p:cNvSpPr/>
            <p:nvPr/>
          </p:nvSpPr>
          <p:spPr>
            <a:xfrm>
              <a:off x="3594014"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A">
                      <a:alpha val="100000"/>
                    </a:srgbClr>
                  </a:solidFill>
                  <a:latin typeface="Arial"/>
                  <a:cs typeface="Arial"/>
                </a:rPr>
                <a:t>17</a:t>
              </a:r>
            </a:p>
          </p:txBody>
        </p:sp>
        <p:sp>
          <p:nvSpPr>
            <p:cNvPr id="385" name="tx385"/>
            <p:cNvSpPr/>
            <p:nvPr/>
          </p:nvSpPr>
          <p:spPr>
            <a:xfrm>
              <a:off x="2422092" y="3403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A800">
                      <a:alpha val="100000"/>
                    </a:srgbClr>
                  </a:solidFill>
                  <a:latin typeface="Arial"/>
                  <a:cs typeface="Arial"/>
                </a:rPr>
                <a:t>18</a:t>
              </a:r>
            </a:p>
          </p:txBody>
        </p:sp>
        <p:sp>
          <p:nvSpPr>
            <p:cNvPr id="386" name="tx386"/>
            <p:cNvSpPr/>
            <p:nvPr/>
          </p:nvSpPr>
          <p:spPr>
            <a:xfrm>
              <a:off x="4765936" y="32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A800">
                      <a:alpha val="100000"/>
                    </a:srgbClr>
                  </a:solidFill>
                  <a:latin typeface="Arial"/>
                  <a:cs typeface="Arial"/>
                </a:rPr>
                <a:t>17</a:t>
              </a:r>
            </a:p>
          </p:txBody>
        </p:sp>
        <p:sp>
          <p:nvSpPr>
            <p:cNvPr id="387" name="tx387"/>
            <p:cNvSpPr/>
            <p:nvPr/>
          </p:nvSpPr>
          <p:spPr>
            <a:xfrm>
              <a:off x="7109779" y="3403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EF9">
                      <a:alpha val="100000"/>
                    </a:srgbClr>
                  </a:solidFill>
                  <a:latin typeface="Arial"/>
                  <a:cs typeface="Arial"/>
                </a:rPr>
                <a:t>18</a:t>
              </a:r>
            </a:p>
          </p:txBody>
        </p:sp>
        <p:sp>
          <p:nvSpPr>
            <p:cNvPr id="388" name="tx388"/>
            <p:cNvSpPr/>
            <p:nvPr/>
          </p:nvSpPr>
          <p:spPr>
            <a:xfrm>
              <a:off x="7109779" y="3553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4B200">
                      <a:alpha val="100000"/>
                    </a:srgbClr>
                  </a:solidFill>
                  <a:latin typeface="Arial"/>
                  <a:cs typeface="Arial"/>
                </a:rPr>
                <a:t>19</a:t>
              </a:r>
            </a:p>
          </p:txBody>
        </p:sp>
        <p:sp>
          <p:nvSpPr>
            <p:cNvPr id="389" name="tx389"/>
            <p:cNvSpPr/>
            <p:nvPr/>
          </p:nvSpPr>
          <p:spPr>
            <a:xfrm>
              <a:off x="5937857" y="3403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1CA">
                      <a:alpha val="100000"/>
                    </a:srgbClr>
                  </a:solidFill>
                  <a:latin typeface="Arial"/>
                  <a:cs typeface="Arial"/>
                </a:rPr>
                <a:t>18</a:t>
              </a:r>
            </a:p>
          </p:txBody>
        </p:sp>
        <p:sp>
          <p:nvSpPr>
            <p:cNvPr id="390" name="tx390"/>
            <p:cNvSpPr/>
            <p:nvPr/>
          </p:nvSpPr>
          <p:spPr>
            <a:xfrm>
              <a:off x="3594014" y="3403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191FF">
                      <a:alpha val="100000"/>
                    </a:srgbClr>
                  </a:solidFill>
                  <a:latin typeface="Arial"/>
                  <a:cs typeface="Arial"/>
                </a:rPr>
                <a:t>18</a:t>
              </a:r>
            </a:p>
          </p:txBody>
        </p:sp>
        <p:sp>
          <p:nvSpPr>
            <p:cNvPr id="391" name="tx391"/>
            <p:cNvSpPr/>
            <p:nvPr/>
          </p:nvSpPr>
          <p:spPr>
            <a:xfrm>
              <a:off x="2422092" y="3553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191FF">
                      <a:alpha val="100000"/>
                    </a:srgbClr>
                  </a:solidFill>
                  <a:latin typeface="Arial"/>
                  <a:cs typeface="Arial"/>
                </a:rPr>
                <a:t>19</a:t>
              </a:r>
            </a:p>
          </p:txBody>
        </p:sp>
        <p:sp>
          <p:nvSpPr>
            <p:cNvPr id="392" name="tx392"/>
            <p:cNvSpPr/>
            <p:nvPr/>
          </p:nvSpPr>
          <p:spPr>
            <a:xfrm>
              <a:off x="2422092" y="37030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19CFF">
                      <a:alpha val="100000"/>
                    </a:srgbClr>
                  </a:solidFill>
                  <a:latin typeface="Arial"/>
                  <a:cs typeface="Arial"/>
                </a:rPr>
                <a:t>20</a:t>
              </a:r>
            </a:p>
          </p:txBody>
        </p:sp>
        <p:sp>
          <p:nvSpPr>
            <p:cNvPr id="393" name="tx393"/>
            <p:cNvSpPr/>
            <p:nvPr/>
          </p:nvSpPr>
          <p:spPr>
            <a:xfrm>
              <a:off x="3594014" y="3553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19CFF">
                      <a:alpha val="100000"/>
                    </a:srgbClr>
                  </a:solidFill>
                  <a:latin typeface="Arial"/>
                  <a:cs typeface="Arial"/>
                </a:rPr>
                <a:t>19</a:t>
              </a:r>
            </a:p>
          </p:txBody>
        </p:sp>
        <p:sp>
          <p:nvSpPr>
            <p:cNvPr id="394" name="tx394"/>
            <p:cNvSpPr/>
            <p:nvPr/>
          </p:nvSpPr>
          <p:spPr>
            <a:xfrm>
              <a:off x="4765936" y="3403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19CFF">
                      <a:alpha val="100000"/>
                    </a:srgbClr>
                  </a:solidFill>
                  <a:latin typeface="Arial"/>
                  <a:cs typeface="Arial"/>
                </a:rPr>
                <a:t>18</a:t>
              </a:r>
            </a:p>
          </p:txBody>
        </p:sp>
        <p:sp>
          <p:nvSpPr>
            <p:cNvPr id="395" name="tx395"/>
            <p:cNvSpPr/>
            <p:nvPr/>
          </p:nvSpPr>
          <p:spPr>
            <a:xfrm>
              <a:off x="5937857" y="3553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3B6">
                      <a:alpha val="100000"/>
                    </a:srgbClr>
                  </a:solidFill>
                  <a:latin typeface="Arial"/>
                  <a:cs typeface="Arial"/>
                </a:rPr>
                <a:t>19</a:t>
              </a:r>
            </a:p>
          </p:txBody>
        </p:sp>
        <p:sp>
          <p:nvSpPr>
            <p:cNvPr id="396" name="tx396"/>
            <p:cNvSpPr/>
            <p:nvPr/>
          </p:nvSpPr>
          <p:spPr>
            <a:xfrm>
              <a:off x="3594014" y="37030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3B6">
                      <a:alpha val="100000"/>
                    </a:srgbClr>
                  </a:solidFill>
                  <a:latin typeface="Arial"/>
                  <a:cs typeface="Arial"/>
                </a:rPr>
                <a:t>20</a:t>
              </a:r>
            </a:p>
          </p:txBody>
        </p:sp>
        <p:sp>
          <p:nvSpPr>
            <p:cNvPr id="397" name="tx397"/>
            <p:cNvSpPr/>
            <p:nvPr/>
          </p:nvSpPr>
          <p:spPr>
            <a:xfrm>
              <a:off x="4765936" y="3553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E9500">
                      <a:alpha val="100000"/>
                    </a:srgbClr>
                  </a:solidFill>
                  <a:latin typeface="Arial"/>
                  <a:cs typeface="Arial"/>
                </a:rPr>
                <a:t>19</a:t>
              </a:r>
            </a:p>
          </p:txBody>
        </p:sp>
        <p:sp>
          <p:nvSpPr>
            <p:cNvPr id="398" name="tx398"/>
            <p:cNvSpPr/>
            <p:nvPr/>
          </p:nvSpPr>
          <p:spPr>
            <a:xfrm>
              <a:off x="2422092" y="385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E9500">
                      <a:alpha val="100000"/>
                    </a:srgbClr>
                  </a:solidFill>
                  <a:latin typeface="Arial"/>
                  <a:cs typeface="Arial"/>
                </a:rPr>
                <a:t>21</a:t>
              </a:r>
            </a:p>
          </p:txBody>
        </p:sp>
        <p:sp>
          <p:nvSpPr>
            <p:cNvPr id="399" name="tx399"/>
            <p:cNvSpPr/>
            <p:nvPr/>
          </p:nvSpPr>
          <p:spPr>
            <a:xfrm>
              <a:off x="5937857" y="37030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8A0">
                      <a:alpha val="100000"/>
                    </a:srgbClr>
                  </a:solidFill>
                  <a:latin typeface="Arial"/>
                  <a:cs typeface="Arial"/>
                </a:rPr>
                <a:t>20</a:t>
              </a:r>
            </a:p>
          </p:txBody>
        </p:sp>
        <p:sp>
          <p:nvSpPr>
            <p:cNvPr id="400" name="tx400"/>
            <p:cNvSpPr/>
            <p:nvPr/>
          </p:nvSpPr>
          <p:spPr>
            <a:xfrm>
              <a:off x="2422092" y="4002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32B600">
                      <a:alpha val="100000"/>
                    </a:srgbClr>
                  </a:solidFill>
                  <a:latin typeface="Arial"/>
                  <a:cs typeface="Arial"/>
                </a:rPr>
                <a:t>22</a:t>
              </a:r>
            </a:p>
          </p:txBody>
        </p:sp>
        <p:sp>
          <p:nvSpPr>
            <p:cNvPr id="401" name="tx401"/>
            <p:cNvSpPr/>
            <p:nvPr/>
          </p:nvSpPr>
          <p:spPr>
            <a:xfrm>
              <a:off x="7109779" y="37030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091">
                      <a:alpha val="100000"/>
                    </a:srgbClr>
                  </a:solidFill>
                  <a:latin typeface="Arial"/>
                  <a:cs typeface="Arial"/>
                </a:rPr>
                <a:t>20</a:t>
              </a:r>
            </a:p>
          </p:txBody>
        </p:sp>
        <p:sp>
          <p:nvSpPr>
            <p:cNvPr id="402" name="tx402"/>
            <p:cNvSpPr/>
            <p:nvPr/>
          </p:nvSpPr>
          <p:spPr>
            <a:xfrm>
              <a:off x="4765936" y="37030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32B600">
                      <a:alpha val="100000"/>
                    </a:srgbClr>
                  </a:solidFill>
                  <a:latin typeface="Arial"/>
                  <a:cs typeface="Arial"/>
                </a:rPr>
                <a:t>20</a:t>
              </a:r>
            </a:p>
          </p:txBody>
        </p:sp>
        <p:sp>
          <p:nvSpPr>
            <p:cNvPr id="403" name="tx403"/>
            <p:cNvSpPr/>
            <p:nvPr/>
          </p:nvSpPr>
          <p:spPr>
            <a:xfrm>
              <a:off x="3594014" y="385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32B600">
                      <a:alpha val="100000"/>
                    </a:srgbClr>
                  </a:solidFill>
                  <a:latin typeface="Arial"/>
                  <a:cs typeface="Arial"/>
                </a:rPr>
                <a:t>21</a:t>
              </a:r>
            </a:p>
          </p:txBody>
        </p:sp>
        <p:sp>
          <p:nvSpPr>
            <p:cNvPr id="404" name="tx404"/>
            <p:cNvSpPr/>
            <p:nvPr/>
          </p:nvSpPr>
          <p:spPr>
            <a:xfrm>
              <a:off x="5937857" y="385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32B600">
                      <a:alpha val="100000"/>
                    </a:srgbClr>
                  </a:solidFill>
                  <a:latin typeface="Arial"/>
                  <a:cs typeface="Arial"/>
                </a:rPr>
                <a:t>21</a:t>
              </a:r>
            </a:p>
          </p:txBody>
        </p:sp>
        <p:sp>
          <p:nvSpPr>
            <p:cNvPr id="405" name="tx405"/>
            <p:cNvSpPr/>
            <p:nvPr/>
          </p:nvSpPr>
          <p:spPr>
            <a:xfrm>
              <a:off x="7109779" y="385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32B600">
                      <a:alpha val="100000"/>
                    </a:srgbClr>
                  </a:solidFill>
                  <a:latin typeface="Arial"/>
                  <a:cs typeface="Arial"/>
                </a:rPr>
                <a:t>21</a:t>
              </a:r>
            </a:p>
          </p:txBody>
        </p:sp>
        <p:sp>
          <p:nvSpPr>
            <p:cNvPr id="406" name="tx406"/>
            <p:cNvSpPr/>
            <p:nvPr/>
          </p:nvSpPr>
          <p:spPr>
            <a:xfrm>
              <a:off x="2422092" y="41518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3B6">
                      <a:alpha val="100000"/>
                    </a:srgbClr>
                  </a:solidFill>
                  <a:latin typeface="Arial"/>
                  <a:cs typeface="Arial"/>
                </a:rPr>
                <a:t>23</a:t>
              </a:r>
            </a:p>
          </p:txBody>
        </p:sp>
        <p:sp>
          <p:nvSpPr>
            <p:cNvPr id="407" name="tx407"/>
            <p:cNvSpPr/>
            <p:nvPr/>
          </p:nvSpPr>
          <p:spPr>
            <a:xfrm>
              <a:off x="5937857" y="4002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E9500">
                      <a:alpha val="100000"/>
                    </a:srgbClr>
                  </a:solidFill>
                  <a:latin typeface="Arial"/>
                  <a:cs typeface="Arial"/>
                </a:rPr>
                <a:t>22</a:t>
              </a:r>
            </a:p>
          </p:txBody>
        </p:sp>
        <p:sp>
          <p:nvSpPr>
            <p:cNvPr id="408" name="tx408"/>
            <p:cNvSpPr/>
            <p:nvPr/>
          </p:nvSpPr>
          <p:spPr>
            <a:xfrm>
              <a:off x="7109779" y="4002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E9500">
                      <a:alpha val="100000"/>
                    </a:srgbClr>
                  </a:solidFill>
                  <a:latin typeface="Arial"/>
                  <a:cs typeface="Arial"/>
                </a:rPr>
                <a:t>22</a:t>
              </a:r>
            </a:p>
          </p:txBody>
        </p:sp>
        <p:sp>
          <p:nvSpPr>
            <p:cNvPr id="409" name="tx409"/>
            <p:cNvSpPr/>
            <p:nvPr/>
          </p:nvSpPr>
          <p:spPr>
            <a:xfrm>
              <a:off x="2422092" y="4301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8A0">
                      <a:alpha val="100000"/>
                    </a:srgbClr>
                  </a:solidFill>
                  <a:latin typeface="Arial"/>
                  <a:cs typeface="Arial"/>
                </a:rPr>
                <a:t>24</a:t>
              </a:r>
            </a:p>
          </p:txBody>
        </p:sp>
        <p:sp>
          <p:nvSpPr>
            <p:cNvPr id="410" name="tx410"/>
            <p:cNvSpPr/>
            <p:nvPr/>
          </p:nvSpPr>
          <p:spPr>
            <a:xfrm>
              <a:off x="4765936" y="3852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8A0">
                      <a:alpha val="100000"/>
                    </a:srgbClr>
                  </a:solidFill>
                  <a:latin typeface="Arial"/>
                  <a:cs typeface="Arial"/>
                </a:rPr>
                <a:t>21</a:t>
              </a:r>
            </a:p>
          </p:txBody>
        </p:sp>
        <p:sp>
          <p:nvSpPr>
            <p:cNvPr id="411" name="tx411"/>
            <p:cNvSpPr/>
            <p:nvPr/>
          </p:nvSpPr>
          <p:spPr>
            <a:xfrm>
              <a:off x="3594014" y="4002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EF9">
                      <a:alpha val="100000"/>
                    </a:srgbClr>
                  </a:solidFill>
                  <a:latin typeface="Arial"/>
                  <a:cs typeface="Arial"/>
                </a:rPr>
                <a:t>22</a:t>
              </a:r>
            </a:p>
          </p:txBody>
        </p:sp>
        <p:sp>
          <p:nvSpPr>
            <p:cNvPr id="412" name="tx412"/>
            <p:cNvSpPr/>
            <p:nvPr/>
          </p:nvSpPr>
          <p:spPr>
            <a:xfrm>
              <a:off x="3594014" y="41518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CE9500">
                      <a:alpha val="100000"/>
                    </a:srgbClr>
                  </a:solidFill>
                  <a:latin typeface="Arial"/>
                  <a:cs typeface="Arial"/>
                </a:rPr>
                <a:t>23</a:t>
              </a:r>
            </a:p>
          </p:txBody>
        </p:sp>
        <p:sp>
          <p:nvSpPr>
            <p:cNvPr id="413" name="tx413"/>
            <p:cNvSpPr/>
            <p:nvPr/>
          </p:nvSpPr>
          <p:spPr>
            <a:xfrm>
              <a:off x="2422092" y="4451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B8E00">
                      <a:alpha val="100000"/>
                    </a:srgbClr>
                  </a:solidFill>
                  <a:latin typeface="Arial"/>
                  <a:cs typeface="Arial"/>
                </a:rPr>
                <a:t>25</a:t>
              </a:r>
            </a:p>
          </p:txBody>
        </p:sp>
        <p:sp>
          <p:nvSpPr>
            <p:cNvPr id="414" name="tx414"/>
            <p:cNvSpPr/>
            <p:nvPr/>
          </p:nvSpPr>
          <p:spPr>
            <a:xfrm>
              <a:off x="4765936" y="4002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4B200">
                      <a:alpha val="100000"/>
                    </a:srgbClr>
                  </a:solidFill>
                  <a:latin typeface="Arial"/>
                  <a:cs typeface="Arial"/>
                </a:rPr>
                <a:t>22</a:t>
              </a:r>
            </a:p>
          </p:txBody>
        </p:sp>
        <p:sp>
          <p:nvSpPr>
            <p:cNvPr id="415" name="tx415"/>
            <p:cNvSpPr/>
            <p:nvPr/>
          </p:nvSpPr>
          <p:spPr>
            <a:xfrm>
              <a:off x="5937857" y="41518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4B200">
                      <a:alpha val="100000"/>
                    </a:srgbClr>
                  </a:solidFill>
                  <a:latin typeface="Arial"/>
                  <a:cs typeface="Arial"/>
                </a:rPr>
                <a:t>23</a:t>
              </a:r>
            </a:p>
          </p:txBody>
        </p:sp>
        <p:sp>
          <p:nvSpPr>
            <p:cNvPr id="416" name="tx416"/>
            <p:cNvSpPr/>
            <p:nvPr/>
          </p:nvSpPr>
          <p:spPr>
            <a:xfrm>
              <a:off x="3594014" y="4301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B8E00">
                      <a:alpha val="100000"/>
                    </a:srgbClr>
                  </a:solidFill>
                  <a:latin typeface="Arial"/>
                  <a:cs typeface="Arial"/>
                </a:rPr>
                <a:t>24</a:t>
              </a:r>
            </a:p>
          </p:txBody>
        </p:sp>
        <p:sp>
          <p:nvSpPr>
            <p:cNvPr id="417" name="tx417"/>
            <p:cNvSpPr/>
            <p:nvPr/>
          </p:nvSpPr>
          <p:spPr>
            <a:xfrm>
              <a:off x="2422092" y="46006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8619">
                      <a:alpha val="100000"/>
                    </a:srgbClr>
                  </a:solidFill>
                  <a:latin typeface="Arial"/>
                  <a:cs typeface="Arial"/>
                </a:rPr>
                <a:t>26</a:t>
              </a:r>
            </a:p>
          </p:txBody>
        </p:sp>
        <p:sp>
          <p:nvSpPr>
            <p:cNvPr id="418" name="tx418"/>
            <p:cNvSpPr/>
            <p:nvPr/>
          </p:nvSpPr>
          <p:spPr>
            <a:xfrm>
              <a:off x="3594014" y="4451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8A0">
                      <a:alpha val="100000"/>
                    </a:srgbClr>
                  </a:solidFill>
                  <a:latin typeface="Arial"/>
                  <a:cs typeface="Arial"/>
                </a:rPr>
                <a:t>25</a:t>
              </a:r>
            </a:p>
          </p:txBody>
        </p:sp>
        <p:sp>
          <p:nvSpPr>
            <p:cNvPr id="419" name="tx419"/>
            <p:cNvSpPr/>
            <p:nvPr/>
          </p:nvSpPr>
          <p:spPr>
            <a:xfrm>
              <a:off x="2422092" y="47502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27</a:t>
              </a:r>
            </a:p>
          </p:txBody>
        </p:sp>
        <p:sp>
          <p:nvSpPr>
            <p:cNvPr id="420" name="tx420"/>
            <p:cNvSpPr/>
            <p:nvPr/>
          </p:nvSpPr>
          <p:spPr>
            <a:xfrm>
              <a:off x="7109779" y="41518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8A0">
                      <a:alpha val="100000"/>
                    </a:srgbClr>
                  </a:solidFill>
                  <a:latin typeface="Arial"/>
                  <a:cs typeface="Arial"/>
                </a:rPr>
                <a:t>23</a:t>
              </a:r>
            </a:p>
          </p:txBody>
        </p:sp>
        <p:sp>
          <p:nvSpPr>
            <p:cNvPr id="421" name="tx421"/>
            <p:cNvSpPr/>
            <p:nvPr/>
          </p:nvSpPr>
          <p:spPr>
            <a:xfrm>
              <a:off x="4765936" y="41518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EF9">
                      <a:alpha val="100000"/>
                    </a:srgbClr>
                  </a:solidFill>
                  <a:latin typeface="Arial"/>
                  <a:cs typeface="Arial"/>
                </a:rPr>
                <a:t>23</a:t>
              </a:r>
            </a:p>
          </p:txBody>
        </p:sp>
        <p:sp>
          <p:nvSpPr>
            <p:cNvPr id="422" name="tx422"/>
            <p:cNvSpPr/>
            <p:nvPr/>
          </p:nvSpPr>
          <p:spPr>
            <a:xfrm>
              <a:off x="5937857" y="4301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AEF9">
                      <a:alpha val="100000"/>
                    </a:srgbClr>
                  </a:solidFill>
                  <a:latin typeface="Arial"/>
                  <a:cs typeface="Arial"/>
                </a:rPr>
                <a:t>24</a:t>
              </a:r>
            </a:p>
          </p:txBody>
        </p:sp>
        <p:sp>
          <p:nvSpPr>
            <p:cNvPr id="423" name="tx423"/>
            <p:cNvSpPr/>
            <p:nvPr/>
          </p:nvSpPr>
          <p:spPr>
            <a:xfrm>
              <a:off x="3594014" y="46006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7">
                      <a:alpha val="100000"/>
                    </a:srgbClr>
                  </a:solidFill>
                  <a:latin typeface="Arial"/>
                  <a:cs typeface="Arial"/>
                </a:rPr>
                <a:t>26</a:t>
              </a:r>
            </a:p>
          </p:txBody>
        </p:sp>
        <p:sp>
          <p:nvSpPr>
            <p:cNvPr id="424" name="tx424"/>
            <p:cNvSpPr/>
            <p:nvPr/>
          </p:nvSpPr>
          <p:spPr>
            <a:xfrm>
              <a:off x="4765936" y="4301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B8E00">
                      <a:alpha val="100000"/>
                    </a:srgbClr>
                  </a:solidFill>
                  <a:latin typeface="Arial"/>
                  <a:cs typeface="Arial"/>
                </a:rPr>
                <a:t>24</a:t>
              </a:r>
            </a:p>
          </p:txBody>
        </p:sp>
        <p:sp>
          <p:nvSpPr>
            <p:cNvPr id="425" name="tx425"/>
            <p:cNvSpPr/>
            <p:nvPr/>
          </p:nvSpPr>
          <p:spPr>
            <a:xfrm>
              <a:off x="7109779" y="4301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B8E00">
                      <a:alpha val="100000"/>
                    </a:srgbClr>
                  </a:solidFill>
                  <a:latin typeface="Arial"/>
                  <a:cs typeface="Arial"/>
                </a:rPr>
                <a:t>24</a:t>
              </a:r>
            </a:p>
          </p:txBody>
        </p:sp>
        <p:sp>
          <p:nvSpPr>
            <p:cNvPr id="426" name="tx426"/>
            <p:cNvSpPr/>
            <p:nvPr/>
          </p:nvSpPr>
          <p:spPr>
            <a:xfrm>
              <a:off x="2422092" y="4899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7">
                      <a:alpha val="100000"/>
                    </a:srgbClr>
                  </a:solidFill>
                  <a:latin typeface="Arial"/>
                  <a:cs typeface="Arial"/>
                </a:rPr>
                <a:t>28</a:t>
              </a:r>
            </a:p>
          </p:txBody>
        </p:sp>
        <p:sp>
          <p:nvSpPr>
            <p:cNvPr id="427" name="tx427"/>
            <p:cNvSpPr/>
            <p:nvPr/>
          </p:nvSpPr>
          <p:spPr>
            <a:xfrm>
              <a:off x="2422092" y="50495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F67EB">
                      <a:alpha val="100000"/>
                    </a:srgbClr>
                  </a:solidFill>
                  <a:latin typeface="Arial"/>
                  <a:cs typeface="Arial"/>
                </a:rPr>
                <a:t>29</a:t>
              </a:r>
            </a:p>
          </p:txBody>
        </p:sp>
        <p:sp>
          <p:nvSpPr>
            <p:cNvPr id="428" name="tx428"/>
            <p:cNvSpPr/>
            <p:nvPr/>
          </p:nvSpPr>
          <p:spPr>
            <a:xfrm>
              <a:off x="7109779" y="4451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F67EB">
                      <a:alpha val="100000"/>
                    </a:srgbClr>
                  </a:solidFill>
                  <a:latin typeface="Arial"/>
                  <a:cs typeface="Arial"/>
                </a:rPr>
                <a:t>25</a:t>
              </a:r>
            </a:p>
          </p:txBody>
        </p:sp>
        <p:sp>
          <p:nvSpPr>
            <p:cNvPr id="429" name="tx429"/>
            <p:cNvSpPr/>
            <p:nvPr/>
          </p:nvSpPr>
          <p:spPr>
            <a:xfrm>
              <a:off x="5937857" y="4451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DB8E00">
                      <a:alpha val="100000"/>
                    </a:srgbClr>
                  </a:solidFill>
                  <a:latin typeface="Arial"/>
                  <a:cs typeface="Arial"/>
                </a:rPr>
                <a:t>25</a:t>
              </a:r>
            </a:p>
          </p:txBody>
        </p:sp>
        <p:sp>
          <p:nvSpPr>
            <p:cNvPr id="430" name="tx430"/>
            <p:cNvSpPr/>
            <p:nvPr/>
          </p:nvSpPr>
          <p:spPr>
            <a:xfrm>
              <a:off x="3594014" y="47502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27</a:t>
              </a:r>
            </a:p>
          </p:txBody>
        </p:sp>
        <p:sp>
          <p:nvSpPr>
            <p:cNvPr id="431" name="tx431"/>
            <p:cNvSpPr/>
            <p:nvPr/>
          </p:nvSpPr>
          <p:spPr>
            <a:xfrm>
              <a:off x="4765936" y="4451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25</a:t>
              </a:r>
            </a:p>
          </p:txBody>
        </p:sp>
        <p:sp>
          <p:nvSpPr>
            <p:cNvPr id="432" name="tx432"/>
            <p:cNvSpPr/>
            <p:nvPr/>
          </p:nvSpPr>
          <p:spPr>
            <a:xfrm>
              <a:off x="5937857" y="46006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26</a:t>
              </a:r>
            </a:p>
          </p:txBody>
        </p:sp>
        <p:sp>
          <p:nvSpPr>
            <p:cNvPr id="433" name="tx433"/>
            <p:cNvSpPr/>
            <p:nvPr/>
          </p:nvSpPr>
          <p:spPr>
            <a:xfrm>
              <a:off x="3594014" y="4899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F67EB">
                      <a:alpha val="100000"/>
                    </a:srgbClr>
                  </a:solidFill>
                  <a:latin typeface="Arial"/>
                  <a:cs typeface="Arial"/>
                </a:rPr>
                <a:t>28</a:t>
              </a:r>
            </a:p>
          </p:txBody>
        </p:sp>
        <p:sp>
          <p:nvSpPr>
            <p:cNvPr id="434" name="tx434"/>
            <p:cNvSpPr/>
            <p:nvPr/>
          </p:nvSpPr>
          <p:spPr>
            <a:xfrm>
              <a:off x="7109779" y="46006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ECD">
                      <a:alpha val="100000"/>
                    </a:srgbClr>
                  </a:solidFill>
                  <a:latin typeface="Arial"/>
                  <a:cs typeface="Arial"/>
                </a:rPr>
                <a:t>26</a:t>
              </a:r>
            </a:p>
          </p:txBody>
        </p:sp>
        <p:sp>
          <p:nvSpPr>
            <p:cNvPr id="435" name="tx435"/>
            <p:cNvSpPr/>
            <p:nvPr/>
          </p:nvSpPr>
          <p:spPr>
            <a:xfrm>
              <a:off x="4765936" y="46006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3B6">
                      <a:alpha val="100000"/>
                    </a:srgbClr>
                  </a:solidFill>
                  <a:latin typeface="Arial"/>
                  <a:cs typeface="Arial"/>
                </a:rPr>
                <a:t>26</a:t>
              </a:r>
            </a:p>
          </p:txBody>
        </p:sp>
        <p:sp>
          <p:nvSpPr>
            <p:cNvPr id="436" name="tx436"/>
            <p:cNvSpPr/>
            <p:nvPr/>
          </p:nvSpPr>
          <p:spPr>
            <a:xfrm>
              <a:off x="7109779" y="47502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63B6">
                      <a:alpha val="100000"/>
                    </a:srgbClr>
                  </a:solidFill>
                  <a:latin typeface="Arial"/>
                  <a:cs typeface="Arial"/>
                </a:rPr>
                <a:t>27</a:t>
              </a:r>
            </a:p>
          </p:txBody>
        </p:sp>
        <p:sp>
          <p:nvSpPr>
            <p:cNvPr id="437" name="tx437"/>
            <p:cNvSpPr/>
            <p:nvPr/>
          </p:nvSpPr>
          <p:spPr>
            <a:xfrm>
              <a:off x="4765936" y="47502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7">
                      <a:alpha val="100000"/>
                    </a:srgbClr>
                  </a:solidFill>
                  <a:latin typeface="Arial"/>
                  <a:cs typeface="Arial"/>
                </a:rPr>
                <a:t>27</a:t>
              </a:r>
            </a:p>
          </p:txBody>
        </p:sp>
        <p:sp>
          <p:nvSpPr>
            <p:cNvPr id="438" name="tx438"/>
            <p:cNvSpPr/>
            <p:nvPr/>
          </p:nvSpPr>
          <p:spPr>
            <a:xfrm>
              <a:off x="2422092" y="5199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962DB">
                      <a:alpha val="100000"/>
                    </a:srgbClr>
                  </a:solidFill>
                  <a:latin typeface="Arial"/>
                  <a:cs typeface="Arial"/>
                </a:rPr>
                <a:t>30</a:t>
              </a:r>
            </a:p>
          </p:txBody>
        </p:sp>
        <p:sp>
          <p:nvSpPr>
            <p:cNvPr id="439" name="tx439"/>
            <p:cNvSpPr/>
            <p:nvPr/>
          </p:nvSpPr>
          <p:spPr>
            <a:xfrm>
              <a:off x="5937857" y="47502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7">
                      <a:alpha val="100000"/>
                    </a:srgbClr>
                  </a:solidFill>
                  <a:latin typeface="Arial"/>
                  <a:cs typeface="Arial"/>
                </a:rPr>
                <a:t>27</a:t>
              </a:r>
            </a:p>
          </p:txBody>
        </p:sp>
        <p:sp>
          <p:nvSpPr>
            <p:cNvPr id="440" name="tx440"/>
            <p:cNvSpPr/>
            <p:nvPr/>
          </p:nvSpPr>
          <p:spPr>
            <a:xfrm>
              <a:off x="7109779" y="4899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C1A7">
                      <a:alpha val="100000"/>
                    </a:srgbClr>
                  </a:solidFill>
                  <a:latin typeface="Arial"/>
                  <a:cs typeface="Arial"/>
                </a:rPr>
                <a:t>28</a:t>
              </a:r>
            </a:p>
          </p:txBody>
        </p:sp>
        <p:sp>
          <p:nvSpPr>
            <p:cNvPr id="441" name="tx441"/>
            <p:cNvSpPr/>
            <p:nvPr/>
          </p:nvSpPr>
          <p:spPr>
            <a:xfrm>
              <a:off x="3594014" y="50495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8619">
                      <a:alpha val="100000"/>
                    </a:srgbClr>
                  </a:solidFill>
                  <a:latin typeface="Arial"/>
                  <a:cs typeface="Arial"/>
                </a:rPr>
                <a:t>29</a:t>
              </a:r>
            </a:p>
          </p:txBody>
        </p:sp>
        <p:sp>
          <p:nvSpPr>
            <p:cNvPr id="442" name="tx442"/>
            <p:cNvSpPr/>
            <p:nvPr/>
          </p:nvSpPr>
          <p:spPr>
            <a:xfrm>
              <a:off x="5937857" y="4899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8619">
                      <a:alpha val="100000"/>
                    </a:srgbClr>
                  </a:solidFill>
                  <a:latin typeface="Arial"/>
                  <a:cs typeface="Arial"/>
                </a:rPr>
                <a:t>28</a:t>
              </a:r>
            </a:p>
          </p:txBody>
        </p:sp>
        <p:sp>
          <p:nvSpPr>
            <p:cNvPr id="443" name="tx443"/>
            <p:cNvSpPr/>
            <p:nvPr/>
          </p:nvSpPr>
          <p:spPr>
            <a:xfrm>
              <a:off x="4765936" y="4899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F67EB">
                      <a:alpha val="100000"/>
                    </a:srgbClr>
                  </a:solidFill>
                  <a:latin typeface="Arial"/>
                  <a:cs typeface="Arial"/>
                </a:rPr>
                <a:t>28</a:t>
              </a:r>
            </a:p>
          </p:txBody>
        </p:sp>
        <p:sp>
          <p:nvSpPr>
            <p:cNvPr id="444" name="tx444"/>
            <p:cNvSpPr/>
            <p:nvPr/>
          </p:nvSpPr>
          <p:spPr>
            <a:xfrm>
              <a:off x="2422092" y="5348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31</a:t>
              </a:r>
            </a:p>
          </p:txBody>
        </p:sp>
        <p:sp>
          <p:nvSpPr>
            <p:cNvPr id="445" name="tx445"/>
            <p:cNvSpPr/>
            <p:nvPr/>
          </p:nvSpPr>
          <p:spPr>
            <a:xfrm>
              <a:off x="4765936" y="50495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962DB">
                      <a:alpha val="100000"/>
                    </a:srgbClr>
                  </a:solidFill>
                  <a:latin typeface="Arial"/>
                  <a:cs typeface="Arial"/>
                </a:rPr>
                <a:t>29</a:t>
              </a:r>
            </a:p>
          </p:txBody>
        </p:sp>
        <p:sp>
          <p:nvSpPr>
            <p:cNvPr id="446" name="tx446"/>
            <p:cNvSpPr/>
            <p:nvPr/>
          </p:nvSpPr>
          <p:spPr>
            <a:xfrm>
              <a:off x="4765936" y="5199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8619">
                      <a:alpha val="100000"/>
                    </a:srgbClr>
                  </a:solidFill>
                  <a:latin typeface="Arial"/>
                  <a:cs typeface="Arial"/>
                </a:rPr>
                <a:t>30</a:t>
              </a:r>
            </a:p>
          </p:txBody>
        </p:sp>
        <p:sp>
          <p:nvSpPr>
            <p:cNvPr id="447" name="tx447"/>
            <p:cNvSpPr/>
            <p:nvPr/>
          </p:nvSpPr>
          <p:spPr>
            <a:xfrm>
              <a:off x="7109779" y="50495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78619">
                      <a:alpha val="100000"/>
                    </a:srgbClr>
                  </a:solidFill>
                  <a:latin typeface="Arial"/>
                  <a:cs typeface="Arial"/>
                </a:rPr>
                <a:t>29</a:t>
              </a:r>
            </a:p>
          </p:txBody>
        </p:sp>
        <p:sp>
          <p:nvSpPr>
            <p:cNvPr id="448" name="tx448"/>
            <p:cNvSpPr/>
            <p:nvPr/>
          </p:nvSpPr>
          <p:spPr>
            <a:xfrm>
              <a:off x="2422092" y="5498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38">
                      <a:alpha val="100000"/>
                    </a:srgbClr>
                  </a:solidFill>
                  <a:latin typeface="Arial"/>
                  <a:cs typeface="Arial"/>
                </a:rPr>
                <a:t>32</a:t>
              </a:r>
            </a:p>
          </p:txBody>
        </p:sp>
        <p:sp>
          <p:nvSpPr>
            <p:cNvPr id="449" name="tx449"/>
            <p:cNvSpPr/>
            <p:nvPr/>
          </p:nvSpPr>
          <p:spPr>
            <a:xfrm>
              <a:off x="7109779" y="5199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38">
                      <a:alpha val="100000"/>
                    </a:srgbClr>
                  </a:solidFill>
                  <a:latin typeface="Arial"/>
                  <a:cs typeface="Arial"/>
                </a:rPr>
                <a:t>30</a:t>
              </a:r>
            </a:p>
          </p:txBody>
        </p:sp>
        <p:sp>
          <p:nvSpPr>
            <p:cNvPr id="450" name="tx450"/>
            <p:cNvSpPr/>
            <p:nvPr/>
          </p:nvSpPr>
          <p:spPr>
            <a:xfrm>
              <a:off x="3594014" y="5199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38">
                      <a:alpha val="100000"/>
                    </a:srgbClr>
                  </a:solidFill>
                  <a:latin typeface="Arial"/>
                  <a:cs typeface="Arial"/>
                </a:rPr>
                <a:t>30</a:t>
              </a:r>
            </a:p>
          </p:txBody>
        </p:sp>
        <p:sp>
          <p:nvSpPr>
            <p:cNvPr id="451" name="tx451"/>
            <p:cNvSpPr/>
            <p:nvPr/>
          </p:nvSpPr>
          <p:spPr>
            <a:xfrm>
              <a:off x="5937857" y="50495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38">
                      <a:alpha val="100000"/>
                    </a:srgbClr>
                  </a:solidFill>
                  <a:latin typeface="Arial"/>
                  <a:cs typeface="Arial"/>
                </a:rPr>
                <a:t>29</a:t>
              </a:r>
            </a:p>
          </p:txBody>
        </p:sp>
        <p:sp>
          <p:nvSpPr>
            <p:cNvPr id="452" name="tx452"/>
            <p:cNvSpPr/>
            <p:nvPr/>
          </p:nvSpPr>
          <p:spPr>
            <a:xfrm>
              <a:off x="3594014" y="5348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16FF8">
                      <a:alpha val="100000"/>
                    </a:srgbClr>
                  </a:solidFill>
                  <a:latin typeface="Arial"/>
                  <a:cs typeface="Arial"/>
                </a:rPr>
                <a:t>31</a:t>
              </a:r>
            </a:p>
          </p:txBody>
        </p:sp>
        <p:sp>
          <p:nvSpPr>
            <p:cNvPr id="453" name="tx453"/>
            <p:cNvSpPr/>
            <p:nvPr/>
          </p:nvSpPr>
          <p:spPr>
            <a:xfrm>
              <a:off x="5937857" y="5199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F67EB">
                      <a:alpha val="100000"/>
                    </a:srgbClr>
                  </a:solidFill>
                  <a:latin typeface="Arial"/>
                  <a:cs typeface="Arial"/>
                </a:rPr>
                <a:t>30</a:t>
              </a:r>
            </a:p>
          </p:txBody>
        </p:sp>
        <p:sp>
          <p:nvSpPr>
            <p:cNvPr id="454" name="tx454"/>
            <p:cNvSpPr/>
            <p:nvPr/>
          </p:nvSpPr>
          <p:spPr>
            <a:xfrm>
              <a:off x="2422092"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16FF8">
                      <a:alpha val="100000"/>
                    </a:srgbClr>
                  </a:solidFill>
                  <a:latin typeface="Arial"/>
                  <a:cs typeface="Arial"/>
                </a:rPr>
                <a:t>33</a:t>
              </a:r>
            </a:p>
          </p:txBody>
        </p:sp>
        <p:sp>
          <p:nvSpPr>
            <p:cNvPr id="455" name="tx455"/>
            <p:cNvSpPr/>
            <p:nvPr/>
          </p:nvSpPr>
          <p:spPr>
            <a:xfrm>
              <a:off x="5937857" y="5348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16FF8">
                      <a:alpha val="100000"/>
                    </a:srgbClr>
                  </a:solidFill>
                  <a:latin typeface="Arial"/>
                  <a:cs typeface="Arial"/>
                </a:rPr>
                <a:t>31</a:t>
              </a:r>
            </a:p>
          </p:txBody>
        </p:sp>
        <p:sp>
          <p:nvSpPr>
            <p:cNvPr id="456" name="tx456"/>
            <p:cNvSpPr/>
            <p:nvPr/>
          </p:nvSpPr>
          <p:spPr>
            <a:xfrm>
              <a:off x="3594014" y="5498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962DB">
                      <a:alpha val="100000"/>
                    </a:srgbClr>
                  </a:solidFill>
                  <a:latin typeface="Arial"/>
                  <a:cs typeface="Arial"/>
                </a:rPr>
                <a:t>32</a:t>
              </a:r>
            </a:p>
          </p:txBody>
        </p:sp>
        <p:sp>
          <p:nvSpPr>
            <p:cNvPr id="457" name="tx457"/>
            <p:cNvSpPr/>
            <p:nvPr/>
          </p:nvSpPr>
          <p:spPr>
            <a:xfrm>
              <a:off x="5937857" y="5498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962DB">
                      <a:alpha val="100000"/>
                    </a:srgbClr>
                  </a:solidFill>
                  <a:latin typeface="Arial"/>
                  <a:cs typeface="Arial"/>
                </a:rPr>
                <a:t>32</a:t>
              </a:r>
            </a:p>
          </p:txBody>
        </p:sp>
        <p:sp>
          <p:nvSpPr>
            <p:cNvPr id="458" name="tx458"/>
            <p:cNvSpPr/>
            <p:nvPr/>
          </p:nvSpPr>
          <p:spPr>
            <a:xfrm>
              <a:off x="7109779" y="5348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962DB">
                      <a:alpha val="100000"/>
                    </a:srgbClr>
                  </a:solidFill>
                  <a:latin typeface="Arial"/>
                  <a:cs typeface="Arial"/>
                </a:rPr>
                <a:t>31</a:t>
              </a:r>
            </a:p>
          </p:txBody>
        </p:sp>
        <p:sp>
          <p:nvSpPr>
            <p:cNvPr id="459" name="tx459"/>
            <p:cNvSpPr/>
            <p:nvPr/>
          </p:nvSpPr>
          <p:spPr>
            <a:xfrm>
              <a:off x="3594014"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33</a:t>
              </a:r>
            </a:p>
          </p:txBody>
        </p:sp>
        <p:sp>
          <p:nvSpPr>
            <p:cNvPr id="460" name="tx460"/>
            <p:cNvSpPr/>
            <p:nvPr/>
          </p:nvSpPr>
          <p:spPr>
            <a:xfrm>
              <a:off x="4765936" y="5348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31</a:t>
              </a:r>
            </a:p>
          </p:txBody>
        </p:sp>
        <p:sp>
          <p:nvSpPr>
            <p:cNvPr id="461" name="tx461"/>
            <p:cNvSpPr/>
            <p:nvPr/>
          </p:nvSpPr>
          <p:spPr>
            <a:xfrm>
              <a:off x="5937857"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33</a:t>
              </a:r>
            </a:p>
          </p:txBody>
        </p:sp>
        <p:sp>
          <p:nvSpPr>
            <p:cNvPr id="462" name="tx462"/>
            <p:cNvSpPr/>
            <p:nvPr/>
          </p:nvSpPr>
          <p:spPr>
            <a:xfrm>
              <a:off x="7109779" y="5498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8766D">
                      <a:alpha val="100000"/>
                    </a:srgbClr>
                  </a:solidFill>
                  <a:latin typeface="Arial"/>
                  <a:cs typeface="Arial"/>
                </a:rPr>
                <a:t>32</a:t>
              </a:r>
            </a:p>
          </p:txBody>
        </p:sp>
        <p:sp>
          <p:nvSpPr>
            <p:cNvPr id="463" name="tx463"/>
            <p:cNvSpPr/>
            <p:nvPr/>
          </p:nvSpPr>
          <p:spPr>
            <a:xfrm>
              <a:off x="4765936" y="5498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16FF8">
                      <a:alpha val="100000"/>
                    </a:srgbClr>
                  </a:solidFill>
                  <a:latin typeface="Arial"/>
                  <a:cs typeface="Arial"/>
                </a:rPr>
                <a:t>32</a:t>
              </a:r>
            </a:p>
          </p:txBody>
        </p:sp>
        <p:sp>
          <p:nvSpPr>
            <p:cNvPr id="464" name="tx464"/>
            <p:cNvSpPr/>
            <p:nvPr/>
          </p:nvSpPr>
          <p:spPr>
            <a:xfrm>
              <a:off x="4765936"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BA38">
                      <a:alpha val="100000"/>
                    </a:srgbClr>
                  </a:solidFill>
                  <a:latin typeface="Arial"/>
                  <a:cs typeface="Arial"/>
                </a:rPr>
                <a:t>33</a:t>
              </a:r>
            </a:p>
          </p:txBody>
        </p:sp>
        <p:sp>
          <p:nvSpPr>
            <p:cNvPr id="465" name="tx465"/>
            <p:cNvSpPr/>
            <p:nvPr/>
          </p:nvSpPr>
          <p:spPr>
            <a:xfrm>
              <a:off x="7109779" y="5647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16FF8">
                      <a:alpha val="100000"/>
                    </a:srgbClr>
                  </a:solidFill>
                  <a:latin typeface="Arial"/>
                  <a:cs typeface="Arial"/>
                </a:rPr>
                <a:t>33</a:t>
              </a:r>
            </a:p>
          </p:txBody>
        </p:sp>
        <p:sp>
          <p:nvSpPr>
            <p:cNvPr id="466" name="tx466"/>
            <p:cNvSpPr/>
            <p:nvPr/>
          </p:nvSpPr>
          <p:spPr>
            <a:xfrm>
              <a:off x="570361" y="85946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a:t>
              </a:r>
            </a:p>
          </p:txBody>
        </p:sp>
        <p:sp>
          <p:nvSpPr>
            <p:cNvPr id="467" name="tx467"/>
            <p:cNvSpPr/>
            <p:nvPr/>
          </p:nvSpPr>
          <p:spPr>
            <a:xfrm>
              <a:off x="570361" y="10090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a:t>
              </a:r>
            </a:p>
          </p:txBody>
        </p:sp>
        <p:sp>
          <p:nvSpPr>
            <p:cNvPr id="468" name="tx468"/>
            <p:cNvSpPr/>
            <p:nvPr/>
          </p:nvSpPr>
          <p:spPr>
            <a:xfrm>
              <a:off x="570361" y="11586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a:t>
              </a:r>
            </a:p>
          </p:txBody>
        </p:sp>
        <p:sp>
          <p:nvSpPr>
            <p:cNvPr id="469" name="tx469"/>
            <p:cNvSpPr/>
            <p:nvPr/>
          </p:nvSpPr>
          <p:spPr>
            <a:xfrm>
              <a:off x="570361" y="130827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a:t>
              </a:r>
            </a:p>
          </p:txBody>
        </p:sp>
        <p:sp>
          <p:nvSpPr>
            <p:cNvPr id="470" name="tx470"/>
            <p:cNvSpPr/>
            <p:nvPr/>
          </p:nvSpPr>
          <p:spPr>
            <a:xfrm>
              <a:off x="570361" y="145787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471" name="tx471"/>
            <p:cNvSpPr/>
            <p:nvPr/>
          </p:nvSpPr>
          <p:spPr>
            <a:xfrm>
              <a:off x="570361" y="160747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a:t>
              </a:r>
            </a:p>
          </p:txBody>
        </p:sp>
        <p:sp>
          <p:nvSpPr>
            <p:cNvPr id="472" name="tx472"/>
            <p:cNvSpPr/>
            <p:nvPr/>
          </p:nvSpPr>
          <p:spPr>
            <a:xfrm>
              <a:off x="570361" y="175707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a:t>
              </a:r>
            </a:p>
          </p:txBody>
        </p:sp>
        <p:sp>
          <p:nvSpPr>
            <p:cNvPr id="473" name="tx473"/>
            <p:cNvSpPr/>
            <p:nvPr/>
          </p:nvSpPr>
          <p:spPr>
            <a:xfrm>
              <a:off x="570361" y="190668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a:t>
              </a:r>
            </a:p>
          </p:txBody>
        </p:sp>
        <p:sp>
          <p:nvSpPr>
            <p:cNvPr id="474" name="tx474"/>
            <p:cNvSpPr/>
            <p:nvPr/>
          </p:nvSpPr>
          <p:spPr>
            <a:xfrm>
              <a:off x="570361" y="205628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a:t>
              </a:r>
            </a:p>
          </p:txBody>
        </p:sp>
        <p:sp>
          <p:nvSpPr>
            <p:cNvPr id="475" name="tx475"/>
            <p:cNvSpPr/>
            <p:nvPr/>
          </p:nvSpPr>
          <p:spPr>
            <a:xfrm>
              <a:off x="508182" y="220588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a:t>
              </a:r>
            </a:p>
          </p:txBody>
        </p:sp>
        <p:sp>
          <p:nvSpPr>
            <p:cNvPr id="476" name="tx476"/>
            <p:cNvSpPr/>
            <p:nvPr/>
          </p:nvSpPr>
          <p:spPr>
            <a:xfrm>
              <a:off x="516503" y="2355485"/>
              <a:ext cx="1160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11</a:t>
              </a:r>
            </a:p>
          </p:txBody>
        </p:sp>
        <p:sp>
          <p:nvSpPr>
            <p:cNvPr id="477" name="tx477"/>
            <p:cNvSpPr/>
            <p:nvPr/>
          </p:nvSpPr>
          <p:spPr>
            <a:xfrm>
              <a:off x="508182" y="250508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12</a:t>
              </a:r>
            </a:p>
          </p:txBody>
        </p:sp>
        <p:sp>
          <p:nvSpPr>
            <p:cNvPr id="478" name="tx478"/>
            <p:cNvSpPr/>
            <p:nvPr/>
          </p:nvSpPr>
          <p:spPr>
            <a:xfrm>
              <a:off x="508182" y="265468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13</a:t>
              </a:r>
            </a:p>
          </p:txBody>
        </p:sp>
        <p:sp>
          <p:nvSpPr>
            <p:cNvPr id="479" name="tx479"/>
            <p:cNvSpPr/>
            <p:nvPr/>
          </p:nvSpPr>
          <p:spPr>
            <a:xfrm>
              <a:off x="508182" y="28042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14</a:t>
              </a:r>
            </a:p>
          </p:txBody>
        </p:sp>
        <p:sp>
          <p:nvSpPr>
            <p:cNvPr id="480" name="tx480"/>
            <p:cNvSpPr/>
            <p:nvPr/>
          </p:nvSpPr>
          <p:spPr>
            <a:xfrm>
              <a:off x="508182" y="295389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15</a:t>
              </a:r>
            </a:p>
          </p:txBody>
        </p:sp>
        <p:sp>
          <p:nvSpPr>
            <p:cNvPr id="481" name="tx481"/>
            <p:cNvSpPr/>
            <p:nvPr/>
          </p:nvSpPr>
          <p:spPr>
            <a:xfrm>
              <a:off x="508182" y="31034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16</a:t>
              </a:r>
            </a:p>
          </p:txBody>
        </p:sp>
        <p:sp>
          <p:nvSpPr>
            <p:cNvPr id="482" name="tx482"/>
            <p:cNvSpPr/>
            <p:nvPr/>
          </p:nvSpPr>
          <p:spPr>
            <a:xfrm>
              <a:off x="508182" y="325309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17</a:t>
              </a:r>
            </a:p>
          </p:txBody>
        </p:sp>
        <p:sp>
          <p:nvSpPr>
            <p:cNvPr id="483" name="tx483"/>
            <p:cNvSpPr/>
            <p:nvPr/>
          </p:nvSpPr>
          <p:spPr>
            <a:xfrm>
              <a:off x="508182" y="340269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18</a:t>
              </a:r>
            </a:p>
          </p:txBody>
        </p:sp>
        <p:sp>
          <p:nvSpPr>
            <p:cNvPr id="484" name="tx484"/>
            <p:cNvSpPr/>
            <p:nvPr/>
          </p:nvSpPr>
          <p:spPr>
            <a:xfrm>
              <a:off x="508182" y="355229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19</a:t>
              </a:r>
            </a:p>
          </p:txBody>
        </p:sp>
        <p:sp>
          <p:nvSpPr>
            <p:cNvPr id="485" name="tx485"/>
            <p:cNvSpPr/>
            <p:nvPr/>
          </p:nvSpPr>
          <p:spPr>
            <a:xfrm>
              <a:off x="508182" y="37018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86" name="tx486"/>
            <p:cNvSpPr/>
            <p:nvPr/>
          </p:nvSpPr>
          <p:spPr>
            <a:xfrm>
              <a:off x="508182" y="385150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21</a:t>
              </a:r>
            </a:p>
          </p:txBody>
        </p:sp>
        <p:sp>
          <p:nvSpPr>
            <p:cNvPr id="487" name="tx487"/>
            <p:cNvSpPr/>
            <p:nvPr/>
          </p:nvSpPr>
          <p:spPr>
            <a:xfrm>
              <a:off x="508182" y="400110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22</a:t>
              </a:r>
            </a:p>
          </p:txBody>
        </p:sp>
        <p:sp>
          <p:nvSpPr>
            <p:cNvPr id="488" name="tx488"/>
            <p:cNvSpPr/>
            <p:nvPr/>
          </p:nvSpPr>
          <p:spPr>
            <a:xfrm>
              <a:off x="508182" y="415070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23</a:t>
              </a:r>
            </a:p>
          </p:txBody>
        </p:sp>
        <p:sp>
          <p:nvSpPr>
            <p:cNvPr id="489" name="tx489"/>
            <p:cNvSpPr/>
            <p:nvPr/>
          </p:nvSpPr>
          <p:spPr>
            <a:xfrm>
              <a:off x="508182" y="43003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24</a:t>
              </a:r>
            </a:p>
          </p:txBody>
        </p:sp>
        <p:sp>
          <p:nvSpPr>
            <p:cNvPr id="490" name="tx490"/>
            <p:cNvSpPr/>
            <p:nvPr/>
          </p:nvSpPr>
          <p:spPr>
            <a:xfrm>
              <a:off x="508182" y="444990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91" name="tx491"/>
            <p:cNvSpPr/>
            <p:nvPr/>
          </p:nvSpPr>
          <p:spPr>
            <a:xfrm>
              <a:off x="508182" y="459950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26</a:t>
              </a:r>
            </a:p>
          </p:txBody>
        </p:sp>
        <p:sp>
          <p:nvSpPr>
            <p:cNvPr id="492" name="tx492"/>
            <p:cNvSpPr/>
            <p:nvPr/>
          </p:nvSpPr>
          <p:spPr>
            <a:xfrm>
              <a:off x="508182" y="47491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27</a:t>
              </a:r>
            </a:p>
          </p:txBody>
        </p:sp>
        <p:sp>
          <p:nvSpPr>
            <p:cNvPr id="493" name="tx493"/>
            <p:cNvSpPr/>
            <p:nvPr/>
          </p:nvSpPr>
          <p:spPr>
            <a:xfrm>
              <a:off x="508182" y="489871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28</a:t>
              </a:r>
            </a:p>
          </p:txBody>
        </p:sp>
        <p:sp>
          <p:nvSpPr>
            <p:cNvPr id="494" name="tx494"/>
            <p:cNvSpPr/>
            <p:nvPr/>
          </p:nvSpPr>
          <p:spPr>
            <a:xfrm>
              <a:off x="508182" y="504831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29</a:t>
              </a:r>
            </a:p>
          </p:txBody>
        </p:sp>
        <p:sp>
          <p:nvSpPr>
            <p:cNvPr id="495" name="tx495"/>
            <p:cNvSpPr/>
            <p:nvPr/>
          </p:nvSpPr>
          <p:spPr>
            <a:xfrm>
              <a:off x="508182" y="519791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496" name="tx496"/>
            <p:cNvSpPr/>
            <p:nvPr/>
          </p:nvSpPr>
          <p:spPr>
            <a:xfrm>
              <a:off x="508182" y="534751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31</a:t>
              </a:r>
            </a:p>
          </p:txBody>
        </p:sp>
        <p:sp>
          <p:nvSpPr>
            <p:cNvPr id="497" name="tx497"/>
            <p:cNvSpPr/>
            <p:nvPr/>
          </p:nvSpPr>
          <p:spPr>
            <a:xfrm>
              <a:off x="508182" y="549711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32</a:t>
              </a:r>
            </a:p>
          </p:txBody>
        </p:sp>
        <p:sp>
          <p:nvSpPr>
            <p:cNvPr id="498" name="tx498"/>
            <p:cNvSpPr/>
            <p:nvPr/>
          </p:nvSpPr>
          <p:spPr>
            <a:xfrm>
              <a:off x="508182" y="564671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33</a:t>
              </a:r>
            </a:p>
          </p:txBody>
        </p:sp>
        <p:sp>
          <p:nvSpPr>
            <p:cNvPr id="499" name="tx499"/>
            <p:cNvSpPr/>
            <p:nvPr/>
          </p:nvSpPr>
          <p:spPr>
            <a:xfrm>
              <a:off x="2326903"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500" name="tx500"/>
            <p:cNvSpPr/>
            <p:nvPr/>
          </p:nvSpPr>
          <p:spPr>
            <a:xfrm>
              <a:off x="3498825"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501" name="tx501"/>
            <p:cNvSpPr/>
            <p:nvPr/>
          </p:nvSpPr>
          <p:spPr>
            <a:xfrm>
              <a:off x="4670746"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502" name="tx502"/>
            <p:cNvSpPr/>
            <p:nvPr/>
          </p:nvSpPr>
          <p:spPr>
            <a:xfrm>
              <a:off x="5842668"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503" name="tx503"/>
            <p:cNvSpPr/>
            <p:nvPr/>
          </p:nvSpPr>
          <p:spPr>
            <a:xfrm>
              <a:off x="7014590" y="598871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04" name="tx504"/>
            <p:cNvSpPr/>
            <p:nvPr/>
          </p:nvSpPr>
          <p:spPr>
            <a:xfrm>
              <a:off x="695171" y="435349"/>
              <a:ext cx="51590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Countries ranked by number of zero-dose children, LACR, 2021-2025</a:t>
              </a:r>
            </a:p>
          </p:txBody>
        </p:sp>
        <p:sp>
          <p:nvSpPr>
            <p:cNvPr id="505" name="tx505"/>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06" name="tx506"/>
            <p:cNvSpPr/>
            <p:nvPr/>
          </p:nvSpPr>
          <p:spPr>
            <a:xfrm>
              <a:off x="5799761" y="6472760"/>
              <a:ext cx="32746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parentheses is the number of zero-dose children.</a:t>
              </a:r>
            </a:p>
          </p:txBody>
        </p:sp>
        <p:sp>
          <p:nvSpPr>
            <p:cNvPr id="507" name="tx507"/>
            <p:cNvSpPr/>
            <p:nvPr/>
          </p:nvSpPr>
          <p:spPr>
            <a:xfrm>
              <a:off x="6303321" y="6593460"/>
              <a:ext cx="27710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Zero-dose children are those who did not receive DTP1.</a:t>
              </a:r>
            </a:p>
          </p:txBody>
        </p:sp>
      </p:grpSp>
      <p:sp>
        <p:nvSpPr>
          <p:cNvPr id="50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compares the ranking of countries in LACR based on the absolute number of zero-dose children, with rank 1 representing the country in the region with the most zero-dose children.
In 2021, Brazil had the highest number of zero-dose children (687,000), followed by Mexico (351,000).
In 2025, Mexico had the highest number of zero-dose children (218,000), followed by Venezuela (185,000).
There was some change in the top 3 countries between 2021 and 2025.</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42678" y="4204127"/>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5" name="pl5"/>
            <p:cNvSpPr/>
            <p:nvPr/>
          </p:nvSpPr>
          <p:spPr>
            <a:xfrm>
              <a:off x="1142678" y="3361320"/>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6" name="pl6"/>
            <p:cNvSpPr/>
            <p:nvPr/>
          </p:nvSpPr>
          <p:spPr>
            <a:xfrm>
              <a:off x="1142678" y="2518513"/>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7" name="pl7"/>
            <p:cNvSpPr/>
            <p:nvPr/>
          </p:nvSpPr>
          <p:spPr>
            <a:xfrm>
              <a:off x="1142678" y="1675706"/>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8" name="pl8"/>
            <p:cNvSpPr/>
            <p:nvPr/>
          </p:nvSpPr>
          <p:spPr>
            <a:xfrm>
              <a:off x="1142678" y="4625531"/>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9" name="pl9"/>
            <p:cNvSpPr/>
            <p:nvPr/>
          </p:nvSpPr>
          <p:spPr>
            <a:xfrm>
              <a:off x="1142678" y="3782724"/>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0" name="pl10"/>
            <p:cNvSpPr/>
            <p:nvPr/>
          </p:nvSpPr>
          <p:spPr>
            <a:xfrm>
              <a:off x="1142678" y="2939917"/>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1" name="pl11"/>
            <p:cNvSpPr/>
            <p:nvPr/>
          </p:nvSpPr>
          <p:spPr>
            <a:xfrm>
              <a:off x="1142678" y="2097110"/>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2" name="pl12"/>
            <p:cNvSpPr/>
            <p:nvPr/>
          </p:nvSpPr>
          <p:spPr>
            <a:xfrm>
              <a:off x="1142678" y="1254303"/>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3" name="pl13"/>
            <p:cNvSpPr/>
            <p:nvPr/>
          </p:nvSpPr>
          <p:spPr>
            <a:xfrm>
              <a:off x="1583713"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68906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79441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89976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821581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57840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22618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44725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66832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88939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7" name="rc27"/>
            <p:cNvSpPr/>
            <p:nvPr/>
          </p:nvSpPr>
          <p:spPr>
            <a:xfrm>
              <a:off x="1484231" y="2909264"/>
              <a:ext cx="198963" cy="1716266"/>
            </a:xfrm>
            <a:prstGeom prst="rect">
              <a:avLst/>
            </a:prstGeom>
            <a:solidFill>
              <a:srgbClr val="80BD41">
                <a:alpha val="100000"/>
              </a:srgbClr>
            </a:solidFill>
          </p:spPr>
          <p:txBody>
            <a:bodyPr/>
            <a:lstStyle/>
            <a:p/>
          </p:txBody>
        </p:sp>
        <p:sp>
          <p:nvSpPr>
            <p:cNvPr id="28" name="rc28"/>
            <p:cNvSpPr/>
            <p:nvPr/>
          </p:nvSpPr>
          <p:spPr>
            <a:xfrm>
              <a:off x="1484231" y="2730416"/>
              <a:ext cx="198963" cy="66567"/>
            </a:xfrm>
            <a:prstGeom prst="rect">
              <a:avLst/>
            </a:prstGeom>
            <a:solidFill>
              <a:srgbClr val="0058AB">
                <a:alpha val="100000"/>
              </a:srgbClr>
            </a:solidFill>
          </p:spPr>
          <p:txBody>
            <a:bodyPr/>
            <a:lstStyle/>
            <a:p/>
          </p:txBody>
        </p:sp>
        <p:sp>
          <p:nvSpPr>
            <p:cNvPr id="29" name="rc29"/>
            <p:cNvSpPr/>
            <p:nvPr/>
          </p:nvSpPr>
          <p:spPr>
            <a:xfrm>
              <a:off x="1484231" y="2796984"/>
              <a:ext cx="198963" cy="112280"/>
            </a:xfrm>
            <a:prstGeom prst="rect">
              <a:avLst/>
            </a:prstGeom>
            <a:solidFill>
              <a:srgbClr val="1CABE2">
                <a:alpha val="100000"/>
              </a:srgbClr>
            </a:solidFill>
          </p:spPr>
          <p:txBody>
            <a:bodyPr/>
            <a:lstStyle/>
            <a:p/>
          </p:txBody>
        </p:sp>
        <p:sp>
          <p:nvSpPr>
            <p:cNvPr id="30" name="rc30"/>
            <p:cNvSpPr/>
            <p:nvPr/>
          </p:nvSpPr>
          <p:spPr>
            <a:xfrm>
              <a:off x="1705302" y="2940160"/>
              <a:ext cx="198963" cy="1685370"/>
            </a:xfrm>
            <a:prstGeom prst="rect">
              <a:avLst/>
            </a:prstGeom>
            <a:solidFill>
              <a:srgbClr val="80BD41">
                <a:alpha val="100000"/>
              </a:srgbClr>
            </a:solidFill>
          </p:spPr>
          <p:txBody>
            <a:bodyPr/>
            <a:lstStyle/>
            <a:p/>
          </p:txBody>
        </p:sp>
        <p:sp>
          <p:nvSpPr>
            <p:cNvPr id="31" name="rc31"/>
            <p:cNvSpPr/>
            <p:nvPr/>
          </p:nvSpPr>
          <p:spPr>
            <a:xfrm>
              <a:off x="1705302" y="2749491"/>
              <a:ext cx="198963" cy="94924"/>
            </a:xfrm>
            <a:prstGeom prst="rect">
              <a:avLst/>
            </a:prstGeom>
            <a:solidFill>
              <a:srgbClr val="0058AB">
                <a:alpha val="100000"/>
              </a:srgbClr>
            </a:solidFill>
          </p:spPr>
          <p:txBody>
            <a:bodyPr/>
            <a:lstStyle/>
            <a:p/>
          </p:txBody>
        </p:sp>
        <p:sp>
          <p:nvSpPr>
            <p:cNvPr id="32" name="rc32"/>
            <p:cNvSpPr/>
            <p:nvPr/>
          </p:nvSpPr>
          <p:spPr>
            <a:xfrm>
              <a:off x="1705302" y="2844415"/>
              <a:ext cx="198963" cy="95745"/>
            </a:xfrm>
            <a:prstGeom prst="rect">
              <a:avLst/>
            </a:prstGeom>
            <a:solidFill>
              <a:srgbClr val="1CABE2">
                <a:alpha val="100000"/>
              </a:srgbClr>
            </a:solidFill>
          </p:spPr>
          <p:txBody>
            <a:bodyPr/>
            <a:lstStyle/>
            <a:p/>
          </p:txBody>
        </p:sp>
        <p:sp>
          <p:nvSpPr>
            <p:cNvPr id="33" name="rc33"/>
            <p:cNvSpPr/>
            <p:nvPr/>
          </p:nvSpPr>
          <p:spPr>
            <a:xfrm>
              <a:off x="1926372" y="2931778"/>
              <a:ext cx="198963" cy="1693752"/>
            </a:xfrm>
            <a:prstGeom prst="rect">
              <a:avLst/>
            </a:prstGeom>
            <a:solidFill>
              <a:srgbClr val="80BD41">
                <a:alpha val="100000"/>
              </a:srgbClr>
            </a:solidFill>
          </p:spPr>
          <p:txBody>
            <a:bodyPr/>
            <a:lstStyle/>
            <a:p/>
          </p:txBody>
        </p:sp>
        <p:sp>
          <p:nvSpPr>
            <p:cNvPr id="34" name="rc34"/>
            <p:cNvSpPr/>
            <p:nvPr/>
          </p:nvSpPr>
          <p:spPr>
            <a:xfrm>
              <a:off x="1926372" y="2768132"/>
              <a:ext cx="198963" cy="75228"/>
            </a:xfrm>
            <a:prstGeom prst="rect">
              <a:avLst/>
            </a:prstGeom>
            <a:solidFill>
              <a:srgbClr val="0058AB">
                <a:alpha val="100000"/>
              </a:srgbClr>
            </a:solidFill>
          </p:spPr>
          <p:txBody>
            <a:bodyPr/>
            <a:lstStyle/>
            <a:p/>
          </p:txBody>
        </p:sp>
        <p:sp>
          <p:nvSpPr>
            <p:cNvPr id="35" name="rc35"/>
            <p:cNvSpPr/>
            <p:nvPr/>
          </p:nvSpPr>
          <p:spPr>
            <a:xfrm>
              <a:off x="1926372" y="2843360"/>
              <a:ext cx="198963" cy="88417"/>
            </a:xfrm>
            <a:prstGeom prst="rect">
              <a:avLst/>
            </a:prstGeom>
            <a:solidFill>
              <a:srgbClr val="1CABE2">
                <a:alpha val="100000"/>
              </a:srgbClr>
            </a:solidFill>
          </p:spPr>
          <p:txBody>
            <a:bodyPr/>
            <a:lstStyle/>
            <a:p/>
          </p:txBody>
        </p:sp>
        <p:sp>
          <p:nvSpPr>
            <p:cNvPr id="36" name="rc36"/>
            <p:cNvSpPr/>
            <p:nvPr/>
          </p:nvSpPr>
          <p:spPr>
            <a:xfrm>
              <a:off x="2147442" y="2927845"/>
              <a:ext cx="198963" cy="1697685"/>
            </a:xfrm>
            <a:prstGeom prst="rect">
              <a:avLst/>
            </a:prstGeom>
            <a:solidFill>
              <a:srgbClr val="80BD41">
                <a:alpha val="100000"/>
              </a:srgbClr>
            </a:solidFill>
          </p:spPr>
          <p:txBody>
            <a:bodyPr/>
            <a:lstStyle/>
            <a:p/>
          </p:txBody>
        </p:sp>
        <p:sp>
          <p:nvSpPr>
            <p:cNvPr id="37" name="rc37"/>
            <p:cNvSpPr/>
            <p:nvPr/>
          </p:nvSpPr>
          <p:spPr>
            <a:xfrm>
              <a:off x="2147442" y="2789172"/>
              <a:ext cx="198963" cy="65607"/>
            </a:xfrm>
            <a:prstGeom prst="rect">
              <a:avLst/>
            </a:prstGeom>
            <a:solidFill>
              <a:srgbClr val="0058AB">
                <a:alpha val="100000"/>
              </a:srgbClr>
            </a:solidFill>
          </p:spPr>
          <p:txBody>
            <a:bodyPr/>
            <a:lstStyle/>
            <a:p/>
          </p:txBody>
        </p:sp>
        <p:sp>
          <p:nvSpPr>
            <p:cNvPr id="38" name="rc38"/>
            <p:cNvSpPr/>
            <p:nvPr/>
          </p:nvSpPr>
          <p:spPr>
            <a:xfrm>
              <a:off x="2147442" y="2854780"/>
              <a:ext cx="198963" cy="73065"/>
            </a:xfrm>
            <a:prstGeom prst="rect">
              <a:avLst/>
            </a:prstGeom>
            <a:solidFill>
              <a:srgbClr val="1CABE2">
                <a:alpha val="100000"/>
              </a:srgbClr>
            </a:solidFill>
          </p:spPr>
          <p:txBody>
            <a:bodyPr/>
            <a:lstStyle/>
            <a:p/>
          </p:txBody>
        </p:sp>
        <p:sp>
          <p:nvSpPr>
            <p:cNvPr id="39" name="rc39"/>
            <p:cNvSpPr/>
            <p:nvPr/>
          </p:nvSpPr>
          <p:spPr>
            <a:xfrm>
              <a:off x="2368512" y="2924800"/>
              <a:ext cx="198963" cy="1700730"/>
            </a:xfrm>
            <a:prstGeom prst="rect">
              <a:avLst/>
            </a:prstGeom>
            <a:solidFill>
              <a:srgbClr val="80BD41">
                <a:alpha val="100000"/>
              </a:srgbClr>
            </a:solidFill>
          </p:spPr>
          <p:txBody>
            <a:bodyPr/>
            <a:lstStyle/>
            <a:p/>
          </p:txBody>
        </p:sp>
        <p:sp>
          <p:nvSpPr>
            <p:cNvPr id="40" name="rc40"/>
            <p:cNvSpPr/>
            <p:nvPr/>
          </p:nvSpPr>
          <p:spPr>
            <a:xfrm>
              <a:off x="2368512" y="2799270"/>
              <a:ext cx="198963" cy="71079"/>
            </a:xfrm>
            <a:prstGeom prst="rect">
              <a:avLst/>
            </a:prstGeom>
            <a:solidFill>
              <a:srgbClr val="0058AB">
                <a:alpha val="100000"/>
              </a:srgbClr>
            </a:solidFill>
          </p:spPr>
          <p:txBody>
            <a:bodyPr/>
            <a:lstStyle/>
            <a:p/>
          </p:txBody>
        </p:sp>
        <p:sp>
          <p:nvSpPr>
            <p:cNvPr id="41" name="rc41"/>
            <p:cNvSpPr/>
            <p:nvPr/>
          </p:nvSpPr>
          <p:spPr>
            <a:xfrm>
              <a:off x="2368512" y="2870350"/>
              <a:ext cx="198963" cy="54450"/>
            </a:xfrm>
            <a:prstGeom prst="rect">
              <a:avLst/>
            </a:prstGeom>
            <a:solidFill>
              <a:srgbClr val="1CABE2">
                <a:alpha val="100000"/>
              </a:srgbClr>
            </a:solidFill>
          </p:spPr>
          <p:txBody>
            <a:bodyPr/>
            <a:lstStyle/>
            <a:p/>
          </p:txBody>
        </p:sp>
        <p:sp>
          <p:nvSpPr>
            <p:cNvPr id="42" name="rc42"/>
            <p:cNvSpPr/>
            <p:nvPr/>
          </p:nvSpPr>
          <p:spPr>
            <a:xfrm>
              <a:off x="2589583" y="2925892"/>
              <a:ext cx="198963" cy="1699638"/>
            </a:xfrm>
            <a:prstGeom prst="rect">
              <a:avLst/>
            </a:prstGeom>
            <a:solidFill>
              <a:srgbClr val="80BD41">
                <a:alpha val="100000"/>
              </a:srgbClr>
            </a:solidFill>
          </p:spPr>
          <p:txBody>
            <a:bodyPr/>
            <a:lstStyle/>
            <a:p/>
          </p:txBody>
        </p:sp>
        <p:sp>
          <p:nvSpPr>
            <p:cNvPr id="43" name="rc43"/>
            <p:cNvSpPr/>
            <p:nvPr/>
          </p:nvSpPr>
          <p:spPr>
            <a:xfrm>
              <a:off x="2589583" y="2807943"/>
              <a:ext cx="198963" cy="45896"/>
            </a:xfrm>
            <a:prstGeom prst="rect">
              <a:avLst/>
            </a:prstGeom>
            <a:solidFill>
              <a:srgbClr val="0058AB">
                <a:alpha val="100000"/>
              </a:srgbClr>
            </a:solidFill>
          </p:spPr>
          <p:txBody>
            <a:bodyPr/>
            <a:lstStyle/>
            <a:p/>
          </p:txBody>
        </p:sp>
        <p:sp>
          <p:nvSpPr>
            <p:cNvPr id="44" name="rc44"/>
            <p:cNvSpPr/>
            <p:nvPr/>
          </p:nvSpPr>
          <p:spPr>
            <a:xfrm>
              <a:off x="2589583" y="2853839"/>
              <a:ext cx="198963" cy="72052"/>
            </a:xfrm>
            <a:prstGeom prst="rect">
              <a:avLst/>
            </a:prstGeom>
            <a:solidFill>
              <a:srgbClr val="1CABE2">
                <a:alpha val="100000"/>
              </a:srgbClr>
            </a:solidFill>
          </p:spPr>
          <p:txBody>
            <a:bodyPr/>
            <a:lstStyle/>
            <a:p/>
          </p:txBody>
        </p:sp>
        <p:sp>
          <p:nvSpPr>
            <p:cNvPr id="45" name="rc45"/>
            <p:cNvSpPr/>
            <p:nvPr/>
          </p:nvSpPr>
          <p:spPr>
            <a:xfrm>
              <a:off x="2810653" y="2942864"/>
              <a:ext cx="198963" cy="1682666"/>
            </a:xfrm>
            <a:prstGeom prst="rect">
              <a:avLst/>
            </a:prstGeom>
            <a:solidFill>
              <a:srgbClr val="80BD41">
                <a:alpha val="100000"/>
              </a:srgbClr>
            </a:solidFill>
          </p:spPr>
          <p:txBody>
            <a:bodyPr/>
            <a:lstStyle/>
            <a:p/>
          </p:txBody>
        </p:sp>
        <p:sp>
          <p:nvSpPr>
            <p:cNvPr id="46" name="rc46"/>
            <p:cNvSpPr/>
            <p:nvPr/>
          </p:nvSpPr>
          <p:spPr>
            <a:xfrm>
              <a:off x="2810653" y="2823052"/>
              <a:ext cx="198963" cy="72075"/>
            </a:xfrm>
            <a:prstGeom prst="rect">
              <a:avLst/>
            </a:prstGeom>
            <a:solidFill>
              <a:srgbClr val="0058AB">
                <a:alpha val="100000"/>
              </a:srgbClr>
            </a:solidFill>
          </p:spPr>
          <p:txBody>
            <a:bodyPr/>
            <a:lstStyle/>
            <a:p/>
          </p:txBody>
        </p:sp>
        <p:sp>
          <p:nvSpPr>
            <p:cNvPr id="47" name="rc47"/>
            <p:cNvSpPr/>
            <p:nvPr/>
          </p:nvSpPr>
          <p:spPr>
            <a:xfrm>
              <a:off x="2810653" y="2895127"/>
              <a:ext cx="198963" cy="47736"/>
            </a:xfrm>
            <a:prstGeom prst="rect">
              <a:avLst/>
            </a:prstGeom>
            <a:solidFill>
              <a:srgbClr val="1CABE2">
                <a:alpha val="100000"/>
              </a:srgbClr>
            </a:solidFill>
          </p:spPr>
          <p:txBody>
            <a:bodyPr/>
            <a:lstStyle/>
            <a:p/>
          </p:txBody>
        </p:sp>
        <p:sp>
          <p:nvSpPr>
            <p:cNvPr id="48" name="rc48"/>
            <p:cNvSpPr/>
            <p:nvPr/>
          </p:nvSpPr>
          <p:spPr>
            <a:xfrm>
              <a:off x="3031723" y="2961351"/>
              <a:ext cx="198963" cy="1664179"/>
            </a:xfrm>
            <a:prstGeom prst="rect">
              <a:avLst/>
            </a:prstGeom>
            <a:solidFill>
              <a:srgbClr val="80BD41">
                <a:alpha val="100000"/>
              </a:srgbClr>
            </a:solidFill>
          </p:spPr>
          <p:txBody>
            <a:bodyPr/>
            <a:lstStyle/>
            <a:p/>
          </p:txBody>
        </p:sp>
        <p:sp>
          <p:nvSpPr>
            <p:cNvPr id="49" name="rc49"/>
            <p:cNvSpPr/>
            <p:nvPr/>
          </p:nvSpPr>
          <p:spPr>
            <a:xfrm>
              <a:off x="3031723" y="2833521"/>
              <a:ext cx="198963" cy="88456"/>
            </a:xfrm>
            <a:prstGeom prst="rect">
              <a:avLst/>
            </a:prstGeom>
            <a:solidFill>
              <a:srgbClr val="0058AB">
                <a:alpha val="100000"/>
              </a:srgbClr>
            </a:solidFill>
          </p:spPr>
          <p:txBody>
            <a:bodyPr/>
            <a:lstStyle/>
            <a:p/>
          </p:txBody>
        </p:sp>
        <p:sp>
          <p:nvSpPr>
            <p:cNvPr id="50" name="rc50"/>
            <p:cNvSpPr/>
            <p:nvPr/>
          </p:nvSpPr>
          <p:spPr>
            <a:xfrm>
              <a:off x="3031723" y="2921977"/>
              <a:ext cx="198963" cy="39373"/>
            </a:xfrm>
            <a:prstGeom prst="rect">
              <a:avLst/>
            </a:prstGeom>
            <a:solidFill>
              <a:srgbClr val="1CABE2">
                <a:alpha val="100000"/>
              </a:srgbClr>
            </a:solidFill>
          </p:spPr>
          <p:txBody>
            <a:bodyPr/>
            <a:lstStyle/>
            <a:p/>
          </p:txBody>
        </p:sp>
        <p:sp>
          <p:nvSpPr>
            <p:cNvPr id="51" name="rc51"/>
            <p:cNvSpPr/>
            <p:nvPr/>
          </p:nvSpPr>
          <p:spPr>
            <a:xfrm>
              <a:off x="3252793" y="2978334"/>
              <a:ext cx="198963" cy="1647196"/>
            </a:xfrm>
            <a:prstGeom prst="rect">
              <a:avLst/>
            </a:prstGeom>
            <a:solidFill>
              <a:srgbClr val="80BD41">
                <a:alpha val="100000"/>
              </a:srgbClr>
            </a:solidFill>
          </p:spPr>
          <p:txBody>
            <a:bodyPr/>
            <a:lstStyle/>
            <a:p/>
          </p:txBody>
        </p:sp>
        <p:sp>
          <p:nvSpPr>
            <p:cNvPr id="52" name="rc52"/>
            <p:cNvSpPr/>
            <p:nvPr/>
          </p:nvSpPr>
          <p:spPr>
            <a:xfrm>
              <a:off x="3252793" y="2836032"/>
              <a:ext cx="198963" cy="57585"/>
            </a:xfrm>
            <a:prstGeom prst="rect">
              <a:avLst/>
            </a:prstGeom>
            <a:solidFill>
              <a:srgbClr val="0058AB">
                <a:alpha val="100000"/>
              </a:srgbClr>
            </a:solidFill>
          </p:spPr>
          <p:txBody>
            <a:bodyPr/>
            <a:lstStyle/>
            <a:p/>
          </p:txBody>
        </p:sp>
        <p:sp>
          <p:nvSpPr>
            <p:cNvPr id="53" name="rc53"/>
            <p:cNvSpPr/>
            <p:nvPr/>
          </p:nvSpPr>
          <p:spPr>
            <a:xfrm>
              <a:off x="3252793" y="2893618"/>
              <a:ext cx="198963" cy="84716"/>
            </a:xfrm>
            <a:prstGeom prst="rect">
              <a:avLst/>
            </a:prstGeom>
            <a:solidFill>
              <a:srgbClr val="1CABE2">
                <a:alpha val="100000"/>
              </a:srgbClr>
            </a:solidFill>
          </p:spPr>
          <p:txBody>
            <a:bodyPr/>
            <a:lstStyle/>
            <a:p/>
          </p:txBody>
        </p:sp>
        <p:sp>
          <p:nvSpPr>
            <p:cNvPr id="54" name="rc54"/>
            <p:cNvSpPr/>
            <p:nvPr/>
          </p:nvSpPr>
          <p:spPr>
            <a:xfrm>
              <a:off x="3473863" y="2951473"/>
              <a:ext cx="198963" cy="1674057"/>
            </a:xfrm>
            <a:prstGeom prst="rect">
              <a:avLst/>
            </a:prstGeom>
            <a:solidFill>
              <a:srgbClr val="80BD41">
                <a:alpha val="100000"/>
              </a:srgbClr>
            </a:solidFill>
          </p:spPr>
          <p:txBody>
            <a:bodyPr/>
            <a:lstStyle/>
            <a:p/>
          </p:txBody>
        </p:sp>
        <p:sp>
          <p:nvSpPr>
            <p:cNvPr id="55" name="rc55"/>
            <p:cNvSpPr/>
            <p:nvPr/>
          </p:nvSpPr>
          <p:spPr>
            <a:xfrm>
              <a:off x="3473863" y="2838686"/>
              <a:ext cx="198963" cy="65050"/>
            </a:xfrm>
            <a:prstGeom prst="rect">
              <a:avLst/>
            </a:prstGeom>
            <a:solidFill>
              <a:srgbClr val="0058AB">
                <a:alpha val="100000"/>
              </a:srgbClr>
            </a:solidFill>
          </p:spPr>
          <p:txBody>
            <a:bodyPr/>
            <a:lstStyle/>
            <a:p/>
          </p:txBody>
        </p:sp>
        <p:sp>
          <p:nvSpPr>
            <p:cNvPr id="56" name="rc56"/>
            <p:cNvSpPr/>
            <p:nvPr/>
          </p:nvSpPr>
          <p:spPr>
            <a:xfrm>
              <a:off x="3473863" y="2903737"/>
              <a:ext cx="198963" cy="47736"/>
            </a:xfrm>
            <a:prstGeom prst="rect">
              <a:avLst/>
            </a:prstGeom>
            <a:solidFill>
              <a:srgbClr val="1CABE2">
                <a:alpha val="100000"/>
              </a:srgbClr>
            </a:solidFill>
          </p:spPr>
          <p:txBody>
            <a:bodyPr/>
            <a:lstStyle/>
            <a:p/>
          </p:txBody>
        </p:sp>
        <p:sp>
          <p:nvSpPr>
            <p:cNvPr id="57" name="rc57"/>
            <p:cNvSpPr/>
            <p:nvPr/>
          </p:nvSpPr>
          <p:spPr>
            <a:xfrm>
              <a:off x="3694934" y="2965083"/>
              <a:ext cx="198963" cy="1660447"/>
            </a:xfrm>
            <a:prstGeom prst="rect">
              <a:avLst/>
            </a:prstGeom>
            <a:solidFill>
              <a:srgbClr val="80BD41">
                <a:alpha val="100000"/>
              </a:srgbClr>
            </a:solidFill>
          </p:spPr>
          <p:txBody>
            <a:bodyPr/>
            <a:lstStyle/>
            <a:p/>
          </p:txBody>
        </p:sp>
        <p:sp>
          <p:nvSpPr>
            <p:cNvPr id="58" name="rc58"/>
            <p:cNvSpPr/>
            <p:nvPr/>
          </p:nvSpPr>
          <p:spPr>
            <a:xfrm>
              <a:off x="3694934" y="2845605"/>
              <a:ext cx="198963" cy="68664"/>
            </a:xfrm>
            <a:prstGeom prst="rect">
              <a:avLst/>
            </a:prstGeom>
            <a:solidFill>
              <a:srgbClr val="0058AB">
                <a:alpha val="100000"/>
              </a:srgbClr>
            </a:solidFill>
          </p:spPr>
          <p:txBody>
            <a:bodyPr/>
            <a:lstStyle/>
            <a:p/>
          </p:txBody>
        </p:sp>
        <p:sp>
          <p:nvSpPr>
            <p:cNvPr id="59" name="rc59"/>
            <p:cNvSpPr/>
            <p:nvPr/>
          </p:nvSpPr>
          <p:spPr>
            <a:xfrm>
              <a:off x="3694934" y="2914270"/>
              <a:ext cx="198963" cy="50813"/>
            </a:xfrm>
            <a:prstGeom prst="rect">
              <a:avLst/>
            </a:prstGeom>
            <a:solidFill>
              <a:srgbClr val="1CABE2">
                <a:alpha val="100000"/>
              </a:srgbClr>
            </a:solidFill>
          </p:spPr>
          <p:txBody>
            <a:bodyPr/>
            <a:lstStyle/>
            <a:p/>
          </p:txBody>
        </p:sp>
        <p:sp>
          <p:nvSpPr>
            <p:cNvPr id="60" name="rc60"/>
            <p:cNvSpPr/>
            <p:nvPr/>
          </p:nvSpPr>
          <p:spPr>
            <a:xfrm>
              <a:off x="3916004" y="2972337"/>
              <a:ext cx="198963" cy="1653193"/>
            </a:xfrm>
            <a:prstGeom prst="rect">
              <a:avLst/>
            </a:prstGeom>
            <a:solidFill>
              <a:srgbClr val="80BD41">
                <a:alpha val="100000"/>
              </a:srgbClr>
            </a:solidFill>
          </p:spPr>
          <p:txBody>
            <a:bodyPr/>
            <a:lstStyle/>
            <a:p/>
          </p:txBody>
        </p:sp>
        <p:sp>
          <p:nvSpPr>
            <p:cNvPr id="61" name="rc61"/>
            <p:cNvSpPr/>
            <p:nvPr/>
          </p:nvSpPr>
          <p:spPr>
            <a:xfrm>
              <a:off x="3916004" y="2845491"/>
              <a:ext cx="198963" cy="66746"/>
            </a:xfrm>
            <a:prstGeom prst="rect">
              <a:avLst/>
            </a:prstGeom>
            <a:solidFill>
              <a:srgbClr val="0058AB">
                <a:alpha val="100000"/>
              </a:srgbClr>
            </a:solidFill>
          </p:spPr>
          <p:txBody>
            <a:bodyPr/>
            <a:lstStyle/>
            <a:p/>
          </p:txBody>
        </p:sp>
        <p:sp>
          <p:nvSpPr>
            <p:cNvPr id="62" name="rc62"/>
            <p:cNvSpPr/>
            <p:nvPr/>
          </p:nvSpPr>
          <p:spPr>
            <a:xfrm>
              <a:off x="3916004" y="2912237"/>
              <a:ext cx="198963" cy="60099"/>
            </a:xfrm>
            <a:prstGeom prst="rect">
              <a:avLst/>
            </a:prstGeom>
            <a:solidFill>
              <a:srgbClr val="1CABE2">
                <a:alpha val="100000"/>
              </a:srgbClr>
            </a:solidFill>
          </p:spPr>
          <p:txBody>
            <a:bodyPr/>
            <a:lstStyle/>
            <a:p/>
          </p:txBody>
        </p:sp>
        <p:sp>
          <p:nvSpPr>
            <p:cNvPr id="63" name="rc63"/>
            <p:cNvSpPr/>
            <p:nvPr/>
          </p:nvSpPr>
          <p:spPr>
            <a:xfrm>
              <a:off x="4137074" y="2974232"/>
              <a:ext cx="198963" cy="1651298"/>
            </a:xfrm>
            <a:prstGeom prst="rect">
              <a:avLst/>
            </a:prstGeom>
            <a:solidFill>
              <a:srgbClr val="80BD41">
                <a:alpha val="100000"/>
              </a:srgbClr>
            </a:solidFill>
          </p:spPr>
          <p:txBody>
            <a:bodyPr/>
            <a:lstStyle/>
            <a:p/>
          </p:txBody>
        </p:sp>
        <p:sp>
          <p:nvSpPr>
            <p:cNvPr id="64" name="rc64"/>
            <p:cNvSpPr/>
            <p:nvPr/>
          </p:nvSpPr>
          <p:spPr>
            <a:xfrm>
              <a:off x="4137074" y="2855790"/>
              <a:ext cx="198963" cy="63611"/>
            </a:xfrm>
            <a:prstGeom prst="rect">
              <a:avLst/>
            </a:prstGeom>
            <a:solidFill>
              <a:srgbClr val="0058AB">
                <a:alpha val="100000"/>
              </a:srgbClr>
            </a:solidFill>
          </p:spPr>
          <p:txBody>
            <a:bodyPr/>
            <a:lstStyle/>
            <a:p/>
          </p:txBody>
        </p:sp>
        <p:sp>
          <p:nvSpPr>
            <p:cNvPr id="65" name="rc65"/>
            <p:cNvSpPr/>
            <p:nvPr/>
          </p:nvSpPr>
          <p:spPr>
            <a:xfrm>
              <a:off x="4137074" y="2919401"/>
              <a:ext cx="198963" cy="54831"/>
            </a:xfrm>
            <a:prstGeom prst="rect">
              <a:avLst/>
            </a:prstGeom>
            <a:solidFill>
              <a:srgbClr val="1CABE2">
                <a:alpha val="100000"/>
              </a:srgbClr>
            </a:solidFill>
          </p:spPr>
          <p:txBody>
            <a:bodyPr/>
            <a:lstStyle/>
            <a:p/>
          </p:txBody>
        </p:sp>
        <p:sp>
          <p:nvSpPr>
            <p:cNvPr id="66" name="rc66"/>
            <p:cNvSpPr/>
            <p:nvPr/>
          </p:nvSpPr>
          <p:spPr>
            <a:xfrm>
              <a:off x="4358144" y="3038204"/>
              <a:ext cx="198963" cy="1587326"/>
            </a:xfrm>
            <a:prstGeom prst="rect">
              <a:avLst/>
            </a:prstGeom>
            <a:solidFill>
              <a:srgbClr val="80BD41">
                <a:alpha val="100000"/>
              </a:srgbClr>
            </a:solidFill>
          </p:spPr>
          <p:txBody>
            <a:bodyPr/>
            <a:lstStyle/>
            <a:p/>
          </p:txBody>
        </p:sp>
        <p:sp>
          <p:nvSpPr>
            <p:cNvPr id="67" name="rc67"/>
            <p:cNvSpPr/>
            <p:nvPr/>
          </p:nvSpPr>
          <p:spPr>
            <a:xfrm>
              <a:off x="4358144" y="2861683"/>
              <a:ext cx="198963" cy="108199"/>
            </a:xfrm>
            <a:prstGeom prst="rect">
              <a:avLst/>
            </a:prstGeom>
            <a:solidFill>
              <a:srgbClr val="0058AB">
                <a:alpha val="100000"/>
              </a:srgbClr>
            </a:solidFill>
          </p:spPr>
          <p:txBody>
            <a:bodyPr/>
            <a:lstStyle/>
            <a:p/>
          </p:txBody>
        </p:sp>
        <p:sp>
          <p:nvSpPr>
            <p:cNvPr id="68" name="rc68"/>
            <p:cNvSpPr/>
            <p:nvPr/>
          </p:nvSpPr>
          <p:spPr>
            <a:xfrm>
              <a:off x="4358144" y="2969882"/>
              <a:ext cx="198963" cy="68322"/>
            </a:xfrm>
            <a:prstGeom prst="rect">
              <a:avLst/>
            </a:prstGeom>
            <a:solidFill>
              <a:srgbClr val="1CABE2">
                <a:alpha val="100000"/>
              </a:srgbClr>
            </a:solidFill>
          </p:spPr>
          <p:txBody>
            <a:bodyPr/>
            <a:lstStyle/>
            <a:p/>
          </p:txBody>
        </p:sp>
        <p:sp>
          <p:nvSpPr>
            <p:cNvPr id="69" name="rc69"/>
            <p:cNvSpPr/>
            <p:nvPr/>
          </p:nvSpPr>
          <p:spPr>
            <a:xfrm>
              <a:off x="4579214" y="3064011"/>
              <a:ext cx="198963" cy="1561519"/>
            </a:xfrm>
            <a:prstGeom prst="rect">
              <a:avLst/>
            </a:prstGeom>
            <a:solidFill>
              <a:srgbClr val="80BD41">
                <a:alpha val="100000"/>
              </a:srgbClr>
            </a:solidFill>
          </p:spPr>
          <p:txBody>
            <a:bodyPr/>
            <a:lstStyle/>
            <a:p/>
          </p:txBody>
        </p:sp>
        <p:sp>
          <p:nvSpPr>
            <p:cNvPr id="70" name="rc70"/>
            <p:cNvSpPr/>
            <p:nvPr/>
          </p:nvSpPr>
          <p:spPr>
            <a:xfrm>
              <a:off x="4579214" y="2865610"/>
              <a:ext cx="198963" cy="89156"/>
            </a:xfrm>
            <a:prstGeom prst="rect">
              <a:avLst/>
            </a:prstGeom>
            <a:solidFill>
              <a:srgbClr val="0058AB">
                <a:alpha val="100000"/>
              </a:srgbClr>
            </a:solidFill>
          </p:spPr>
          <p:txBody>
            <a:bodyPr/>
            <a:lstStyle/>
            <a:p/>
          </p:txBody>
        </p:sp>
        <p:sp>
          <p:nvSpPr>
            <p:cNvPr id="71" name="rc71"/>
            <p:cNvSpPr/>
            <p:nvPr/>
          </p:nvSpPr>
          <p:spPr>
            <a:xfrm>
              <a:off x="4579214" y="2954767"/>
              <a:ext cx="198963" cy="109244"/>
            </a:xfrm>
            <a:prstGeom prst="rect">
              <a:avLst/>
            </a:prstGeom>
            <a:solidFill>
              <a:srgbClr val="1CABE2">
                <a:alpha val="100000"/>
              </a:srgbClr>
            </a:solidFill>
          </p:spPr>
          <p:txBody>
            <a:bodyPr/>
            <a:lstStyle/>
            <a:p/>
          </p:txBody>
        </p:sp>
        <p:sp>
          <p:nvSpPr>
            <p:cNvPr id="72" name="rc72"/>
            <p:cNvSpPr/>
            <p:nvPr/>
          </p:nvSpPr>
          <p:spPr>
            <a:xfrm>
              <a:off x="4800285" y="3058471"/>
              <a:ext cx="198963" cy="1567059"/>
            </a:xfrm>
            <a:prstGeom prst="rect">
              <a:avLst/>
            </a:prstGeom>
            <a:solidFill>
              <a:srgbClr val="80BD41">
                <a:alpha val="100000"/>
              </a:srgbClr>
            </a:solidFill>
          </p:spPr>
          <p:txBody>
            <a:bodyPr/>
            <a:lstStyle/>
            <a:p/>
          </p:txBody>
        </p:sp>
        <p:sp>
          <p:nvSpPr>
            <p:cNvPr id="73" name="rc73"/>
            <p:cNvSpPr/>
            <p:nvPr/>
          </p:nvSpPr>
          <p:spPr>
            <a:xfrm>
              <a:off x="4800285" y="2882124"/>
              <a:ext cx="198963" cy="63915"/>
            </a:xfrm>
            <a:prstGeom prst="rect">
              <a:avLst/>
            </a:prstGeom>
            <a:solidFill>
              <a:srgbClr val="0058AB">
                <a:alpha val="100000"/>
              </a:srgbClr>
            </a:solidFill>
          </p:spPr>
          <p:txBody>
            <a:bodyPr/>
            <a:lstStyle/>
            <a:p/>
          </p:txBody>
        </p:sp>
        <p:sp>
          <p:nvSpPr>
            <p:cNvPr id="74" name="rc74"/>
            <p:cNvSpPr/>
            <p:nvPr/>
          </p:nvSpPr>
          <p:spPr>
            <a:xfrm>
              <a:off x="4800285" y="2946040"/>
              <a:ext cx="198963" cy="112430"/>
            </a:xfrm>
            <a:prstGeom prst="rect">
              <a:avLst/>
            </a:prstGeom>
            <a:solidFill>
              <a:srgbClr val="1CABE2">
                <a:alpha val="100000"/>
              </a:srgbClr>
            </a:solidFill>
          </p:spPr>
          <p:txBody>
            <a:bodyPr/>
            <a:lstStyle/>
            <a:p/>
          </p:txBody>
        </p:sp>
        <p:sp>
          <p:nvSpPr>
            <p:cNvPr id="75" name="rc75"/>
            <p:cNvSpPr/>
            <p:nvPr/>
          </p:nvSpPr>
          <p:spPr>
            <a:xfrm>
              <a:off x="5021355" y="3097254"/>
              <a:ext cx="198963" cy="1528276"/>
            </a:xfrm>
            <a:prstGeom prst="rect">
              <a:avLst/>
            </a:prstGeom>
            <a:solidFill>
              <a:srgbClr val="80BD41">
                <a:alpha val="100000"/>
              </a:srgbClr>
            </a:solidFill>
          </p:spPr>
          <p:txBody>
            <a:bodyPr/>
            <a:lstStyle/>
            <a:p/>
          </p:txBody>
        </p:sp>
        <p:sp>
          <p:nvSpPr>
            <p:cNvPr id="76" name="rc76"/>
            <p:cNvSpPr/>
            <p:nvPr/>
          </p:nvSpPr>
          <p:spPr>
            <a:xfrm>
              <a:off x="5021355" y="2917612"/>
              <a:ext cx="198963" cy="87696"/>
            </a:xfrm>
            <a:prstGeom prst="rect">
              <a:avLst/>
            </a:prstGeom>
            <a:solidFill>
              <a:srgbClr val="0058AB">
                <a:alpha val="100000"/>
              </a:srgbClr>
            </a:solidFill>
          </p:spPr>
          <p:txBody>
            <a:bodyPr/>
            <a:lstStyle/>
            <a:p/>
          </p:txBody>
        </p:sp>
        <p:sp>
          <p:nvSpPr>
            <p:cNvPr id="77" name="rc77"/>
            <p:cNvSpPr/>
            <p:nvPr/>
          </p:nvSpPr>
          <p:spPr>
            <a:xfrm>
              <a:off x="5021355" y="3005308"/>
              <a:ext cx="198963" cy="91945"/>
            </a:xfrm>
            <a:prstGeom prst="rect">
              <a:avLst/>
            </a:prstGeom>
            <a:solidFill>
              <a:srgbClr val="1CABE2">
                <a:alpha val="100000"/>
              </a:srgbClr>
            </a:solidFill>
          </p:spPr>
          <p:txBody>
            <a:bodyPr/>
            <a:lstStyle/>
            <a:p/>
          </p:txBody>
        </p:sp>
        <p:sp>
          <p:nvSpPr>
            <p:cNvPr id="78" name="rc78"/>
            <p:cNvSpPr/>
            <p:nvPr/>
          </p:nvSpPr>
          <p:spPr>
            <a:xfrm>
              <a:off x="5242425" y="3188524"/>
              <a:ext cx="198963" cy="1437006"/>
            </a:xfrm>
            <a:prstGeom prst="rect">
              <a:avLst/>
            </a:prstGeom>
            <a:solidFill>
              <a:srgbClr val="80BD41">
                <a:alpha val="100000"/>
              </a:srgbClr>
            </a:solidFill>
          </p:spPr>
          <p:txBody>
            <a:bodyPr/>
            <a:lstStyle/>
            <a:p/>
          </p:txBody>
        </p:sp>
        <p:sp>
          <p:nvSpPr>
            <p:cNvPr id="79" name="rc79"/>
            <p:cNvSpPr/>
            <p:nvPr/>
          </p:nvSpPr>
          <p:spPr>
            <a:xfrm>
              <a:off x="5242425" y="2930522"/>
              <a:ext cx="198963" cy="115343"/>
            </a:xfrm>
            <a:prstGeom prst="rect">
              <a:avLst/>
            </a:prstGeom>
            <a:solidFill>
              <a:srgbClr val="0058AB">
                <a:alpha val="100000"/>
              </a:srgbClr>
            </a:solidFill>
          </p:spPr>
          <p:txBody>
            <a:bodyPr/>
            <a:lstStyle/>
            <a:p/>
          </p:txBody>
        </p:sp>
        <p:sp>
          <p:nvSpPr>
            <p:cNvPr id="80" name="rc80"/>
            <p:cNvSpPr/>
            <p:nvPr/>
          </p:nvSpPr>
          <p:spPr>
            <a:xfrm>
              <a:off x="5242425" y="3045866"/>
              <a:ext cx="198963" cy="142658"/>
            </a:xfrm>
            <a:prstGeom prst="rect">
              <a:avLst/>
            </a:prstGeom>
            <a:solidFill>
              <a:srgbClr val="1CABE2">
                <a:alpha val="100000"/>
              </a:srgbClr>
            </a:solidFill>
          </p:spPr>
          <p:txBody>
            <a:bodyPr/>
            <a:lstStyle/>
            <a:p/>
          </p:txBody>
        </p:sp>
        <p:sp>
          <p:nvSpPr>
            <p:cNvPr id="81" name="rc81"/>
            <p:cNvSpPr/>
            <p:nvPr/>
          </p:nvSpPr>
          <p:spPr>
            <a:xfrm>
              <a:off x="5463495" y="3176823"/>
              <a:ext cx="198963" cy="1448707"/>
            </a:xfrm>
            <a:prstGeom prst="rect">
              <a:avLst/>
            </a:prstGeom>
            <a:solidFill>
              <a:srgbClr val="80BD41">
                <a:alpha val="100000"/>
              </a:srgbClr>
            </a:solidFill>
          </p:spPr>
          <p:txBody>
            <a:bodyPr/>
            <a:lstStyle/>
            <a:p/>
          </p:txBody>
        </p:sp>
        <p:sp>
          <p:nvSpPr>
            <p:cNvPr id="82" name="rc82"/>
            <p:cNvSpPr/>
            <p:nvPr/>
          </p:nvSpPr>
          <p:spPr>
            <a:xfrm>
              <a:off x="5463495" y="2940207"/>
              <a:ext cx="198963" cy="167028"/>
            </a:xfrm>
            <a:prstGeom prst="rect">
              <a:avLst/>
            </a:prstGeom>
            <a:solidFill>
              <a:srgbClr val="0058AB">
                <a:alpha val="100000"/>
              </a:srgbClr>
            </a:solidFill>
          </p:spPr>
          <p:txBody>
            <a:bodyPr/>
            <a:lstStyle/>
            <a:p/>
          </p:txBody>
        </p:sp>
        <p:sp>
          <p:nvSpPr>
            <p:cNvPr id="83" name="rc83"/>
            <p:cNvSpPr/>
            <p:nvPr/>
          </p:nvSpPr>
          <p:spPr>
            <a:xfrm>
              <a:off x="5463495" y="3107235"/>
              <a:ext cx="198963" cy="69587"/>
            </a:xfrm>
            <a:prstGeom prst="rect">
              <a:avLst/>
            </a:prstGeom>
            <a:solidFill>
              <a:srgbClr val="1CABE2">
                <a:alpha val="100000"/>
              </a:srgbClr>
            </a:solidFill>
          </p:spPr>
          <p:txBody>
            <a:bodyPr/>
            <a:lstStyle/>
            <a:p/>
          </p:txBody>
        </p:sp>
        <p:sp>
          <p:nvSpPr>
            <p:cNvPr id="84" name="rc84"/>
            <p:cNvSpPr/>
            <p:nvPr/>
          </p:nvSpPr>
          <p:spPr>
            <a:xfrm>
              <a:off x="5684565" y="3305992"/>
              <a:ext cx="198963" cy="1319538"/>
            </a:xfrm>
            <a:prstGeom prst="rect">
              <a:avLst/>
            </a:prstGeom>
            <a:solidFill>
              <a:srgbClr val="80BD41">
                <a:alpha val="100000"/>
              </a:srgbClr>
            </a:solidFill>
          </p:spPr>
          <p:txBody>
            <a:bodyPr/>
            <a:lstStyle/>
            <a:p/>
          </p:txBody>
        </p:sp>
        <p:sp>
          <p:nvSpPr>
            <p:cNvPr id="85" name="rc85"/>
            <p:cNvSpPr/>
            <p:nvPr/>
          </p:nvSpPr>
          <p:spPr>
            <a:xfrm>
              <a:off x="5684565" y="2975351"/>
              <a:ext cx="198963" cy="223894"/>
            </a:xfrm>
            <a:prstGeom prst="rect">
              <a:avLst/>
            </a:prstGeom>
            <a:solidFill>
              <a:srgbClr val="0058AB">
                <a:alpha val="100000"/>
              </a:srgbClr>
            </a:solidFill>
          </p:spPr>
          <p:txBody>
            <a:bodyPr/>
            <a:lstStyle/>
            <a:p/>
          </p:txBody>
        </p:sp>
        <p:sp>
          <p:nvSpPr>
            <p:cNvPr id="86" name="rc86"/>
            <p:cNvSpPr/>
            <p:nvPr/>
          </p:nvSpPr>
          <p:spPr>
            <a:xfrm>
              <a:off x="5684565" y="3199245"/>
              <a:ext cx="198963" cy="106747"/>
            </a:xfrm>
            <a:prstGeom prst="rect">
              <a:avLst/>
            </a:prstGeom>
            <a:solidFill>
              <a:srgbClr val="1CABE2">
                <a:alpha val="100000"/>
              </a:srgbClr>
            </a:solidFill>
          </p:spPr>
          <p:txBody>
            <a:bodyPr/>
            <a:lstStyle/>
            <a:p/>
          </p:txBody>
        </p:sp>
        <p:sp>
          <p:nvSpPr>
            <p:cNvPr id="87" name="rc87"/>
            <p:cNvSpPr/>
            <p:nvPr/>
          </p:nvSpPr>
          <p:spPr>
            <a:xfrm>
              <a:off x="5905636" y="3400207"/>
              <a:ext cx="198963" cy="1225323"/>
            </a:xfrm>
            <a:prstGeom prst="rect">
              <a:avLst/>
            </a:prstGeom>
            <a:solidFill>
              <a:srgbClr val="80BD41">
                <a:alpha val="100000"/>
              </a:srgbClr>
            </a:solidFill>
          </p:spPr>
          <p:txBody>
            <a:bodyPr/>
            <a:lstStyle/>
            <a:p/>
          </p:txBody>
        </p:sp>
        <p:sp>
          <p:nvSpPr>
            <p:cNvPr id="88" name="rc88"/>
            <p:cNvSpPr/>
            <p:nvPr/>
          </p:nvSpPr>
          <p:spPr>
            <a:xfrm>
              <a:off x="5905636" y="3024076"/>
              <a:ext cx="198963" cy="234918"/>
            </a:xfrm>
            <a:prstGeom prst="rect">
              <a:avLst/>
            </a:prstGeom>
            <a:solidFill>
              <a:srgbClr val="0058AB">
                <a:alpha val="100000"/>
              </a:srgbClr>
            </a:solidFill>
          </p:spPr>
          <p:txBody>
            <a:bodyPr/>
            <a:lstStyle/>
            <a:p/>
          </p:txBody>
        </p:sp>
        <p:sp>
          <p:nvSpPr>
            <p:cNvPr id="89" name="rc89"/>
            <p:cNvSpPr/>
            <p:nvPr/>
          </p:nvSpPr>
          <p:spPr>
            <a:xfrm>
              <a:off x="5905636" y="3258994"/>
              <a:ext cx="198963" cy="141212"/>
            </a:xfrm>
            <a:prstGeom prst="rect">
              <a:avLst/>
            </a:prstGeom>
            <a:solidFill>
              <a:srgbClr val="1CABE2">
                <a:alpha val="100000"/>
              </a:srgbClr>
            </a:solidFill>
          </p:spPr>
          <p:txBody>
            <a:bodyPr/>
            <a:lstStyle/>
            <a:p/>
          </p:txBody>
        </p:sp>
        <p:sp>
          <p:nvSpPr>
            <p:cNvPr id="90" name="rc90"/>
            <p:cNvSpPr/>
            <p:nvPr/>
          </p:nvSpPr>
          <p:spPr>
            <a:xfrm>
              <a:off x="6126706" y="3428556"/>
              <a:ext cx="198963" cy="1196974"/>
            </a:xfrm>
            <a:prstGeom prst="rect">
              <a:avLst/>
            </a:prstGeom>
            <a:solidFill>
              <a:srgbClr val="80BD41">
                <a:alpha val="100000"/>
              </a:srgbClr>
            </a:solidFill>
          </p:spPr>
          <p:txBody>
            <a:bodyPr/>
            <a:lstStyle/>
            <a:p/>
          </p:txBody>
        </p:sp>
        <p:sp>
          <p:nvSpPr>
            <p:cNvPr id="91" name="rc91"/>
            <p:cNvSpPr/>
            <p:nvPr/>
          </p:nvSpPr>
          <p:spPr>
            <a:xfrm>
              <a:off x="6126706" y="3043475"/>
              <a:ext cx="198963" cy="273786"/>
            </a:xfrm>
            <a:prstGeom prst="rect">
              <a:avLst/>
            </a:prstGeom>
            <a:solidFill>
              <a:srgbClr val="0058AB">
                <a:alpha val="100000"/>
              </a:srgbClr>
            </a:solidFill>
          </p:spPr>
          <p:txBody>
            <a:bodyPr/>
            <a:lstStyle/>
            <a:p/>
          </p:txBody>
        </p:sp>
        <p:sp>
          <p:nvSpPr>
            <p:cNvPr id="92" name="rc92"/>
            <p:cNvSpPr/>
            <p:nvPr/>
          </p:nvSpPr>
          <p:spPr>
            <a:xfrm>
              <a:off x="6126706" y="3317262"/>
              <a:ext cx="198963" cy="111294"/>
            </a:xfrm>
            <a:prstGeom prst="rect">
              <a:avLst/>
            </a:prstGeom>
            <a:solidFill>
              <a:srgbClr val="1CABE2">
                <a:alpha val="100000"/>
              </a:srgbClr>
            </a:solidFill>
          </p:spPr>
          <p:txBody>
            <a:bodyPr/>
            <a:lstStyle/>
            <a:p/>
          </p:txBody>
        </p:sp>
        <p:sp>
          <p:nvSpPr>
            <p:cNvPr id="93" name="rc93"/>
            <p:cNvSpPr/>
            <p:nvPr/>
          </p:nvSpPr>
          <p:spPr>
            <a:xfrm>
              <a:off x="6347776" y="3388469"/>
              <a:ext cx="198963" cy="1237061"/>
            </a:xfrm>
            <a:prstGeom prst="rect">
              <a:avLst/>
            </a:prstGeom>
            <a:solidFill>
              <a:srgbClr val="80BD41">
                <a:alpha val="100000"/>
              </a:srgbClr>
            </a:solidFill>
          </p:spPr>
          <p:txBody>
            <a:bodyPr/>
            <a:lstStyle/>
            <a:p/>
          </p:txBody>
        </p:sp>
        <p:sp>
          <p:nvSpPr>
            <p:cNvPr id="94" name="rc94"/>
            <p:cNvSpPr/>
            <p:nvPr/>
          </p:nvSpPr>
          <p:spPr>
            <a:xfrm>
              <a:off x="6347776" y="3060313"/>
              <a:ext cx="198963" cy="201532"/>
            </a:xfrm>
            <a:prstGeom prst="rect">
              <a:avLst/>
            </a:prstGeom>
            <a:solidFill>
              <a:srgbClr val="0058AB">
                <a:alpha val="100000"/>
              </a:srgbClr>
            </a:solidFill>
          </p:spPr>
          <p:txBody>
            <a:bodyPr/>
            <a:lstStyle/>
            <a:p/>
          </p:txBody>
        </p:sp>
        <p:sp>
          <p:nvSpPr>
            <p:cNvPr id="95" name="rc95"/>
            <p:cNvSpPr/>
            <p:nvPr/>
          </p:nvSpPr>
          <p:spPr>
            <a:xfrm>
              <a:off x="6347776" y="3261845"/>
              <a:ext cx="198963" cy="126623"/>
            </a:xfrm>
            <a:prstGeom prst="rect">
              <a:avLst/>
            </a:prstGeom>
            <a:solidFill>
              <a:srgbClr val="1CABE2">
                <a:alpha val="100000"/>
              </a:srgbClr>
            </a:solidFill>
          </p:spPr>
          <p:txBody>
            <a:bodyPr/>
            <a:lstStyle/>
            <a:p/>
          </p:txBody>
        </p:sp>
        <p:sp>
          <p:nvSpPr>
            <p:cNvPr id="96" name="rc96"/>
            <p:cNvSpPr/>
            <p:nvPr/>
          </p:nvSpPr>
          <p:spPr>
            <a:xfrm>
              <a:off x="6568846" y="3345536"/>
              <a:ext cx="198963" cy="1279994"/>
            </a:xfrm>
            <a:prstGeom prst="rect">
              <a:avLst/>
            </a:prstGeom>
            <a:solidFill>
              <a:srgbClr val="80BD41">
                <a:alpha val="100000"/>
              </a:srgbClr>
            </a:solidFill>
          </p:spPr>
          <p:txBody>
            <a:bodyPr/>
            <a:lstStyle/>
            <a:p/>
          </p:txBody>
        </p:sp>
        <p:sp>
          <p:nvSpPr>
            <p:cNvPr id="97" name="rc97"/>
            <p:cNvSpPr/>
            <p:nvPr/>
          </p:nvSpPr>
          <p:spPr>
            <a:xfrm>
              <a:off x="6568846" y="3073549"/>
              <a:ext cx="198963" cy="206955"/>
            </a:xfrm>
            <a:prstGeom prst="rect">
              <a:avLst/>
            </a:prstGeom>
            <a:solidFill>
              <a:srgbClr val="0058AB">
                <a:alpha val="100000"/>
              </a:srgbClr>
            </a:solidFill>
          </p:spPr>
          <p:txBody>
            <a:bodyPr/>
            <a:lstStyle/>
            <a:p/>
          </p:txBody>
        </p:sp>
        <p:sp>
          <p:nvSpPr>
            <p:cNvPr id="98" name="rc98"/>
            <p:cNvSpPr/>
            <p:nvPr/>
          </p:nvSpPr>
          <p:spPr>
            <a:xfrm>
              <a:off x="6568846" y="3280505"/>
              <a:ext cx="198963" cy="65031"/>
            </a:xfrm>
            <a:prstGeom prst="rect">
              <a:avLst/>
            </a:prstGeom>
            <a:solidFill>
              <a:srgbClr val="1CABE2">
                <a:alpha val="100000"/>
              </a:srgbClr>
            </a:solidFill>
          </p:spPr>
          <p:txBody>
            <a:bodyPr/>
            <a:lstStyle/>
            <a:p/>
          </p:txBody>
        </p:sp>
        <p:sp>
          <p:nvSpPr>
            <p:cNvPr id="99" name="rc99"/>
            <p:cNvSpPr/>
            <p:nvPr/>
          </p:nvSpPr>
          <p:spPr>
            <a:xfrm>
              <a:off x="6789916" y="3342923"/>
              <a:ext cx="198963" cy="1282607"/>
            </a:xfrm>
            <a:prstGeom prst="rect">
              <a:avLst/>
            </a:prstGeom>
            <a:solidFill>
              <a:srgbClr val="80BD41">
                <a:alpha val="100000"/>
              </a:srgbClr>
            </a:solidFill>
          </p:spPr>
          <p:txBody>
            <a:bodyPr/>
            <a:lstStyle/>
            <a:p/>
          </p:txBody>
        </p:sp>
        <p:sp>
          <p:nvSpPr>
            <p:cNvPr id="100" name="rc100"/>
            <p:cNvSpPr/>
            <p:nvPr/>
          </p:nvSpPr>
          <p:spPr>
            <a:xfrm>
              <a:off x="6789916" y="3081089"/>
              <a:ext cx="198963" cy="207974"/>
            </a:xfrm>
            <a:prstGeom prst="rect">
              <a:avLst/>
            </a:prstGeom>
            <a:solidFill>
              <a:srgbClr val="0058AB">
                <a:alpha val="100000"/>
              </a:srgbClr>
            </a:solidFill>
          </p:spPr>
          <p:txBody>
            <a:bodyPr/>
            <a:lstStyle/>
            <a:p/>
          </p:txBody>
        </p:sp>
        <p:sp>
          <p:nvSpPr>
            <p:cNvPr id="101" name="rc101"/>
            <p:cNvSpPr/>
            <p:nvPr/>
          </p:nvSpPr>
          <p:spPr>
            <a:xfrm>
              <a:off x="6789916" y="3289064"/>
              <a:ext cx="198963" cy="53859"/>
            </a:xfrm>
            <a:prstGeom prst="rect">
              <a:avLst/>
            </a:prstGeom>
            <a:solidFill>
              <a:srgbClr val="1CABE2">
                <a:alpha val="100000"/>
              </a:srgbClr>
            </a:solidFill>
          </p:spPr>
          <p:txBody>
            <a:bodyPr/>
            <a:lstStyle/>
            <a:p/>
          </p:txBody>
        </p:sp>
        <p:sp>
          <p:nvSpPr>
            <p:cNvPr id="102" name="rc102"/>
            <p:cNvSpPr/>
            <p:nvPr/>
          </p:nvSpPr>
          <p:spPr>
            <a:xfrm>
              <a:off x="7010987" y="3352124"/>
              <a:ext cx="198963" cy="1273406"/>
            </a:xfrm>
            <a:prstGeom prst="rect">
              <a:avLst/>
            </a:prstGeom>
            <a:solidFill>
              <a:srgbClr val="80BD41">
                <a:alpha val="100000"/>
              </a:srgbClr>
            </a:solidFill>
          </p:spPr>
          <p:txBody>
            <a:bodyPr/>
            <a:lstStyle/>
            <a:p/>
          </p:txBody>
        </p:sp>
        <p:sp>
          <p:nvSpPr>
            <p:cNvPr id="103" name="rc103"/>
            <p:cNvSpPr/>
            <p:nvPr/>
          </p:nvSpPr>
          <p:spPr>
            <a:xfrm>
              <a:off x="7010987" y="3094064"/>
              <a:ext cx="198963" cy="163068"/>
            </a:xfrm>
            <a:prstGeom prst="rect">
              <a:avLst/>
            </a:prstGeom>
            <a:solidFill>
              <a:srgbClr val="0058AB">
                <a:alpha val="100000"/>
              </a:srgbClr>
            </a:solidFill>
          </p:spPr>
          <p:txBody>
            <a:bodyPr/>
            <a:lstStyle/>
            <a:p/>
          </p:txBody>
        </p:sp>
        <p:sp>
          <p:nvSpPr>
            <p:cNvPr id="104" name="rc104"/>
            <p:cNvSpPr/>
            <p:nvPr/>
          </p:nvSpPr>
          <p:spPr>
            <a:xfrm>
              <a:off x="7010987" y="3257132"/>
              <a:ext cx="198963" cy="94991"/>
            </a:xfrm>
            <a:prstGeom prst="rect">
              <a:avLst/>
            </a:prstGeom>
            <a:solidFill>
              <a:srgbClr val="1CABE2">
                <a:alpha val="100000"/>
              </a:srgbClr>
            </a:solidFill>
          </p:spPr>
          <p:txBody>
            <a:bodyPr/>
            <a:lstStyle/>
            <a:p/>
          </p:txBody>
        </p:sp>
        <p:sp>
          <p:nvSpPr>
            <p:cNvPr id="105" name="rc105"/>
            <p:cNvSpPr/>
            <p:nvPr/>
          </p:nvSpPr>
          <p:spPr>
            <a:xfrm>
              <a:off x="7232057" y="3104608"/>
              <a:ext cx="198963" cy="151251"/>
            </a:xfrm>
            <a:prstGeom prst="rect">
              <a:avLst/>
            </a:prstGeom>
            <a:solidFill>
              <a:srgbClr val="F26A21">
                <a:alpha val="100000"/>
              </a:srgbClr>
            </a:solidFill>
          </p:spPr>
          <p:txBody>
            <a:bodyPr/>
            <a:lstStyle/>
            <a:p/>
          </p:txBody>
        </p:sp>
        <p:sp>
          <p:nvSpPr>
            <p:cNvPr id="106" name="rc106"/>
            <p:cNvSpPr/>
            <p:nvPr/>
          </p:nvSpPr>
          <p:spPr>
            <a:xfrm>
              <a:off x="7232057" y="3255859"/>
              <a:ext cx="198963" cy="1369671"/>
            </a:xfrm>
            <a:prstGeom prst="rect">
              <a:avLst/>
            </a:prstGeom>
            <a:solidFill>
              <a:srgbClr val="FFC20E">
                <a:alpha val="100000"/>
              </a:srgbClr>
            </a:solidFill>
          </p:spPr>
          <p:txBody>
            <a:bodyPr/>
            <a:lstStyle/>
            <a:p/>
          </p:txBody>
        </p:sp>
        <p:sp>
          <p:nvSpPr>
            <p:cNvPr id="107" name="rc107"/>
            <p:cNvSpPr/>
            <p:nvPr/>
          </p:nvSpPr>
          <p:spPr>
            <a:xfrm>
              <a:off x="7453127" y="3114348"/>
              <a:ext cx="198963" cy="140290"/>
            </a:xfrm>
            <a:prstGeom prst="rect">
              <a:avLst/>
            </a:prstGeom>
            <a:solidFill>
              <a:srgbClr val="F26A21">
                <a:alpha val="100000"/>
              </a:srgbClr>
            </a:solidFill>
          </p:spPr>
          <p:txBody>
            <a:bodyPr/>
            <a:lstStyle/>
            <a:p/>
          </p:txBody>
        </p:sp>
        <p:sp>
          <p:nvSpPr>
            <p:cNvPr id="108" name="rc108"/>
            <p:cNvSpPr/>
            <p:nvPr/>
          </p:nvSpPr>
          <p:spPr>
            <a:xfrm>
              <a:off x="7453127" y="3254638"/>
              <a:ext cx="198963" cy="1370892"/>
            </a:xfrm>
            <a:prstGeom prst="rect">
              <a:avLst/>
            </a:prstGeom>
            <a:solidFill>
              <a:srgbClr val="FFC20E">
                <a:alpha val="100000"/>
              </a:srgbClr>
            </a:solidFill>
          </p:spPr>
          <p:txBody>
            <a:bodyPr/>
            <a:lstStyle/>
            <a:p/>
          </p:txBody>
        </p:sp>
        <p:sp>
          <p:nvSpPr>
            <p:cNvPr id="109" name="rc109"/>
            <p:cNvSpPr/>
            <p:nvPr/>
          </p:nvSpPr>
          <p:spPr>
            <a:xfrm>
              <a:off x="7674197" y="3123181"/>
              <a:ext cx="198963" cy="130123"/>
            </a:xfrm>
            <a:prstGeom prst="rect">
              <a:avLst/>
            </a:prstGeom>
            <a:solidFill>
              <a:srgbClr val="F26A21">
                <a:alpha val="100000"/>
              </a:srgbClr>
            </a:solidFill>
          </p:spPr>
          <p:txBody>
            <a:bodyPr/>
            <a:lstStyle/>
            <a:p/>
          </p:txBody>
        </p:sp>
        <p:sp>
          <p:nvSpPr>
            <p:cNvPr id="110" name="rc110"/>
            <p:cNvSpPr/>
            <p:nvPr/>
          </p:nvSpPr>
          <p:spPr>
            <a:xfrm>
              <a:off x="7674197" y="3253304"/>
              <a:ext cx="198963" cy="1372226"/>
            </a:xfrm>
            <a:prstGeom prst="rect">
              <a:avLst/>
            </a:prstGeom>
            <a:solidFill>
              <a:srgbClr val="FFC20E">
                <a:alpha val="100000"/>
              </a:srgbClr>
            </a:solidFill>
          </p:spPr>
          <p:txBody>
            <a:bodyPr/>
            <a:lstStyle/>
            <a:p/>
          </p:txBody>
        </p:sp>
        <p:sp>
          <p:nvSpPr>
            <p:cNvPr id="111" name="rc111"/>
            <p:cNvSpPr/>
            <p:nvPr/>
          </p:nvSpPr>
          <p:spPr>
            <a:xfrm>
              <a:off x="7895267" y="3130795"/>
              <a:ext cx="198963" cy="120693"/>
            </a:xfrm>
            <a:prstGeom prst="rect">
              <a:avLst/>
            </a:prstGeom>
            <a:solidFill>
              <a:srgbClr val="F26A21">
                <a:alpha val="100000"/>
              </a:srgbClr>
            </a:solidFill>
          </p:spPr>
          <p:txBody>
            <a:bodyPr/>
            <a:lstStyle/>
            <a:p/>
          </p:txBody>
        </p:sp>
        <p:sp>
          <p:nvSpPr>
            <p:cNvPr id="112" name="rc112"/>
            <p:cNvSpPr/>
            <p:nvPr/>
          </p:nvSpPr>
          <p:spPr>
            <a:xfrm>
              <a:off x="7895267" y="3251488"/>
              <a:ext cx="198963" cy="1374042"/>
            </a:xfrm>
            <a:prstGeom prst="rect">
              <a:avLst/>
            </a:prstGeom>
            <a:solidFill>
              <a:srgbClr val="FFC20E">
                <a:alpha val="100000"/>
              </a:srgbClr>
            </a:solidFill>
          </p:spPr>
          <p:txBody>
            <a:bodyPr/>
            <a:lstStyle/>
            <a:p/>
          </p:txBody>
        </p:sp>
        <p:sp>
          <p:nvSpPr>
            <p:cNvPr id="113" name="rc113"/>
            <p:cNvSpPr/>
            <p:nvPr/>
          </p:nvSpPr>
          <p:spPr>
            <a:xfrm>
              <a:off x="8116338" y="3138727"/>
              <a:ext cx="198963" cy="111947"/>
            </a:xfrm>
            <a:prstGeom prst="rect">
              <a:avLst/>
            </a:prstGeom>
            <a:solidFill>
              <a:srgbClr val="F26A21">
                <a:alpha val="100000"/>
              </a:srgbClr>
            </a:solidFill>
          </p:spPr>
          <p:txBody>
            <a:bodyPr/>
            <a:lstStyle/>
            <a:p/>
          </p:txBody>
        </p:sp>
        <p:sp>
          <p:nvSpPr>
            <p:cNvPr id="114" name="rc114"/>
            <p:cNvSpPr/>
            <p:nvPr/>
          </p:nvSpPr>
          <p:spPr>
            <a:xfrm>
              <a:off x="8116338" y="3250674"/>
              <a:ext cx="198963" cy="1374856"/>
            </a:xfrm>
            <a:prstGeom prst="rect">
              <a:avLst/>
            </a:prstGeom>
            <a:solidFill>
              <a:srgbClr val="FFC20E">
                <a:alpha val="100000"/>
              </a:srgbClr>
            </a:solidFill>
          </p:spPr>
          <p:txBody>
            <a:bodyPr/>
            <a:lstStyle/>
            <a:p/>
          </p:txBody>
        </p:sp>
        <p:sp>
          <p:nvSpPr>
            <p:cNvPr id="115" name="pl115"/>
            <p:cNvSpPr/>
            <p:nvPr/>
          </p:nvSpPr>
          <p:spPr>
            <a:xfrm>
              <a:off x="1583713" y="1295973"/>
              <a:ext cx="5526755" cy="480554"/>
            </a:xfrm>
            <a:custGeom>
              <a:avLst/>
              <a:pathLst>
                <a:path w="5526755" h="480554">
                  <a:moveTo>
                    <a:pt x="0" y="34325"/>
                  </a:moveTo>
                  <a:lnTo>
                    <a:pt x="221070" y="68650"/>
                  </a:lnTo>
                  <a:lnTo>
                    <a:pt x="442140" y="34325"/>
                  </a:lnTo>
                  <a:lnTo>
                    <a:pt x="663210" y="34325"/>
                  </a:lnTo>
                  <a:lnTo>
                    <a:pt x="884280" y="34325"/>
                  </a:lnTo>
                  <a:lnTo>
                    <a:pt x="1105351" y="0"/>
                  </a:lnTo>
                  <a:lnTo>
                    <a:pt x="1326421" y="34325"/>
                  </a:lnTo>
                  <a:lnTo>
                    <a:pt x="1547491" y="68650"/>
                  </a:lnTo>
                  <a:lnTo>
                    <a:pt x="1768561" y="0"/>
                  </a:lnTo>
                  <a:lnTo>
                    <a:pt x="1989631" y="34325"/>
                  </a:lnTo>
                  <a:lnTo>
                    <a:pt x="2210702" y="34325"/>
                  </a:lnTo>
                  <a:lnTo>
                    <a:pt x="2431772" y="34325"/>
                  </a:lnTo>
                  <a:lnTo>
                    <a:pt x="2652842" y="34325"/>
                  </a:lnTo>
                  <a:lnTo>
                    <a:pt x="2873912" y="102976"/>
                  </a:lnTo>
                  <a:lnTo>
                    <a:pt x="3094982" y="68650"/>
                  </a:lnTo>
                  <a:lnTo>
                    <a:pt x="3316053" y="34325"/>
                  </a:lnTo>
                  <a:lnTo>
                    <a:pt x="3537123" y="68650"/>
                  </a:lnTo>
                  <a:lnTo>
                    <a:pt x="3758193" y="137301"/>
                  </a:lnTo>
                  <a:lnTo>
                    <a:pt x="3979263" y="240277"/>
                  </a:lnTo>
                  <a:lnTo>
                    <a:pt x="4200333" y="377578"/>
                  </a:lnTo>
                  <a:lnTo>
                    <a:pt x="4421404" y="411904"/>
                  </a:lnTo>
                  <a:lnTo>
                    <a:pt x="4642474" y="480554"/>
                  </a:lnTo>
                  <a:lnTo>
                    <a:pt x="4863544" y="343253"/>
                  </a:lnTo>
                  <a:lnTo>
                    <a:pt x="5084614" y="343253"/>
                  </a:lnTo>
                  <a:lnTo>
                    <a:pt x="5305684" y="343253"/>
                  </a:lnTo>
                  <a:lnTo>
                    <a:pt x="5526755" y="274602"/>
                  </a:lnTo>
                </a:path>
              </a:pathLst>
            </a:custGeom>
            <a:ln w="27101" cap="flat">
              <a:solidFill>
                <a:srgbClr val="0058AB">
                  <a:alpha val="100000"/>
                </a:srgbClr>
              </a:solidFill>
              <a:prstDash val="solid"/>
              <a:round/>
            </a:ln>
          </p:spPr>
          <p:txBody>
            <a:bodyPr/>
            <a:lstStyle/>
            <a:p/>
          </p:txBody>
        </p:sp>
        <p:sp>
          <p:nvSpPr>
            <p:cNvPr id="116" name="pl116"/>
            <p:cNvSpPr/>
            <p:nvPr/>
          </p:nvSpPr>
          <p:spPr>
            <a:xfrm>
              <a:off x="1583713" y="1398949"/>
              <a:ext cx="5526755" cy="617856"/>
            </a:xfrm>
            <a:custGeom>
              <a:avLst/>
              <a:pathLst>
                <a:path w="5526755" h="617856">
                  <a:moveTo>
                    <a:pt x="0" y="102976"/>
                  </a:moveTo>
                  <a:lnTo>
                    <a:pt x="221070" y="137301"/>
                  </a:lnTo>
                  <a:lnTo>
                    <a:pt x="442140" y="102976"/>
                  </a:lnTo>
                  <a:lnTo>
                    <a:pt x="663210" y="68650"/>
                  </a:lnTo>
                  <a:lnTo>
                    <a:pt x="884280" y="34325"/>
                  </a:lnTo>
                  <a:lnTo>
                    <a:pt x="1105351" y="0"/>
                  </a:lnTo>
                  <a:lnTo>
                    <a:pt x="1326421" y="34325"/>
                  </a:lnTo>
                  <a:lnTo>
                    <a:pt x="1547491" y="34325"/>
                  </a:lnTo>
                  <a:lnTo>
                    <a:pt x="1768561" y="68650"/>
                  </a:lnTo>
                  <a:lnTo>
                    <a:pt x="1989631" y="0"/>
                  </a:lnTo>
                  <a:lnTo>
                    <a:pt x="2210702" y="34325"/>
                  </a:lnTo>
                  <a:lnTo>
                    <a:pt x="2431772" y="34325"/>
                  </a:lnTo>
                  <a:lnTo>
                    <a:pt x="2652842" y="34325"/>
                  </a:lnTo>
                  <a:lnTo>
                    <a:pt x="2873912" y="137301"/>
                  </a:lnTo>
                  <a:lnTo>
                    <a:pt x="3094982" y="171626"/>
                  </a:lnTo>
                  <a:lnTo>
                    <a:pt x="3316053" y="137301"/>
                  </a:lnTo>
                  <a:lnTo>
                    <a:pt x="3537123" y="171626"/>
                  </a:lnTo>
                  <a:lnTo>
                    <a:pt x="3758193" y="308928"/>
                  </a:lnTo>
                  <a:lnTo>
                    <a:pt x="3979263" y="274602"/>
                  </a:lnTo>
                  <a:lnTo>
                    <a:pt x="4200333" y="480554"/>
                  </a:lnTo>
                  <a:lnTo>
                    <a:pt x="4421404" y="583530"/>
                  </a:lnTo>
                  <a:lnTo>
                    <a:pt x="4642474" y="617856"/>
                  </a:lnTo>
                  <a:lnTo>
                    <a:pt x="4863544" y="514880"/>
                  </a:lnTo>
                  <a:lnTo>
                    <a:pt x="5084614" y="411904"/>
                  </a:lnTo>
                  <a:lnTo>
                    <a:pt x="5305684" y="377578"/>
                  </a:lnTo>
                  <a:lnTo>
                    <a:pt x="5526755" y="377578"/>
                  </a:lnTo>
                </a:path>
              </a:pathLst>
            </a:custGeom>
            <a:ln w="27101" cap="flat">
              <a:solidFill>
                <a:srgbClr val="80BD41">
                  <a:alpha val="100000"/>
                </a:srgbClr>
              </a:solidFill>
              <a:prstDash val="solid"/>
              <a:round/>
            </a:ln>
          </p:spPr>
          <p:txBody>
            <a:bodyPr/>
            <a:lstStyle/>
            <a:p/>
          </p:txBody>
        </p:sp>
        <p:sp>
          <p:nvSpPr>
            <p:cNvPr id="117" name="tx117"/>
            <p:cNvSpPr/>
            <p:nvPr/>
          </p:nvSpPr>
          <p:spPr>
            <a:xfrm>
              <a:off x="1515407"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18" name="tx118"/>
            <p:cNvSpPr/>
            <p:nvPr/>
          </p:nvSpPr>
          <p:spPr>
            <a:xfrm>
              <a:off x="2620758"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19" name="tx119"/>
            <p:cNvSpPr/>
            <p:nvPr/>
          </p:nvSpPr>
          <p:spPr>
            <a:xfrm>
              <a:off x="3726109"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20" name="tx120"/>
            <p:cNvSpPr/>
            <p:nvPr/>
          </p:nvSpPr>
          <p:spPr>
            <a:xfrm>
              <a:off x="4831460"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21" name="tx121"/>
            <p:cNvSpPr/>
            <p:nvPr/>
          </p:nvSpPr>
          <p:spPr>
            <a:xfrm>
              <a:off x="5715741" y="147123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86</a:t>
              </a:r>
            </a:p>
          </p:txBody>
        </p:sp>
        <p:sp>
          <p:nvSpPr>
            <p:cNvPr id="122" name="tx122"/>
            <p:cNvSpPr/>
            <p:nvPr/>
          </p:nvSpPr>
          <p:spPr>
            <a:xfrm>
              <a:off x="5936812" y="150555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85</a:t>
              </a:r>
            </a:p>
          </p:txBody>
        </p:sp>
        <p:sp>
          <p:nvSpPr>
            <p:cNvPr id="123" name="tx123"/>
            <p:cNvSpPr/>
            <p:nvPr/>
          </p:nvSpPr>
          <p:spPr>
            <a:xfrm>
              <a:off x="6157882" y="157420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83</a:t>
              </a:r>
            </a:p>
          </p:txBody>
        </p:sp>
        <p:sp>
          <p:nvSpPr>
            <p:cNvPr id="124" name="tx124"/>
            <p:cNvSpPr/>
            <p:nvPr/>
          </p:nvSpPr>
          <p:spPr>
            <a:xfrm>
              <a:off x="6378952" y="143690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87</a:t>
              </a:r>
            </a:p>
          </p:txBody>
        </p:sp>
        <p:sp>
          <p:nvSpPr>
            <p:cNvPr id="125" name="tx125"/>
            <p:cNvSpPr/>
            <p:nvPr/>
          </p:nvSpPr>
          <p:spPr>
            <a:xfrm>
              <a:off x="6600022" y="143690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87</a:t>
              </a:r>
            </a:p>
          </p:txBody>
        </p:sp>
        <p:sp>
          <p:nvSpPr>
            <p:cNvPr id="126" name="tx126"/>
            <p:cNvSpPr/>
            <p:nvPr/>
          </p:nvSpPr>
          <p:spPr>
            <a:xfrm>
              <a:off x="6821092" y="143690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87</a:t>
              </a:r>
            </a:p>
          </p:txBody>
        </p:sp>
        <p:sp>
          <p:nvSpPr>
            <p:cNvPr id="127" name="tx127"/>
            <p:cNvSpPr/>
            <p:nvPr/>
          </p:nvSpPr>
          <p:spPr>
            <a:xfrm>
              <a:off x="7042163" y="136825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89</a:t>
              </a:r>
            </a:p>
          </p:txBody>
        </p:sp>
        <p:sp>
          <p:nvSpPr>
            <p:cNvPr id="128" name="tx128"/>
            <p:cNvSpPr/>
            <p:nvPr/>
          </p:nvSpPr>
          <p:spPr>
            <a:xfrm>
              <a:off x="1515407" y="157229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91</a:t>
              </a:r>
            </a:p>
          </p:txBody>
        </p:sp>
        <p:sp>
          <p:nvSpPr>
            <p:cNvPr id="129" name="tx129"/>
            <p:cNvSpPr/>
            <p:nvPr/>
          </p:nvSpPr>
          <p:spPr>
            <a:xfrm>
              <a:off x="2620758" y="146932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94</a:t>
              </a:r>
            </a:p>
          </p:txBody>
        </p:sp>
        <p:sp>
          <p:nvSpPr>
            <p:cNvPr id="130" name="tx130"/>
            <p:cNvSpPr/>
            <p:nvPr/>
          </p:nvSpPr>
          <p:spPr>
            <a:xfrm>
              <a:off x="3726109" y="150364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93</a:t>
              </a:r>
            </a:p>
          </p:txBody>
        </p:sp>
        <p:sp>
          <p:nvSpPr>
            <p:cNvPr id="131" name="tx131"/>
            <p:cNvSpPr/>
            <p:nvPr/>
          </p:nvSpPr>
          <p:spPr>
            <a:xfrm>
              <a:off x="4831460" y="160662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90</a:t>
              </a:r>
            </a:p>
          </p:txBody>
        </p:sp>
        <p:sp>
          <p:nvSpPr>
            <p:cNvPr id="132" name="tx132"/>
            <p:cNvSpPr/>
            <p:nvPr/>
          </p:nvSpPr>
          <p:spPr>
            <a:xfrm>
              <a:off x="5715741" y="194987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80</a:t>
              </a:r>
            </a:p>
          </p:txBody>
        </p:sp>
        <p:sp>
          <p:nvSpPr>
            <p:cNvPr id="133" name="tx133"/>
            <p:cNvSpPr/>
            <p:nvPr/>
          </p:nvSpPr>
          <p:spPr>
            <a:xfrm>
              <a:off x="5936812" y="205285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77</a:t>
              </a:r>
            </a:p>
          </p:txBody>
        </p:sp>
        <p:sp>
          <p:nvSpPr>
            <p:cNvPr id="134" name="tx134"/>
            <p:cNvSpPr/>
            <p:nvPr/>
          </p:nvSpPr>
          <p:spPr>
            <a:xfrm>
              <a:off x="6157882" y="208717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76</a:t>
              </a:r>
            </a:p>
          </p:txBody>
        </p:sp>
        <p:sp>
          <p:nvSpPr>
            <p:cNvPr id="135" name="tx135"/>
            <p:cNvSpPr/>
            <p:nvPr/>
          </p:nvSpPr>
          <p:spPr>
            <a:xfrm>
              <a:off x="6378952" y="198420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79</a:t>
              </a:r>
            </a:p>
          </p:txBody>
        </p:sp>
        <p:sp>
          <p:nvSpPr>
            <p:cNvPr id="136" name="tx136"/>
            <p:cNvSpPr/>
            <p:nvPr/>
          </p:nvSpPr>
          <p:spPr>
            <a:xfrm>
              <a:off x="6600022" y="188122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82</a:t>
              </a:r>
            </a:p>
          </p:txBody>
        </p:sp>
        <p:sp>
          <p:nvSpPr>
            <p:cNvPr id="137" name="tx137"/>
            <p:cNvSpPr/>
            <p:nvPr/>
          </p:nvSpPr>
          <p:spPr>
            <a:xfrm>
              <a:off x="6821092" y="184690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83</a:t>
              </a:r>
            </a:p>
          </p:txBody>
        </p:sp>
        <p:sp>
          <p:nvSpPr>
            <p:cNvPr id="138" name="tx138"/>
            <p:cNvSpPr/>
            <p:nvPr/>
          </p:nvSpPr>
          <p:spPr>
            <a:xfrm>
              <a:off x="7042163" y="184690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83</a:t>
              </a:r>
            </a:p>
          </p:txBody>
        </p:sp>
        <p:sp>
          <p:nvSpPr>
            <p:cNvPr id="139" name="tx139"/>
            <p:cNvSpPr/>
            <p:nvPr/>
          </p:nvSpPr>
          <p:spPr>
            <a:xfrm>
              <a:off x="1016497"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0" name="tx140"/>
            <p:cNvSpPr/>
            <p:nvPr/>
          </p:nvSpPr>
          <p:spPr>
            <a:xfrm>
              <a:off x="571733" y="3741804"/>
              <a:ext cx="5083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5,000,000</a:t>
              </a:r>
            </a:p>
          </p:txBody>
        </p:sp>
        <p:sp>
          <p:nvSpPr>
            <p:cNvPr id="141" name="tx141"/>
            <p:cNvSpPr/>
            <p:nvPr/>
          </p:nvSpPr>
          <p:spPr>
            <a:xfrm>
              <a:off x="508182" y="2898997"/>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10,000,000</a:t>
              </a:r>
            </a:p>
          </p:txBody>
        </p:sp>
        <p:sp>
          <p:nvSpPr>
            <p:cNvPr id="142" name="tx142"/>
            <p:cNvSpPr/>
            <p:nvPr/>
          </p:nvSpPr>
          <p:spPr>
            <a:xfrm>
              <a:off x="508182" y="2056190"/>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15,000,000</a:t>
              </a:r>
            </a:p>
          </p:txBody>
        </p:sp>
        <p:sp>
          <p:nvSpPr>
            <p:cNvPr id="143" name="tx143"/>
            <p:cNvSpPr/>
            <p:nvPr/>
          </p:nvSpPr>
          <p:spPr>
            <a:xfrm>
              <a:off x="508182" y="1213383"/>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20,000,000</a:t>
              </a:r>
            </a:p>
          </p:txBody>
        </p:sp>
        <p:sp>
          <p:nvSpPr>
            <p:cNvPr id="144" name="tx144"/>
            <p:cNvSpPr/>
            <p:nvPr/>
          </p:nvSpPr>
          <p:spPr>
            <a:xfrm>
              <a:off x="8719484"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5" name="tx145"/>
            <p:cNvSpPr/>
            <p:nvPr/>
          </p:nvSpPr>
          <p:spPr>
            <a:xfrm>
              <a:off x="8719484" y="3726478"/>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a:t>
              </a:r>
            </a:p>
          </p:txBody>
        </p:sp>
        <p:sp>
          <p:nvSpPr>
            <p:cNvPr id="146" name="tx146"/>
            <p:cNvSpPr/>
            <p:nvPr/>
          </p:nvSpPr>
          <p:spPr>
            <a:xfrm>
              <a:off x="8719484" y="286834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a:t>
              </a:r>
            </a:p>
          </p:txBody>
        </p:sp>
        <p:sp>
          <p:nvSpPr>
            <p:cNvPr id="147" name="tx147"/>
            <p:cNvSpPr/>
            <p:nvPr/>
          </p:nvSpPr>
          <p:spPr>
            <a:xfrm>
              <a:off x="8719484" y="2010211"/>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a:t>
              </a:r>
            </a:p>
          </p:txBody>
        </p:sp>
        <p:sp>
          <p:nvSpPr>
            <p:cNvPr id="148" name="tx148"/>
            <p:cNvSpPr/>
            <p:nvPr/>
          </p:nvSpPr>
          <p:spPr>
            <a:xfrm>
              <a:off x="8719484" y="115207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149" name="tx149"/>
            <p:cNvSpPr/>
            <p:nvPr/>
          </p:nvSpPr>
          <p:spPr>
            <a:xfrm rot="-5400000">
              <a:off x="1456611"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a:t>
              </a:r>
            </a:p>
          </p:txBody>
        </p:sp>
        <p:sp>
          <p:nvSpPr>
            <p:cNvPr id="150" name="tx150"/>
            <p:cNvSpPr/>
            <p:nvPr/>
          </p:nvSpPr>
          <p:spPr>
            <a:xfrm rot="-5400000">
              <a:off x="256196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2005</a:t>
              </a:r>
            </a:p>
          </p:txBody>
        </p:sp>
        <p:sp>
          <p:nvSpPr>
            <p:cNvPr id="151" name="tx151"/>
            <p:cNvSpPr/>
            <p:nvPr/>
          </p:nvSpPr>
          <p:spPr>
            <a:xfrm rot="-5400000">
              <a:off x="366731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152" name="tx152"/>
            <p:cNvSpPr/>
            <p:nvPr/>
          </p:nvSpPr>
          <p:spPr>
            <a:xfrm rot="-5400000">
              <a:off x="477266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2015</a:t>
              </a:r>
            </a:p>
          </p:txBody>
        </p:sp>
        <p:sp>
          <p:nvSpPr>
            <p:cNvPr id="153" name="tx153"/>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4" name="tx154"/>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55" name="tx155"/>
            <p:cNvSpPr/>
            <p:nvPr/>
          </p:nvSpPr>
          <p:spPr>
            <a:xfrm rot="-5400000">
              <a:off x="8088718"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2030</a:t>
              </a:r>
            </a:p>
          </p:txBody>
        </p:sp>
        <p:sp>
          <p:nvSpPr>
            <p:cNvPr id="156" name="tx156"/>
            <p:cNvSpPr/>
            <p:nvPr/>
          </p:nvSpPr>
          <p:spPr>
            <a:xfrm rot="-5400000">
              <a:off x="56569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2019</a:t>
              </a:r>
            </a:p>
          </p:txBody>
        </p:sp>
        <p:sp>
          <p:nvSpPr>
            <p:cNvPr id="157" name="tx157"/>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8" name="tx158"/>
            <p:cNvSpPr/>
            <p:nvPr/>
          </p:nvSpPr>
          <p:spPr>
            <a:xfrm rot="-5400000">
              <a:off x="609908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2021</a:t>
              </a:r>
            </a:p>
          </p:txBody>
        </p:sp>
        <p:sp>
          <p:nvSpPr>
            <p:cNvPr id="159" name="tx159"/>
            <p:cNvSpPr/>
            <p:nvPr/>
          </p:nvSpPr>
          <p:spPr>
            <a:xfrm rot="-5400000">
              <a:off x="632015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160" name="tx160"/>
            <p:cNvSpPr/>
            <p:nvPr/>
          </p:nvSpPr>
          <p:spPr>
            <a:xfrm rot="-5400000">
              <a:off x="654122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2023</a:t>
              </a:r>
            </a:p>
          </p:txBody>
        </p:sp>
        <p:sp>
          <p:nvSpPr>
            <p:cNvPr id="161" name="tx161"/>
            <p:cNvSpPr/>
            <p:nvPr/>
          </p:nvSpPr>
          <p:spPr>
            <a:xfrm rot="-5400000">
              <a:off x="676229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162" name="tx162"/>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63" name="tx163"/>
            <p:cNvSpPr/>
            <p:nvPr/>
          </p:nvSpPr>
          <p:spPr>
            <a:xfrm rot="-5400000">
              <a:off x="90986" y="2773433"/>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children</a:t>
              </a:r>
            </a:p>
          </p:txBody>
        </p:sp>
        <p:sp>
          <p:nvSpPr>
            <p:cNvPr id="164" name="tx164"/>
            <p:cNvSpPr/>
            <p:nvPr/>
          </p:nvSpPr>
          <p:spPr>
            <a:xfrm rot="5400000">
              <a:off x="8593345" y="277343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65" name="rc165"/>
            <p:cNvSpPr/>
            <p:nvPr/>
          </p:nvSpPr>
          <p:spPr>
            <a:xfrm>
              <a:off x="1887666" y="5504613"/>
              <a:ext cx="201455" cy="201456"/>
            </a:xfrm>
            <a:prstGeom prst="rect">
              <a:avLst/>
            </a:prstGeom>
            <a:solidFill>
              <a:srgbClr val="80BD41">
                <a:alpha val="100000"/>
              </a:srgbClr>
            </a:solidFill>
          </p:spPr>
          <p:txBody>
            <a:bodyPr/>
            <a:lstStyle/>
            <a:p/>
          </p:txBody>
        </p:sp>
        <p:sp>
          <p:nvSpPr>
            <p:cNvPr id="166" name="rc166"/>
            <p:cNvSpPr/>
            <p:nvPr/>
          </p:nvSpPr>
          <p:spPr>
            <a:xfrm>
              <a:off x="2603373" y="5504613"/>
              <a:ext cx="201456" cy="201456"/>
            </a:xfrm>
            <a:prstGeom prst="rect">
              <a:avLst/>
            </a:prstGeom>
            <a:solidFill>
              <a:srgbClr val="1CABE2">
                <a:alpha val="100000"/>
              </a:srgbClr>
            </a:solidFill>
          </p:spPr>
          <p:txBody>
            <a:bodyPr/>
            <a:lstStyle/>
            <a:p/>
          </p:txBody>
        </p:sp>
        <p:sp>
          <p:nvSpPr>
            <p:cNvPr id="167" name="rc167"/>
            <p:cNvSpPr/>
            <p:nvPr/>
          </p:nvSpPr>
          <p:spPr>
            <a:xfrm>
              <a:off x="3676245" y="5504613"/>
              <a:ext cx="201456" cy="201456"/>
            </a:xfrm>
            <a:prstGeom prst="rect">
              <a:avLst/>
            </a:prstGeom>
            <a:solidFill>
              <a:srgbClr val="0058AB">
                <a:alpha val="100000"/>
              </a:srgbClr>
            </a:solidFill>
          </p:spPr>
          <p:txBody>
            <a:bodyPr/>
            <a:lstStyle/>
            <a:p/>
          </p:txBody>
        </p:sp>
        <p:sp>
          <p:nvSpPr>
            <p:cNvPr id="168" name="rc168"/>
            <p:cNvSpPr/>
            <p:nvPr/>
          </p:nvSpPr>
          <p:spPr>
            <a:xfrm>
              <a:off x="4671759" y="5504613"/>
              <a:ext cx="201456" cy="201456"/>
            </a:xfrm>
            <a:prstGeom prst="rect">
              <a:avLst/>
            </a:prstGeom>
            <a:solidFill>
              <a:srgbClr val="FFC20E">
                <a:alpha val="100000"/>
              </a:srgbClr>
            </a:solidFill>
          </p:spPr>
          <p:txBody>
            <a:bodyPr/>
            <a:lstStyle/>
            <a:p/>
          </p:txBody>
        </p:sp>
        <p:sp>
          <p:nvSpPr>
            <p:cNvPr id="169" name="rc169"/>
            <p:cNvSpPr/>
            <p:nvPr/>
          </p:nvSpPr>
          <p:spPr>
            <a:xfrm>
              <a:off x="6576552" y="5504613"/>
              <a:ext cx="201455" cy="201456"/>
            </a:xfrm>
            <a:prstGeom prst="rect">
              <a:avLst/>
            </a:prstGeom>
            <a:solidFill>
              <a:srgbClr val="F26A21">
                <a:alpha val="100000"/>
              </a:srgbClr>
            </a:solidFill>
          </p:spPr>
          <p:txBody>
            <a:bodyPr/>
            <a:lstStyle/>
            <a:p/>
          </p:txBody>
        </p:sp>
        <p:sp>
          <p:nvSpPr>
            <p:cNvPr id="170" name="tx170"/>
            <p:cNvSpPr/>
            <p:nvPr/>
          </p:nvSpPr>
          <p:spPr>
            <a:xfrm>
              <a:off x="2167711" y="5555323"/>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71" name="tx171"/>
            <p:cNvSpPr/>
            <p:nvPr/>
          </p:nvSpPr>
          <p:spPr>
            <a:xfrm>
              <a:off x="2883418" y="5555323"/>
              <a:ext cx="7142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Partial DTP</a:t>
              </a:r>
            </a:p>
          </p:txBody>
        </p:sp>
        <p:sp>
          <p:nvSpPr>
            <p:cNvPr id="172" name="tx172"/>
            <p:cNvSpPr/>
            <p:nvPr/>
          </p:nvSpPr>
          <p:spPr>
            <a:xfrm>
              <a:off x="3956290" y="5555323"/>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73" name="tx173"/>
            <p:cNvSpPr/>
            <p:nvPr/>
          </p:nvSpPr>
          <p:spPr>
            <a:xfrm>
              <a:off x="4951804" y="5555323"/>
              <a:ext cx="154615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vaccinated target</a:t>
              </a:r>
            </a:p>
          </p:txBody>
        </p:sp>
        <p:sp>
          <p:nvSpPr>
            <p:cNvPr id="174" name="tx174"/>
            <p:cNvSpPr/>
            <p:nvPr/>
          </p:nvSpPr>
          <p:spPr>
            <a:xfrm>
              <a:off x="6856597" y="5555323"/>
              <a:ext cx="10642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ZD target</a:t>
              </a:r>
            </a:p>
          </p:txBody>
        </p:sp>
        <p:sp>
          <p:nvSpPr>
            <p:cNvPr id="175" name="pl175"/>
            <p:cNvSpPr/>
            <p:nvPr/>
          </p:nvSpPr>
          <p:spPr>
            <a:xfrm>
              <a:off x="3627054" y="6103153"/>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76" name="pl176"/>
            <p:cNvSpPr/>
            <p:nvPr/>
          </p:nvSpPr>
          <p:spPr>
            <a:xfrm>
              <a:off x="4956506" y="6103153"/>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77" name="tx177"/>
            <p:cNvSpPr/>
            <p:nvPr/>
          </p:nvSpPr>
          <p:spPr>
            <a:xfrm>
              <a:off x="3894153"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78" name="tx178"/>
            <p:cNvSpPr/>
            <p:nvPr/>
          </p:nvSpPr>
          <p:spPr>
            <a:xfrm>
              <a:off x="5223606"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79" name="tx179"/>
            <p:cNvSpPr/>
            <p:nvPr/>
          </p:nvSpPr>
          <p:spPr>
            <a:xfrm>
              <a:off x="1142678" y="435349"/>
              <a:ext cx="67325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 coverage (%), number of children fully, partially and unvaccinated for DTP 2000-2025 </a:t>
              </a:r>
            </a:p>
          </p:txBody>
        </p:sp>
        <p:sp>
          <p:nvSpPr>
            <p:cNvPr id="180" name="tx180"/>
            <p:cNvSpPr/>
            <p:nvPr/>
          </p:nvSpPr>
          <p:spPr>
            <a:xfrm>
              <a:off x="1142678" y="616400"/>
              <a:ext cx="411662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and projections to 2030 based on IA2030 target , LACR</a:t>
              </a:r>
            </a:p>
          </p:txBody>
        </p:sp>
        <p:sp>
          <p:nvSpPr>
            <p:cNvPr id="181" name="tx181"/>
            <p:cNvSpPr/>
            <p:nvPr/>
          </p:nvSpPr>
          <p:spPr>
            <a:xfrm>
              <a:off x="4407912" y="63520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2" name="tx182"/>
            <p:cNvSpPr/>
            <p:nvPr/>
          </p:nvSpPr>
          <p:spPr>
            <a:xfrm>
              <a:off x="1863594" y="6472760"/>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3" name="tx183"/>
            <p:cNvSpPr/>
            <p:nvPr/>
          </p:nvSpPr>
          <p:spPr>
            <a:xfrm>
              <a:off x="1903645" y="6593460"/>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grpSp>
      <p:sp>
        <p:nvSpPr>
          <p:cNvPr id="18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IA2030 calls on all countries to reduce the number of zero dose children in 2019 by half by 2030. This chart shows the annual number of children required to be vaccinated to reach the ZD target.
LACR is projected to have a  decline in the number of surviving infants by 2030. To achieve the IA2030 ZD target, current efforts would be sufficient, however, countries should continue to strengthen beyond the targets.</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92604" y="4525874"/>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5" name="pl5"/>
            <p:cNvSpPr/>
            <p:nvPr/>
          </p:nvSpPr>
          <p:spPr>
            <a:xfrm>
              <a:off x="1192604" y="3592077"/>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6" name="pl6"/>
            <p:cNvSpPr/>
            <p:nvPr/>
          </p:nvSpPr>
          <p:spPr>
            <a:xfrm>
              <a:off x="1192604" y="2658281"/>
              <a:ext cx="7881806" cy="0"/>
            </a:xfrm>
            <a:custGeom>
              <a:avLst/>
              <a:pathLst>
                <a:path w="7881806" h="0">
                  <a:moveTo>
                    <a:pt x="0" y="0"/>
                  </a:moveTo>
                  <a:lnTo>
                    <a:pt x="7881806" y="0"/>
                  </a:lnTo>
                  <a:lnTo>
                    <a:pt x="7881806" y="0"/>
                  </a:lnTo>
                </a:path>
              </a:pathLst>
            </a:custGeom>
            <a:ln w="6775" cap="flat">
              <a:solidFill>
                <a:srgbClr val="EBEBEB">
                  <a:alpha val="100000"/>
                </a:srgbClr>
              </a:solidFill>
              <a:prstDash val="solid"/>
              <a:round/>
            </a:ln>
          </p:spPr>
          <p:txBody>
            <a:bodyPr/>
            <a:lstStyle/>
            <a:p/>
          </p:txBody>
        </p:sp>
        <p:sp>
          <p:nvSpPr>
            <p:cNvPr id="7" name="pl7"/>
            <p:cNvSpPr/>
            <p:nvPr/>
          </p:nvSpPr>
          <p:spPr>
            <a:xfrm>
              <a:off x="1192604" y="4992773"/>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8" name="pl8"/>
            <p:cNvSpPr/>
            <p:nvPr/>
          </p:nvSpPr>
          <p:spPr>
            <a:xfrm>
              <a:off x="1192604" y="4058976"/>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9" name="pl9"/>
            <p:cNvSpPr/>
            <p:nvPr/>
          </p:nvSpPr>
          <p:spPr>
            <a:xfrm>
              <a:off x="1192604" y="3125179"/>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0" name="pl10"/>
            <p:cNvSpPr/>
            <p:nvPr/>
          </p:nvSpPr>
          <p:spPr>
            <a:xfrm>
              <a:off x="1192604" y="2191382"/>
              <a:ext cx="7881806" cy="0"/>
            </a:xfrm>
            <a:custGeom>
              <a:avLst/>
              <a:pathLst>
                <a:path w="7881806" h="0">
                  <a:moveTo>
                    <a:pt x="0" y="0"/>
                  </a:moveTo>
                  <a:lnTo>
                    <a:pt x="7881806" y="0"/>
                  </a:lnTo>
                  <a:lnTo>
                    <a:pt x="7881806" y="0"/>
                  </a:lnTo>
                </a:path>
              </a:pathLst>
            </a:custGeom>
            <a:ln w="13550" cap="flat">
              <a:solidFill>
                <a:srgbClr val="EBEBEB">
                  <a:alpha val="100000"/>
                </a:srgbClr>
              </a:solidFill>
              <a:prstDash val="solid"/>
              <a:round/>
            </a:ln>
          </p:spPr>
          <p:txBody>
            <a:bodyPr/>
            <a:lstStyle/>
            <a:p/>
          </p:txBody>
        </p:sp>
        <p:sp>
          <p:nvSpPr>
            <p:cNvPr id="11" name="pl11"/>
            <p:cNvSpPr/>
            <p:nvPr/>
          </p:nvSpPr>
          <p:spPr>
            <a:xfrm>
              <a:off x="165521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88710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11898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5087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58276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81464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04653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27841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51030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74219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97407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20596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43784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66973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90162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13350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536539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559727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582916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606105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629293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652482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675671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698859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722048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745236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861179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8" name="rc38"/>
            <p:cNvSpPr/>
            <p:nvPr/>
          </p:nvSpPr>
          <p:spPr>
            <a:xfrm>
              <a:off x="1550868" y="4255232"/>
              <a:ext cx="208697" cy="737540"/>
            </a:xfrm>
            <a:prstGeom prst="rect">
              <a:avLst/>
            </a:prstGeom>
            <a:solidFill>
              <a:srgbClr val="0058AB">
                <a:alpha val="100000"/>
              </a:srgbClr>
            </a:solidFill>
          </p:spPr>
          <p:txBody>
            <a:bodyPr/>
            <a:lstStyle/>
            <a:p/>
          </p:txBody>
        </p:sp>
        <p:sp>
          <p:nvSpPr>
            <p:cNvPr id="39" name="rc39"/>
            <p:cNvSpPr/>
            <p:nvPr/>
          </p:nvSpPr>
          <p:spPr>
            <a:xfrm>
              <a:off x="1782754" y="3941052"/>
              <a:ext cx="208697" cy="1051720"/>
            </a:xfrm>
            <a:prstGeom prst="rect">
              <a:avLst/>
            </a:prstGeom>
            <a:solidFill>
              <a:srgbClr val="0058AB">
                <a:alpha val="100000"/>
              </a:srgbClr>
            </a:solidFill>
          </p:spPr>
          <p:txBody>
            <a:bodyPr/>
            <a:lstStyle/>
            <a:p/>
          </p:txBody>
        </p:sp>
        <p:sp>
          <p:nvSpPr>
            <p:cNvPr id="40" name="rc40"/>
            <p:cNvSpPr/>
            <p:nvPr/>
          </p:nvSpPr>
          <p:spPr>
            <a:xfrm>
              <a:off x="2014640" y="4159269"/>
              <a:ext cx="208697" cy="833503"/>
            </a:xfrm>
            <a:prstGeom prst="rect">
              <a:avLst/>
            </a:prstGeom>
            <a:solidFill>
              <a:srgbClr val="0058AB">
                <a:alpha val="100000"/>
              </a:srgbClr>
            </a:solidFill>
          </p:spPr>
          <p:txBody>
            <a:bodyPr/>
            <a:lstStyle/>
            <a:p/>
          </p:txBody>
        </p:sp>
        <p:sp>
          <p:nvSpPr>
            <p:cNvPr id="41" name="rc41"/>
            <p:cNvSpPr/>
            <p:nvPr/>
          </p:nvSpPr>
          <p:spPr>
            <a:xfrm>
              <a:off x="2246526" y="4265868"/>
              <a:ext cx="208697" cy="726904"/>
            </a:xfrm>
            <a:prstGeom prst="rect">
              <a:avLst/>
            </a:prstGeom>
            <a:solidFill>
              <a:srgbClr val="0058AB">
                <a:alpha val="100000"/>
              </a:srgbClr>
            </a:solidFill>
          </p:spPr>
          <p:txBody>
            <a:bodyPr/>
            <a:lstStyle/>
            <a:p/>
          </p:txBody>
        </p:sp>
        <p:sp>
          <p:nvSpPr>
            <p:cNvPr id="42" name="rc42"/>
            <p:cNvSpPr/>
            <p:nvPr/>
          </p:nvSpPr>
          <p:spPr>
            <a:xfrm>
              <a:off x="2478412" y="4205242"/>
              <a:ext cx="208697" cy="787530"/>
            </a:xfrm>
            <a:prstGeom prst="rect">
              <a:avLst/>
            </a:prstGeom>
            <a:solidFill>
              <a:srgbClr val="0058AB">
                <a:alpha val="100000"/>
              </a:srgbClr>
            </a:solidFill>
          </p:spPr>
          <p:txBody>
            <a:bodyPr/>
            <a:lstStyle/>
            <a:p/>
          </p:txBody>
        </p:sp>
        <p:sp>
          <p:nvSpPr>
            <p:cNvPr id="43" name="rc43"/>
            <p:cNvSpPr/>
            <p:nvPr/>
          </p:nvSpPr>
          <p:spPr>
            <a:xfrm>
              <a:off x="2710298" y="4484257"/>
              <a:ext cx="208697" cy="508515"/>
            </a:xfrm>
            <a:prstGeom prst="rect">
              <a:avLst/>
            </a:prstGeom>
            <a:solidFill>
              <a:srgbClr val="0058AB">
                <a:alpha val="100000"/>
              </a:srgbClr>
            </a:solidFill>
          </p:spPr>
          <p:txBody>
            <a:bodyPr/>
            <a:lstStyle/>
            <a:p/>
          </p:txBody>
        </p:sp>
        <p:sp>
          <p:nvSpPr>
            <p:cNvPr id="44" name="rc44"/>
            <p:cNvSpPr/>
            <p:nvPr/>
          </p:nvSpPr>
          <p:spPr>
            <a:xfrm>
              <a:off x="2942184" y="4194208"/>
              <a:ext cx="208697" cy="798564"/>
            </a:xfrm>
            <a:prstGeom prst="rect">
              <a:avLst/>
            </a:prstGeom>
            <a:solidFill>
              <a:srgbClr val="0058AB">
                <a:alpha val="100000"/>
              </a:srgbClr>
            </a:solidFill>
          </p:spPr>
          <p:txBody>
            <a:bodyPr/>
            <a:lstStyle/>
            <a:p/>
          </p:txBody>
        </p:sp>
        <p:sp>
          <p:nvSpPr>
            <p:cNvPr id="45" name="rc45"/>
            <p:cNvSpPr/>
            <p:nvPr/>
          </p:nvSpPr>
          <p:spPr>
            <a:xfrm>
              <a:off x="3174070" y="4012710"/>
              <a:ext cx="208697" cy="980062"/>
            </a:xfrm>
            <a:prstGeom prst="rect">
              <a:avLst/>
            </a:prstGeom>
            <a:solidFill>
              <a:srgbClr val="0058AB">
                <a:alpha val="100000"/>
              </a:srgbClr>
            </a:solidFill>
          </p:spPr>
          <p:txBody>
            <a:bodyPr/>
            <a:lstStyle/>
            <a:p/>
          </p:txBody>
        </p:sp>
        <p:sp>
          <p:nvSpPr>
            <p:cNvPr id="46" name="rc46"/>
            <p:cNvSpPr/>
            <p:nvPr/>
          </p:nvSpPr>
          <p:spPr>
            <a:xfrm>
              <a:off x="3405956" y="4354747"/>
              <a:ext cx="208697" cy="638026"/>
            </a:xfrm>
            <a:prstGeom prst="rect">
              <a:avLst/>
            </a:prstGeom>
            <a:solidFill>
              <a:srgbClr val="0058AB">
                <a:alpha val="100000"/>
              </a:srgbClr>
            </a:solidFill>
          </p:spPr>
          <p:txBody>
            <a:bodyPr/>
            <a:lstStyle/>
            <a:p/>
          </p:txBody>
        </p:sp>
        <p:sp>
          <p:nvSpPr>
            <p:cNvPr id="47" name="rc47"/>
            <p:cNvSpPr/>
            <p:nvPr/>
          </p:nvSpPr>
          <p:spPr>
            <a:xfrm>
              <a:off x="3637842" y="4272038"/>
              <a:ext cx="208697" cy="720734"/>
            </a:xfrm>
            <a:prstGeom prst="rect">
              <a:avLst/>
            </a:prstGeom>
            <a:solidFill>
              <a:srgbClr val="0058AB">
                <a:alpha val="100000"/>
              </a:srgbClr>
            </a:solidFill>
          </p:spPr>
          <p:txBody>
            <a:bodyPr/>
            <a:lstStyle/>
            <a:p/>
          </p:txBody>
        </p:sp>
        <p:sp>
          <p:nvSpPr>
            <p:cNvPr id="48" name="rc48"/>
            <p:cNvSpPr/>
            <p:nvPr/>
          </p:nvSpPr>
          <p:spPr>
            <a:xfrm>
              <a:off x="3869728" y="4231995"/>
              <a:ext cx="208697" cy="760777"/>
            </a:xfrm>
            <a:prstGeom prst="rect">
              <a:avLst/>
            </a:prstGeom>
            <a:solidFill>
              <a:srgbClr val="0058AB">
                <a:alpha val="100000"/>
              </a:srgbClr>
            </a:solidFill>
          </p:spPr>
          <p:txBody>
            <a:bodyPr/>
            <a:lstStyle/>
            <a:p/>
          </p:txBody>
        </p:sp>
        <p:sp>
          <p:nvSpPr>
            <p:cNvPr id="49" name="rc49"/>
            <p:cNvSpPr/>
            <p:nvPr/>
          </p:nvSpPr>
          <p:spPr>
            <a:xfrm>
              <a:off x="4101615" y="4253248"/>
              <a:ext cx="208697" cy="739524"/>
            </a:xfrm>
            <a:prstGeom prst="rect">
              <a:avLst/>
            </a:prstGeom>
            <a:solidFill>
              <a:srgbClr val="0058AB">
                <a:alpha val="100000"/>
              </a:srgbClr>
            </a:solidFill>
          </p:spPr>
          <p:txBody>
            <a:bodyPr/>
            <a:lstStyle/>
            <a:p/>
          </p:txBody>
        </p:sp>
        <p:sp>
          <p:nvSpPr>
            <p:cNvPr id="50" name="rc50"/>
            <p:cNvSpPr/>
            <p:nvPr/>
          </p:nvSpPr>
          <p:spPr>
            <a:xfrm>
              <a:off x="4333501" y="4287984"/>
              <a:ext cx="208697" cy="704788"/>
            </a:xfrm>
            <a:prstGeom prst="rect">
              <a:avLst/>
            </a:prstGeom>
            <a:solidFill>
              <a:srgbClr val="0058AB">
                <a:alpha val="100000"/>
              </a:srgbClr>
            </a:solidFill>
          </p:spPr>
          <p:txBody>
            <a:bodyPr/>
            <a:lstStyle/>
            <a:p/>
          </p:txBody>
        </p:sp>
        <p:sp>
          <p:nvSpPr>
            <p:cNvPr id="51" name="rc51"/>
            <p:cNvSpPr/>
            <p:nvPr/>
          </p:nvSpPr>
          <p:spPr>
            <a:xfrm>
              <a:off x="4565387" y="3793966"/>
              <a:ext cx="208697" cy="1198806"/>
            </a:xfrm>
            <a:prstGeom prst="rect">
              <a:avLst/>
            </a:prstGeom>
            <a:solidFill>
              <a:srgbClr val="0058AB">
                <a:alpha val="100000"/>
              </a:srgbClr>
            </a:solidFill>
          </p:spPr>
          <p:txBody>
            <a:bodyPr/>
            <a:lstStyle/>
            <a:p/>
          </p:txBody>
        </p:sp>
        <p:sp>
          <p:nvSpPr>
            <p:cNvPr id="52" name="rc52"/>
            <p:cNvSpPr/>
            <p:nvPr/>
          </p:nvSpPr>
          <p:spPr>
            <a:xfrm>
              <a:off x="4797273" y="4004950"/>
              <a:ext cx="208697" cy="987822"/>
            </a:xfrm>
            <a:prstGeom prst="rect">
              <a:avLst/>
            </a:prstGeom>
            <a:solidFill>
              <a:srgbClr val="0058AB">
                <a:alpha val="100000"/>
              </a:srgbClr>
            </a:solidFill>
          </p:spPr>
          <p:txBody>
            <a:bodyPr/>
            <a:lstStyle/>
            <a:p/>
          </p:txBody>
        </p:sp>
        <p:sp>
          <p:nvSpPr>
            <p:cNvPr id="53" name="rc53"/>
            <p:cNvSpPr/>
            <p:nvPr/>
          </p:nvSpPr>
          <p:spPr>
            <a:xfrm>
              <a:off x="5029159" y="4284609"/>
              <a:ext cx="208697" cy="708163"/>
            </a:xfrm>
            <a:prstGeom prst="rect">
              <a:avLst/>
            </a:prstGeom>
            <a:solidFill>
              <a:srgbClr val="0058AB">
                <a:alpha val="100000"/>
              </a:srgbClr>
            </a:solidFill>
          </p:spPr>
          <p:txBody>
            <a:bodyPr/>
            <a:lstStyle/>
            <a:p/>
          </p:txBody>
        </p:sp>
        <p:sp>
          <p:nvSpPr>
            <p:cNvPr id="54" name="rc54"/>
            <p:cNvSpPr/>
            <p:nvPr/>
          </p:nvSpPr>
          <p:spPr>
            <a:xfrm>
              <a:off x="5261045" y="4021133"/>
              <a:ext cx="208697" cy="971639"/>
            </a:xfrm>
            <a:prstGeom prst="rect">
              <a:avLst/>
            </a:prstGeom>
            <a:solidFill>
              <a:srgbClr val="0058AB">
                <a:alpha val="100000"/>
              </a:srgbClr>
            </a:solidFill>
          </p:spPr>
          <p:txBody>
            <a:bodyPr/>
            <a:lstStyle/>
            <a:p/>
          </p:txBody>
        </p:sp>
        <p:sp>
          <p:nvSpPr>
            <p:cNvPr id="55" name="rc55"/>
            <p:cNvSpPr/>
            <p:nvPr/>
          </p:nvSpPr>
          <p:spPr>
            <a:xfrm>
              <a:off x="5492931" y="3714810"/>
              <a:ext cx="208697" cy="1277962"/>
            </a:xfrm>
            <a:prstGeom prst="rect">
              <a:avLst/>
            </a:prstGeom>
            <a:solidFill>
              <a:srgbClr val="0058AB">
                <a:alpha val="100000"/>
              </a:srgbClr>
            </a:solidFill>
          </p:spPr>
          <p:txBody>
            <a:bodyPr/>
            <a:lstStyle/>
            <a:p/>
          </p:txBody>
        </p:sp>
        <p:sp>
          <p:nvSpPr>
            <p:cNvPr id="56" name="rc56"/>
            <p:cNvSpPr/>
            <p:nvPr/>
          </p:nvSpPr>
          <p:spPr>
            <a:xfrm>
              <a:off x="5724817" y="3142163"/>
              <a:ext cx="208697" cy="1850609"/>
            </a:xfrm>
            <a:prstGeom prst="rect">
              <a:avLst/>
            </a:prstGeom>
            <a:solidFill>
              <a:srgbClr val="0058AB">
                <a:alpha val="100000"/>
              </a:srgbClr>
            </a:solidFill>
          </p:spPr>
          <p:txBody>
            <a:bodyPr/>
            <a:lstStyle/>
            <a:p/>
          </p:txBody>
        </p:sp>
        <p:sp>
          <p:nvSpPr>
            <p:cNvPr id="57" name="rc57"/>
            <p:cNvSpPr/>
            <p:nvPr/>
          </p:nvSpPr>
          <p:spPr>
            <a:xfrm>
              <a:off x="5956703" y="2512111"/>
              <a:ext cx="208697" cy="2480661"/>
            </a:xfrm>
            <a:prstGeom prst="rect">
              <a:avLst/>
            </a:prstGeom>
            <a:solidFill>
              <a:srgbClr val="0058AB">
                <a:alpha val="100000"/>
              </a:srgbClr>
            </a:solidFill>
          </p:spPr>
          <p:txBody>
            <a:bodyPr/>
            <a:lstStyle/>
            <a:p/>
          </p:txBody>
        </p:sp>
        <p:sp>
          <p:nvSpPr>
            <p:cNvPr id="58" name="rc58"/>
            <p:cNvSpPr/>
            <p:nvPr/>
          </p:nvSpPr>
          <p:spPr>
            <a:xfrm>
              <a:off x="6188589" y="2389973"/>
              <a:ext cx="208697" cy="2602799"/>
            </a:xfrm>
            <a:prstGeom prst="rect">
              <a:avLst/>
            </a:prstGeom>
            <a:solidFill>
              <a:srgbClr val="0058AB">
                <a:alpha val="100000"/>
              </a:srgbClr>
            </a:solidFill>
          </p:spPr>
          <p:txBody>
            <a:bodyPr/>
            <a:lstStyle/>
            <a:p/>
          </p:txBody>
        </p:sp>
        <p:sp>
          <p:nvSpPr>
            <p:cNvPr id="59" name="rc59"/>
            <p:cNvSpPr/>
            <p:nvPr/>
          </p:nvSpPr>
          <p:spPr>
            <a:xfrm>
              <a:off x="6420475" y="1959324"/>
              <a:ext cx="208697" cy="3033448"/>
            </a:xfrm>
            <a:prstGeom prst="rect">
              <a:avLst/>
            </a:prstGeom>
            <a:solidFill>
              <a:srgbClr val="0058AB">
                <a:alpha val="100000"/>
              </a:srgbClr>
            </a:solidFill>
          </p:spPr>
          <p:txBody>
            <a:bodyPr/>
            <a:lstStyle/>
            <a:p/>
          </p:txBody>
        </p:sp>
        <p:sp>
          <p:nvSpPr>
            <p:cNvPr id="60" name="rc60"/>
            <p:cNvSpPr/>
            <p:nvPr/>
          </p:nvSpPr>
          <p:spPr>
            <a:xfrm>
              <a:off x="6652361" y="2759872"/>
              <a:ext cx="208697" cy="2232900"/>
            </a:xfrm>
            <a:prstGeom prst="rect">
              <a:avLst/>
            </a:prstGeom>
            <a:solidFill>
              <a:srgbClr val="0058AB">
                <a:alpha val="100000"/>
              </a:srgbClr>
            </a:solidFill>
          </p:spPr>
          <p:txBody>
            <a:bodyPr/>
            <a:lstStyle/>
            <a:p/>
          </p:txBody>
        </p:sp>
        <p:sp>
          <p:nvSpPr>
            <p:cNvPr id="61" name="rc61"/>
            <p:cNvSpPr/>
            <p:nvPr/>
          </p:nvSpPr>
          <p:spPr>
            <a:xfrm>
              <a:off x="6884247" y="2699790"/>
              <a:ext cx="208697" cy="2292983"/>
            </a:xfrm>
            <a:prstGeom prst="rect">
              <a:avLst/>
            </a:prstGeom>
            <a:solidFill>
              <a:srgbClr val="0058AB">
                <a:alpha val="100000"/>
              </a:srgbClr>
            </a:solidFill>
          </p:spPr>
          <p:txBody>
            <a:bodyPr/>
            <a:lstStyle/>
            <a:p/>
          </p:txBody>
        </p:sp>
        <p:sp>
          <p:nvSpPr>
            <p:cNvPr id="62" name="rc62"/>
            <p:cNvSpPr/>
            <p:nvPr/>
          </p:nvSpPr>
          <p:spPr>
            <a:xfrm>
              <a:off x="7116133" y="2688500"/>
              <a:ext cx="208697" cy="2304272"/>
            </a:xfrm>
            <a:prstGeom prst="rect">
              <a:avLst/>
            </a:prstGeom>
            <a:solidFill>
              <a:srgbClr val="0058AB">
                <a:alpha val="100000"/>
              </a:srgbClr>
            </a:solidFill>
          </p:spPr>
          <p:txBody>
            <a:bodyPr/>
            <a:lstStyle/>
            <a:p/>
          </p:txBody>
        </p:sp>
        <p:sp>
          <p:nvSpPr>
            <p:cNvPr id="63" name="rc63"/>
            <p:cNvSpPr/>
            <p:nvPr/>
          </p:nvSpPr>
          <p:spPr>
            <a:xfrm>
              <a:off x="7348019" y="3186036"/>
              <a:ext cx="208697" cy="1806736"/>
            </a:xfrm>
            <a:prstGeom prst="rect">
              <a:avLst/>
            </a:prstGeom>
            <a:solidFill>
              <a:srgbClr val="0058AB">
                <a:alpha val="100000"/>
              </a:srgbClr>
            </a:solidFill>
          </p:spPr>
          <p:txBody>
            <a:bodyPr/>
            <a:lstStyle/>
            <a:p/>
          </p:txBody>
        </p:sp>
        <p:sp>
          <p:nvSpPr>
            <p:cNvPr id="64" name="rc64"/>
            <p:cNvSpPr/>
            <p:nvPr/>
          </p:nvSpPr>
          <p:spPr>
            <a:xfrm>
              <a:off x="8507449" y="3752442"/>
              <a:ext cx="208697" cy="1240330"/>
            </a:xfrm>
            <a:prstGeom prst="rect">
              <a:avLst/>
            </a:prstGeom>
            <a:solidFill>
              <a:srgbClr val="69DBFF">
                <a:alpha val="100000"/>
              </a:srgbClr>
            </a:solidFill>
          </p:spPr>
          <p:txBody>
            <a:bodyPr/>
            <a:lstStyle/>
            <a:p/>
          </p:txBody>
        </p:sp>
        <p:sp>
          <p:nvSpPr>
            <p:cNvPr id="65" name="pl65"/>
            <p:cNvSpPr/>
            <p:nvPr/>
          </p:nvSpPr>
          <p:spPr>
            <a:xfrm>
              <a:off x="6292938" y="2512111"/>
              <a:ext cx="2318860" cy="1240330"/>
            </a:xfrm>
            <a:custGeom>
              <a:avLst/>
              <a:pathLst>
                <a:path w="2318860" h="1240330">
                  <a:moveTo>
                    <a:pt x="0" y="0"/>
                  </a:moveTo>
                  <a:lnTo>
                    <a:pt x="231886" y="124033"/>
                  </a:lnTo>
                  <a:lnTo>
                    <a:pt x="463772" y="248066"/>
                  </a:lnTo>
                  <a:lnTo>
                    <a:pt x="695658" y="372099"/>
                  </a:lnTo>
                  <a:lnTo>
                    <a:pt x="927544" y="496132"/>
                  </a:lnTo>
                  <a:lnTo>
                    <a:pt x="1159430" y="620165"/>
                  </a:lnTo>
                  <a:lnTo>
                    <a:pt x="1391316" y="744198"/>
                  </a:lnTo>
                  <a:lnTo>
                    <a:pt x="1623202" y="868231"/>
                  </a:lnTo>
                  <a:lnTo>
                    <a:pt x="1855088" y="992264"/>
                  </a:lnTo>
                  <a:lnTo>
                    <a:pt x="2086974" y="1116297"/>
                  </a:lnTo>
                  <a:lnTo>
                    <a:pt x="2318860" y="1240330"/>
                  </a:lnTo>
                </a:path>
              </a:pathLst>
            </a:custGeom>
            <a:ln w="20325" cap="flat">
              <a:solidFill>
                <a:srgbClr val="000000">
                  <a:alpha val="100000"/>
                </a:srgbClr>
              </a:solidFill>
              <a:prstDash val="solid"/>
              <a:round/>
            </a:ln>
          </p:spPr>
          <p:txBody>
            <a:bodyPr/>
            <a:lstStyle/>
            <a:p/>
          </p:txBody>
        </p:sp>
        <p:sp>
          <p:nvSpPr>
            <p:cNvPr id="66" name="pt66"/>
            <p:cNvSpPr/>
            <p:nvPr/>
          </p:nvSpPr>
          <p:spPr>
            <a:xfrm>
              <a:off x="6261336" y="248051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7" name="pt67"/>
            <p:cNvSpPr/>
            <p:nvPr/>
          </p:nvSpPr>
          <p:spPr>
            <a:xfrm>
              <a:off x="6493222" y="260454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8" name="pt68"/>
            <p:cNvSpPr/>
            <p:nvPr/>
          </p:nvSpPr>
          <p:spPr>
            <a:xfrm>
              <a:off x="6725108" y="272857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9" name="pt69"/>
            <p:cNvSpPr/>
            <p:nvPr/>
          </p:nvSpPr>
          <p:spPr>
            <a:xfrm>
              <a:off x="6956994" y="285260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0" name="pt70"/>
            <p:cNvSpPr/>
            <p:nvPr/>
          </p:nvSpPr>
          <p:spPr>
            <a:xfrm>
              <a:off x="7188880" y="297664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1" name="pt71"/>
            <p:cNvSpPr/>
            <p:nvPr/>
          </p:nvSpPr>
          <p:spPr>
            <a:xfrm>
              <a:off x="7420766" y="3100675"/>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2" name="pt72"/>
            <p:cNvSpPr/>
            <p:nvPr/>
          </p:nvSpPr>
          <p:spPr>
            <a:xfrm>
              <a:off x="7652652" y="322470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3" name="pt73"/>
            <p:cNvSpPr/>
            <p:nvPr/>
          </p:nvSpPr>
          <p:spPr>
            <a:xfrm>
              <a:off x="7884538" y="334874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4" name="pt74"/>
            <p:cNvSpPr/>
            <p:nvPr/>
          </p:nvSpPr>
          <p:spPr>
            <a:xfrm>
              <a:off x="8116425" y="3472775"/>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5" name="pt75"/>
            <p:cNvSpPr/>
            <p:nvPr/>
          </p:nvSpPr>
          <p:spPr>
            <a:xfrm>
              <a:off x="8348311" y="359680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6" name="pt76"/>
            <p:cNvSpPr/>
            <p:nvPr/>
          </p:nvSpPr>
          <p:spPr>
            <a:xfrm>
              <a:off x="8580197" y="372084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7" name="tx77"/>
            <p:cNvSpPr/>
            <p:nvPr/>
          </p:nvSpPr>
          <p:spPr>
            <a:xfrm>
              <a:off x="4984506" y="1660221"/>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LACR</a:t>
              </a:r>
            </a:p>
          </p:txBody>
        </p:sp>
        <p:sp>
          <p:nvSpPr>
            <p:cNvPr id="78" name="tx78"/>
            <p:cNvSpPr/>
            <p:nvPr/>
          </p:nvSpPr>
          <p:spPr>
            <a:xfrm rot="-5400000">
              <a:off x="149976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79" name="tx79"/>
            <p:cNvSpPr/>
            <p:nvPr/>
          </p:nvSpPr>
          <p:spPr>
            <a:xfrm rot="-5400000">
              <a:off x="173165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80" name="tx80"/>
            <p:cNvSpPr/>
            <p:nvPr/>
          </p:nvSpPr>
          <p:spPr>
            <a:xfrm rot="-5400000">
              <a:off x="196354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81" name="tx81"/>
            <p:cNvSpPr/>
            <p:nvPr/>
          </p:nvSpPr>
          <p:spPr>
            <a:xfrm rot="-5400000">
              <a:off x="219542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82" name="tx82"/>
            <p:cNvSpPr/>
            <p:nvPr/>
          </p:nvSpPr>
          <p:spPr>
            <a:xfrm rot="-5400000">
              <a:off x="242731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83" name="tx83"/>
            <p:cNvSpPr/>
            <p:nvPr/>
          </p:nvSpPr>
          <p:spPr>
            <a:xfrm rot="-5400000">
              <a:off x="265919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4" name="tx84"/>
            <p:cNvSpPr/>
            <p:nvPr/>
          </p:nvSpPr>
          <p:spPr>
            <a:xfrm rot="-5400000">
              <a:off x="289108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85" name="tx85"/>
            <p:cNvSpPr/>
            <p:nvPr/>
          </p:nvSpPr>
          <p:spPr>
            <a:xfrm rot="-5400000">
              <a:off x="312297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86" name="tx86"/>
            <p:cNvSpPr/>
            <p:nvPr/>
          </p:nvSpPr>
          <p:spPr>
            <a:xfrm rot="-5400000">
              <a:off x="335485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87" name="tx87"/>
            <p:cNvSpPr/>
            <p:nvPr/>
          </p:nvSpPr>
          <p:spPr>
            <a:xfrm rot="-5400000">
              <a:off x="358674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88" name="tx88"/>
            <p:cNvSpPr/>
            <p:nvPr/>
          </p:nvSpPr>
          <p:spPr>
            <a:xfrm rot="-5400000">
              <a:off x="381862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9" name="tx89"/>
            <p:cNvSpPr/>
            <p:nvPr/>
          </p:nvSpPr>
          <p:spPr>
            <a:xfrm rot="-5400000">
              <a:off x="4055682" y="5307339"/>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90" name="tx90"/>
            <p:cNvSpPr/>
            <p:nvPr/>
          </p:nvSpPr>
          <p:spPr>
            <a:xfrm rot="-5400000">
              <a:off x="428240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1" name="tx91"/>
            <p:cNvSpPr/>
            <p:nvPr/>
          </p:nvSpPr>
          <p:spPr>
            <a:xfrm rot="-5400000">
              <a:off x="451428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2" name="tx92"/>
            <p:cNvSpPr/>
            <p:nvPr/>
          </p:nvSpPr>
          <p:spPr>
            <a:xfrm rot="-5400000">
              <a:off x="474617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3" name="tx93"/>
            <p:cNvSpPr/>
            <p:nvPr/>
          </p:nvSpPr>
          <p:spPr>
            <a:xfrm rot="-5400000">
              <a:off x="497805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4" name="tx94"/>
            <p:cNvSpPr/>
            <p:nvPr/>
          </p:nvSpPr>
          <p:spPr>
            <a:xfrm rot="-5400000">
              <a:off x="520994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5" name="tx95"/>
            <p:cNvSpPr/>
            <p:nvPr/>
          </p:nvSpPr>
          <p:spPr>
            <a:xfrm rot="-5400000">
              <a:off x="544183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96" name="tx96"/>
            <p:cNvSpPr/>
            <p:nvPr/>
          </p:nvSpPr>
          <p:spPr>
            <a:xfrm rot="-5400000">
              <a:off x="567371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97" name="tx97"/>
            <p:cNvSpPr/>
            <p:nvPr/>
          </p:nvSpPr>
          <p:spPr>
            <a:xfrm rot="-5400000">
              <a:off x="590560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8" name="tx98"/>
            <p:cNvSpPr/>
            <p:nvPr/>
          </p:nvSpPr>
          <p:spPr>
            <a:xfrm rot="-5400000">
              <a:off x="613749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99" name="tx99"/>
            <p:cNvSpPr/>
            <p:nvPr/>
          </p:nvSpPr>
          <p:spPr>
            <a:xfrm rot="-5400000">
              <a:off x="636937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00" name="tx100"/>
            <p:cNvSpPr/>
            <p:nvPr/>
          </p:nvSpPr>
          <p:spPr>
            <a:xfrm rot="-5400000">
              <a:off x="660126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01" name="tx101"/>
            <p:cNvSpPr/>
            <p:nvPr/>
          </p:nvSpPr>
          <p:spPr>
            <a:xfrm rot="-5400000">
              <a:off x="683314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02" name="tx102"/>
            <p:cNvSpPr/>
            <p:nvPr/>
          </p:nvSpPr>
          <p:spPr>
            <a:xfrm rot="-5400000">
              <a:off x="706503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03" name="tx103"/>
            <p:cNvSpPr/>
            <p:nvPr/>
          </p:nvSpPr>
          <p:spPr>
            <a:xfrm rot="-5400000">
              <a:off x="729692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4" name="tx104"/>
            <p:cNvSpPr/>
            <p:nvPr/>
          </p:nvSpPr>
          <p:spPr>
            <a:xfrm rot="-5400000">
              <a:off x="845635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2030</a:t>
              </a:r>
            </a:p>
          </p:txBody>
        </p:sp>
        <p:sp>
          <p:nvSpPr>
            <p:cNvPr id="105" name="tx105"/>
            <p:cNvSpPr/>
            <p:nvPr/>
          </p:nvSpPr>
          <p:spPr>
            <a:xfrm>
              <a:off x="1052250" y="494275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6" name="tx106"/>
            <p:cNvSpPr/>
            <p:nvPr/>
          </p:nvSpPr>
          <p:spPr>
            <a:xfrm>
              <a:off x="624768" y="4008958"/>
              <a:ext cx="5052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500,000</a:t>
              </a:r>
            </a:p>
          </p:txBody>
        </p:sp>
        <p:sp>
          <p:nvSpPr>
            <p:cNvPr id="107" name="tx107"/>
            <p:cNvSpPr/>
            <p:nvPr/>
          </p:nvSpPr>
          <p:spPr>
            <a:xfrm>
              <a:off x="508182" y="3075161"/>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1,000,000</a:t>
              </a:r>
            </a:p>
          </p:txBody>
        </p:sp>
        <p:sp>
          <p:nvSpPr>
            <p:cNvPr id="108" name="tx108"/>
            <p:cNvSpPr/>
            <p:nvPr/>
          </p:nvSpPr>
          <p:spPr>
            <a:xfrm>
              <a:off x="508182" y="2141364"/>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1,500,000</a:t>
              </a:r>
            </a:p>
          </p:txBody>
        </p:sp>
        <p:sp>
          <p:nvSpPr>
            <p:cNvPr id="109" name="tx109"/>
            <p:cNvSpPr/>
            <p:nvPr/>
          </p:nvSpPr>
          <p:spPr>
            <a:xfrm rot="-5400000">
              <a:off x="-526508" y="3426031"/>
              <a:ext cx="18408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zero-dose children</a:t>
              </a:r>
            </a:p>
          </p:txBody>
        </p:sp>
        <p:sp>
          <p:nvSpPr>
            <p:cNvPr id="110" name="rc110"/>
            <p:cNvSpPr/>
            <p:nvPr/>
          </p:nvSpPr>
          <p:spPr>
            <a:xfrm>
              <a:off x="2573396" y="5900012"/>
              <a:ext cx="201456" cy="201456"/>
            </a:xfrm>
            <a:prstGeom prst="rect">
              <a:avLst/>
            </a:prstGeom>
            <a:solidFill>
              <a:srgbClr val="0058AB">
                <a:alpha val="100000"/>
              </a:srgbClr>
            </a:solidFill>
          </p:spPr>
          <p:txBody>
            <a:bodyPr/>
            <a:lstStyle/>
            <a:p/>
          </p:txBody>
        </p:sp>
        <p:sp>
          <p:nvSpPr>
            <p:cNvPr id="111" name="rc111"/>
            <p:cNvSpPr/>
            <p:nvPr/>
          </p:nvSpPr>
          <p:spPr>
            <a:xfrm>
              <a:off x="3475641" y="5900012"/>
              <a:ext cx="201456" cy="201456"/>
            </a:xfrm>
            <a:prstGeom prst="rect">
              <a:avLst/>
            </a:prstGeom>
            <a:solidFill>
              <a:srgbClr val="69DBFF">
                <a:alpha val="100000"/>
              </a:srgbClr>
            </a:solidFill>
          </p:spPr>
          <p:txBody>
            <a:bodyPr/>
            <a:lstStyle/>
            <a:p/>
          </p:txBody>
        </p:sp>
        <p:sp>
          <p:nvSpPr>
            <p:cNvPr id="112" name="tx112"/>
            <p:cNvSpPr/>
            <p:nvPr/>
          </p:nvSpPr>
          <p:spPr>
            <a:xfrm>
              <a:off x="2853441" y="5950722"/>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Estimate</a:t>
              </a:r>
            </a:p>
          </p:txBody>
        </p:sp>
        <p:sp>
          <p:nvSpPr>
            <p:cNvPr id="113" name="tx113"/>
            <p:cNvSpPr/>
            <p:nvPr/>
          </p:nvSpPr>
          <p:spPr>
            <a:xfrm>
              <a:off x="3755686" y="5950722"/>
              <a:ext cx="14995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zero-dose target</a:t>
              </a:r>
            </a:p>
          </p:txBody>
        </p:sp>
        <p:sp>
          <p:nvSpPr>
            <p:cNvPr id="114" name="pl114"/>
            <p:cNvSpPr/>
            <p:nvPr/>
          </p:nvSpPr>
          <p:spPr>
            <a:xfrm>
              <a:off x="5555513" y="6000740"/>
              <a:ext cx="175564" cy="0"/>
            </a:xfrm>
            <a:custGeom>
              <a:avLst/>
              <a:pathLst>
                <a:path w="175564" h="0">
                  <a:moveTo>
                    <a:pt x="0" y="0"/>
                  </a:moveTo>
                  <a:lnTo>
                    <a:pt x="175564" y="0"/>
                  </a:lnTo>
                </a:path>
              </a:pathLst>
            </a:custGeom>
            <a:ln w="20325" cap="flat">
              <a:solidFill>
                <a:srgbClr val="000000">
                  <a:alpha val="100000"/>
                </a:srgbClr>
              </a:solidFill>
              <a:prstDash val="solid"/>
              <a:round/>
            </a:ln>
          </p:spPr>
          <p:txBody>
            <a:bodyPr/>
            <a:lstStyle/>
            <a:p/>
          </p:txBody>
        </p:sp>
        <p:sp>
          <p:nvSpPr>
            <p:cNvPr id="115" name="pt115"/>
            <p:cNvSpPr/>
            <p:nvPr/>
          </p:nvSpPr>
          <p:spPr>
            <a:xfrm>
              <a:off x="5611694" y="596913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116" name="tx116"/>
            <p:cNvSpPr/>
            <p:nvPr/>
          </p:nvSpPr>
          <p:spPr>
            <a:xfrm>
              <a:off x="5822612" y="5950722"/>
              <a:ext cx="18800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Annualised milestone to target</a:t>
              </a:r>
            </a:p>
          </p:txBody>
        </p:sp>
        <p:sp>
          <p:nvSpPr>
            <p:cNvPr id="117" name="tx117"/>
            <p:cNvSpPr/>
            <p:nvPr/>
          </p:nvSpPr>
          <p:spPr>
            <a:xfrm>
              <a:off x="2209302" y="1368037"/>
              <a:ext cx="584841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number of zero-dose children, 2000-2025 and target by 2030, LACR</a:t>
              </a:r>
            </a:p>
          </p:txBody>
        </p:sp>
        <p:sp>
          <p:nvSpPr>
            <p:cNvPr id="118" name="tx118"/>
            <p:cNvSpPr/>
            <p:nvPr/>
          </p:nvSpPr>
          <p:spPr>
            <a:xfrm>
              <a:off x="9074410" y="6249646"/>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19" name="tx119"/>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0" name="tx120"/>
            <p:cNvSpPr/>
            <p:nvPr/>
          </p:nvSpPr>
          <p:spPr>
            <a:xfrm>
              <a:off x="2321201" y="6491048"/>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121" name="tx121"/>
            <p:cNvSpPr/>
            <p:nvPr/>
          </p:nvSpPr>
          <p:spPr>
            <a:xfrm>
              <a:off x="3475082" y="6611748"/>
              <a:ext cx="55993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line and points show the yearly progress and trajectory to meet the target by 2030, based on a linear decline.</a:t>
              </a:r>
            </a:p>
          </p:txBody>
        </p:sp>
      </p:grpSp>
      <p:sp>
        <p:nvSpPr>
          <p:cNvPr id="12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2000-2024 (dark blue bars)
• Zero-dose target by 2030 (light blue bar)
• Trajectory to reach the 2030 target based on a linear decline (points
In 2025, the number of zero-dose children was approximately -3% lower than the annual milestone to reach the target.</a:t>
            </a:r>
          </a:p>
        </p:txBody>
      </p:sp>
      <p:sp>
        <p:nvSpPr>
          <p:cNvPr id="12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the number of zero-dose children was 3% below the annual IA2030 milestone, bringing the 2030 goal within reach if progress is sustained.</a:t>
            </a:r>
          </a:p>
        </p:txBody>
      </p:sp>
      <p:grpSp xmlns:pic="http://schemas.openxmlformats.org/drawingml/2006/picture">
        <p:nvGrpSpPr>
          <p:cNvPr id="124" name=""/>
          <p:cNvGrpSpPr/>
          <p:nvPr/>
        </p:nvGrpSpPr>
        <p:grpSpPr>
          <a:xfrm>
            <a:off x="292608" y="1051560"/>
            <a:ext cx="8595360" cy="28575"/>
            <a:chOff x="292608" y="1051560"/>
            <a:chExt cx="8595360" cy="28575"/>
          </a:xfrm>
        </p:grpSpPr>
        <p:sp>
          <p:nvSpPr>
            <p:cNvPr id="125"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6" name="rc4"/>
            <p:cNvSpPr/>
            <p:nvPr/>
          </p:nvSpPr>
          <p:spPr>
            <a:xfrm>
              <a:off x="292608" y="1051560"/>
              <a:ext cx="8595360" cy="28575"/>
            </a:xfrm>
            <a:prstGeom prst="rect">
              <a:avLst/>
            </a:prstGeom>
            <a:solidFill>
              <a:srgbClr val="000000">
                <a:alpha val="100000"/>
              </a:srgbClr>
            </a:solidFill>
          </p:spPr>
          <p:txBody>
            <a:bodyPr/>
            <a:lstStyle/>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982311"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 name="rc5"/>
            <p:cNvSpPr/>
            <p:nvPr/>
          </p:nvSpPr>
          <p:spPr>
            <a:xfrm>
              <a:off x="2242095"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 name="rc6"/>
            <p:cNvSpPr/>
            <p:nvPr/>
          </p:nvSpPr>
          <p:spPr>
            <a:xfrm>
              <a:off x="2501879"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761663"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 name="rc8"/>
            <p:cNvSpPr/>
            <p:nvPr/>
          </p:nvSpPr>
          <p:spPr>
            <a:xfrm>
              <a:off x="3021447"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 name="rc9"/>
            <p:cNvSpPr/>
            <p:nvPr/>
          </p:nvSpPr>
          <p:spPr>
            <a:xfrm>
              <a:off x="328123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54101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3800798"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 name="rc12"/>
            <p:cNvSpPr/>
            <p:nvPr/>
          </p:nvSpPr>
          <p:spPr>
            <a:xfrm>
              <a:off x="4060582"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32036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58015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83993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99717"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359501"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619285"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879069"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138853" y="12116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 name="rc21"/>
            <p:cNvSpPr/>
            <p:nvPr/>
          </p:nvSpPr>
          <p:spPr>
            <a:xfrm>
              <a:off x="6398637" y="12116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 name="rc22"/>
            <p:cNvSpPr/>
            <p:nvPr/>
          </p:nvSpPr>
          <p:spPr>
            <a:xfrm>
              <a:off x="6658421"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91820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77988" y="12116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 name="rc25"/>
            <p:cNvSpPr/>
            <p:nvPr/>
          </p:nvSpPr>
          <p:spPr>
            <a:xfrm>
              <a:off x="7437772" y="12116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 name="rc26"/>
            <p:cNvSpPr/>
            <p:nvPr/>
          </p:nvSpPr>
          <p:spPr>
            <a:xfrm>
              <a:off x="769755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 name="rc27"/>
            <p:cNvSpPr/>
            <p:nvPr/>
          </p:nvSpPr>
          <p:spPr>
            <a:xfrm>
              <a:off x="795734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 name="rc28"/>
            <p:cNvSpPr/>
            <p:nvPr/>
          </p:nvSpPr>
          <p:spPr>
            <a:xfrm>
              <a:off x="821712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8476908"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 name="rc30"/>
            <p:cNvSpPr/>
            <p:nvPr/>
          </p:nvSpPr>
          <p:spPr>
            <a:xfrm>
              <a:off x="1982311"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 name="rc31"/>
            <p:cNvSpPr/>
            <p:nvPr/>
          </p:nvSpPr>
          <p:spPr>
            <a:xfrm>
              <a:off x="2242095"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 name="rc32"/>
            <p:cNvSpPr/>
            <p:nvPr/>
          </p:nvSpPr>
          <p:spPr>
            <a:xfrm>
              <a:off x="2501879"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 name="rc33"/>
            <p:cNvSpPr/>
            <p:nvPr/>
          </p:nvSpPr>
          <p:spPr>
            <a:xfrm>
              <a:off x="2761663"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 name="rc34"/>
            <p:cNvSpPr/>
            <p:nvPr/>
          </p:nvSpPr>
          <p:spPr>
            <a:xfrm>
              <a:off x="3021447"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281230"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 name="rc36"/>
            <p:cNvSpPr/>
            <p:nvPr/>
          </p:nvSpPr>
          <p:spPr>
            <a:xfrm>
              <a:off x="3541014" y="492359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 name="rc37"/>
            <p:cNvSpPr/>
            <p:nvPr/>
          </p:nvSpPr>
          <p:spPr>
            <a:xfrm>
              <a:off x="3800798"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 name="rc38"/>
            <p:cNvSpPr/>
            <p:nvPr/>
          </p:nvSpPr>
          <p:spPr>
            <a:xfrm>
              <a:off x="4060582" y="492359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 name="rc39"/>
            <p:cNvSpPr/>
            <p:nvPr/>
          </p:nvSpPr>
          <p:spPr>
            <a:xfrm>
              <a:off x="4320366"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 name="rc40"/>
            <p:cNvSpPr/>
            <p:nvPr/>
          </p:nvSpPr>
          <p:spPr>
            <a:xfrm>
              <a:off x="4580150" y="492359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 name="rc41"/>
            <p:cNvSpPr/>
            <p:nvPr/>
          </p:nvSpPr>
          <p:spPr>
            <a:xfrm>
              <a:off x="4839934"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 name="rc42"/>
            <p:cNvSpPr/>
            <p:nvPr/>
          </p:nvSpPr>
          <p:spPr>
            <a:xfrm>
              <a:off x="5099717"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 name="rc43"/>
            <p:cNvSpPr/>
            <p:nvPr/>
          </p:nvSpPr>
          <p:spPr>
            <a:xfrm>
              <a:off x="5359501"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 name="rc44"/>
            <p:cNvSpPr/>
            <p:nvPr/>
          </p:nvSpPr>
          <p:spPr>
            <a:xfrm>
              <a:off x="5619285" y="492359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 name="rc45"/>
            <p:cNvSpPr/>
            <p:nvPr/>
          </p:nvSpPr>
          <p:spPr>
            <a:xfrm>
              <a:off x="5879069"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 name="rc46"/>
            <p:cNvSpPr/>
            <p:nvPr/>
          </p:nvSpPr>
          <p:spPr>
            <a:xfrm>
              <a:off x="6138853" y="492359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 name="rc47"/>
            <p:cNvSpPr/>
            <p:nvPr/>
          </p:nvSpPr>
          <p:spPr>
            <a:xfrm>
              <a:off x="6398637"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 name="rc48"/>
            <p:cNvSpPr/>
            <p:nvPr/>
          </p:nvSpPr>
          <p:spPr>
            <a:xfrm>
              <a:off x="6658421" y="492359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 name="rc49"/>
            <p:cNvSpPr/>
            <p:nvPr/>
          </p:nvSpPr>
          <p:spPr>
            <a:xfrm>
              <a:off x="6918204"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 name="rc50"/>
            <p:cNvSpPr/>
            <p:nvPr/>
          </p:nvSpPr>
          <p:spPr>
            <a:xfrm>
              <a:off x="7177988" y="4923590"/>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1" name="rc51"/>
            <p:cNvSpPr/>
            <p:nvPr/>
          </p:nvSpPr>
          <p:spPr>
            <a:xfrm>
              <a:off x="7437772" y="492359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 name="rc52"/>
            <p:cNvSpPr/>
            <p:nvPr/>
          </p:nvSpPr>
          <p:spPr>
            <a:xfrm>
              <a:off x="7697556" y="492359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 name="rc53"/>
            <p:cNvSpPr/>
            <p:nvPr/>
          </p:nvSpPr>
          <p:spPr>
            <a:xfrm>
              <a:off x="7957340" y="4923590"/>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4" name="rc54"/>
            <p:cNvSpPr/>
            <p:nvPr/>
          </p:nvSpPr>
          <p:spPr>
            <a:xfrm>
              <a:off x="8217124" y="4923590"/>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5" name="rc55"/>
            <p:cNvSpPr/>
            <p:nvPr/>
          </p:nvSpPr>
          <p:spPr>
            <a:xfrm>
              <a:off x="8476908" y="4923590"/>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6" name="rc56"/>
            <p:cNvSpPr/>
            <p:nvPr/>
          </p:nvSpPr>
          <p:spPr>
            <a:xfrm>
              <a:off x="1982311"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 name="rc57"/>
            <p:cNvSpPr/>
            <p:nvPr/>
          </p:nvSpPr>
          <p:spPr>
            <a:xfrm>
              <a:off x="2242095"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 name="rc58"/>
            <p:cNvSpPr/>
            <p:nvPr/>
          </p:nvSpPr>
          <p:spPr>
            <a:xfrm>
              <a:off x="2501879"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 name="rc59"/>
            <p:cNvSpPr/>
            <p:nvPr/>
          </p:nvSpPr>
          <p:spPr>
            <a:xfrm>
              <a:off x="2761663"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 name="rc60"/>
            <p:cNvSpPr/>
            <p:nvPr/>
          </p:nvSpPr>
          <p:spPr>
            <a:xfrm>
              <a:off x="302144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 name="rc61"/>
            <p:cNvSpPr/>
            <p:nvPr/>
          </p:nvSpPr>
          <p:spPr>
            <a:xfrm>
              <a:off x="3281230"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 name="rc62"/>
            <p:cNvSpPr/>
            <p:nvPr/>
          </p:nvSpPr>
          <p:spPr>
            <a:xfrm>
              <a:off x="3541014"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 name="rc63"/>
            <p:cNvSpPr/>
            <p:nvPr/>
          </p:nvSpPr>
          <p:spPr>
            <a:xfrm>
              <a:off x="3800798"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 name="rc64"/>
            <p:cNvSpPr/>
            <p:nvPr/>
          </p:nvSpPr>
          <p:spPr>
            <a:xfrm>
              <a:off x="4060582"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 name="rc65"/>
            <p:cNvSpPr/>
            <p:nvPr/>
          </p:nvSpPr>
          <p:spPr>
            <a:xfrm>
              <a:off x="4320366"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 name="rc66"/>
            <p:cNvSpPr/>
            <p:nvPr/>
          </p:nvSpPr>
          <p:spPr>
            <a:xfrm>
              <a:off x="4580150"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 name="rc67"/>
            <p:cNvSpPr/>
            <p:nvPr/>
          </p:nvSpPr>
          <p:spPr>
            <a:xfrm>
              <a:off x="4839934"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 name="rc68"/>
            <p:cNvSpPr/>
            <p:nvPr/>
          </p:nvSpPr>
          <p:spPr>
            <a:xfrm>
              <a:off x="509971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 name="rc69"/>
            <p:cNvSpPr/>
            <p:nvPr/>
          </p:nvSpPr>
          <p:spPr>
            <a:xfrm>
              <a:off x="5359501"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 name="rc70"/>
            <p:cNvSpPr/>
            <p:nvPr/>
          </p:nvSpPr>
          <p:spPr>
            <a:xfrm>
              <a:off x="5619285" y="13442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 name="rc71"/>
            <p:cNvSpPr/>
            <p:nvPr/>
          </p:nvSpPr>
          <p:spPr>
            <a:xfrm>
              <a:off x="5879069"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 name="rc72"/>
            <p:cNvSpPr/>
            <p:nvPr/>
          </p:nvSpPr>
          <p:spPr>
            <a:xfrm>
              <a:off x="6138853"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 name="rc73"/>
            <p:cNvSpPr/>
            <p:nvPr/>
          </p:nvSpPr>
          <p:spPr>
            <a:xfrm>
              <a:off x="6398637"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 name="rc74"/>
            <p:cNvSpPr/>
            <p:nvPr/>
          </p:nvSpPr>
          <p:spPr>
            <a:xfrm>
              <a:off x="6658421" y="134423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 name="rc75"/>
            <p:cNvSpPr/>
            <p:nvPr/>
          </p:nvSpPr>
          <p:spPr>
            <a:xfrm>
              <a:off x="6918204" y="13442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 name="rc76"/>
            <p:cNvSpPr/>
            <p:nvPr/>
          </p:nvSpPr>
          <p:spPr>
            <a:xfrm>
              <a:off x="7177988" y="13442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 name="rc77"/>
            <p:cNvSpPr/>
            <p:nvPr/>
          </p:nvSpPr>
          <p:spPr>
            <a:xfrm>
              <a:off x="7437772" y="13442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 name="rc78"/>
            <p:cNvSpPr/>
            <p:nvPr/>
          </p:nvSpPr>
          <p:spPr>
            <a:xfrm>
              <a:off x="7697556"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 name="rc79"/>
            <p:cNvSpPr/>
            <p:nvPr/>
          </p:nvSpPr>
          <p:spPr>
            <a:xfrm>
              <a:off x="7957340"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 name="rc80"/>
            <p:cNvSpPr/>
            <p:nvPr/>
          </p:nvSpPr>
          <p:spPr>
            <a:xfrm>
              <a:off x="8217124"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 name="rc81"/>
            <p:cNvSpPr/>
            <p:nvPr/>
          </p:nvSpPr>
          <p:spPr>
            <a:xfrm>
              <a:off x="8476908"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 name="rc82"/>
            <p:cNvSpPr/>
            <p:nvPr/>
          </p:nvSpPr>
          <p:spPr>
            <a:xfrm>
              <a:off x="1982311"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 name="rc83"/>
            <p:cNvSpPr/>
            <p:nvPr/>
          </p:nvSpPr>
          <p:spPr>
            <a:xfrm>
              <a:off x="2242095" y="386304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4" name="rc84"/>
            <p:cNvSpPr/>
            <p:nvPr/>
          </p:nvSpPr>
          <p:spPr>
            <a:xfrm>
              <a:off x="2501879" y="386304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 name="rc85"/>
            <p:cNvSpPr/>
            <p:nvPr/>
          </p:nvSpPr>
          <p:spPr>
            <a:xfrm>
              <a:off x="2761663" y="386304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6" name="rc86"/>
            <p:cNvSpPr/>
            <p:nvPr/>
          </p:nvSpPr>
          <p:spPr>
            <a:xfrm>
              <a:off x="3021447"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 name="rc87"/>
            <p:cNvSpPr/>
            <p:nvPr/>
          </p:nvSpPr>
          <p:spPr>
            <a:xfrm>
              <a:off x="3281230"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 name="rc88"/>
            <p:cNvSpPr/>
            <p:nvPr/>
          </p:nvSpPr>
          <p:spPr>
            <a:xfrm>
              <a:off x="3541014" y="386304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 name="rc89"/>
            <p:cNvSpPr/>
            <p:nvPr/>
          </p:nvSpPr>
          <p:spPr>
            <a:xfrm>
              <a:off x="3800798"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 name="rc90"/>
            <p:cNvSpPr/>
            <p:nvPr/>
          </p:nvSpPr>
          <p:spPr>
            <a:xfrm>
              <a:off x="4060582"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 name="rc91"/>
            <p:cNvSpPr/>
            <p:nvPr/>
          </p:nvSpPr>
          <p:spPr>
            <a:xfrm>
              <a:off x="4320366"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 name="rc92"/>
            <p:cNvSpPr/>
            <p:nvPr/>
          </p:nvSpPr>
          <p:spPr>
            <a:xfrm>
              <a:off x="4580150" y="386304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 name="rc93"/>
            <p:cNvSpPr/>
            <p:nvPr/>
          </p:nvSpPr>
          <p:spPr>
            <a:xfrm>
              <a:off x="4839934" y="386304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 name="rc94"/>
            <p:cNvSpPr/>
            <p:nvPr/>
          </p:nvSpPr>
          <p:spPr>
            <a:xfrm>
              <a:off x="5099717"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 name="rc95"/>
            <p:cNvSpPr/>
            <p:nvPr/>
          </p:nvSpPr>
          <p:spPr>
            <a:xfrm>
              <a:off x="5359501"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 name="rc96"/>
            <p:cNvSpPr/>
            <p:nvPr/>
          </p:nvSpPr>
          <p:spPr>
            <a:xfrm>
              <a:off x="5619285" y="386304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 name="rc97"/>
            <p:cNvSpPr/>
            <p:nvPr/>
          </p:nvSpPr>
          <p:spPr>
            <a:xfrm>
              <a:off x="5879069" y="386304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 name="rc98"/>
            <p:cNvSpPr/>
            <p:nvPr/>
          </p:nvSpPr>
          <p:spPr>
            <a:xfrm>
              <a:off x="6138853" y="386304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 name="rc99"/>
            <p:cNvSpPr/>
            <p:nvPr/>
          </p:nvSpPr>
          <p:spPr>
            <a:xfrm>
              <a:off x="6398637" y="386304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 name="rc100"/>
            <p:cNvSpPr/>
            <p:nvPr/>
          </p:nvSpPr>
          <p:spPr>
            <a:xfrm>
              <a:off x="6658421"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 name="rc101"/>
            <p:cNvSpPr/>
            <p:nvPr/>
          </p:nvSpPr>
          <p:spPr>
            <a:xfrm>
              <a:off x="6918204" y="386304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2" name="rc102"/>
            <p:cNvSpPr/>
            <p:nvPr/>
          </p:nvSpPr>
          <p:spPr>
            <a:xfrm>
              <a:off x="7177988" y="3863040"/>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3" name="rc103"/>
            <p:cNvSpPr/>
            <p:nvPr/>
          </p:nvSpPr>
          <p:spPr>
            <a:xfrm>
              <a:off x="7437772" y="3863040"/>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4" name="rc104"/>
            <p:cNvSpPr/>
            <p:nvPr/>
          </p:nvSpPr>
          <p:spPr>
            <a:xfrm>
              <a:off x="7697556" y="386304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5" name="rc105"/>
            <p:cNvSpPr/>
            <p:nvPr/>
          </p:nvSpPr>
          <p:spPr>
            <a:xfrm>
              <a:off x="7957340" y="386304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 name="rc106"/>
            <p:cNvSpPr/>
            <p:nvPr/>
          </p:nvSpPr>
          <p:spPr>
            <a:xfrm>
              <a:off x="8217124" y="386304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 name="rc107"/>
            <p:cNvSpPr/>
            <p:nvPr/>
          </p:nvSpPr>
          <p:spPr>
            <a:xfrm>
              <a:off x="8476908" y="386304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 name="rc108"/>
            <p:cNvSpPr/>
            <p:nvPr/>
          </p:nvSpPr>
          <p:spPr>
            <a:xfrm>
              <a:off x="1982311" y="426074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9" name="rc109"/>
            <p:cNvSpPr/>
            <p:nvPr/>
          </p:nvSpPr>
          <p:spPr>
            <a:xfrm>
              <a:off x="2242095" y="426074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 name="rc110"/>
            <p:cNvSpPr/>
            <p:nvPr/>
          </p:nvSpPr>
          <p:spPr>
            <a:xfrm>
              <a:off x="2501879" y="426074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 name="rc111"/>
            <p:cNvSpPr/>
            <p:nvPr/>
          </p:nvSpPr>
          <p:spPr>
            <a:xfrm>
              <a:off x="2761663"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 name="rc112"/>
            <p:cNvSpPr/>
            <p:nvPr/>
          </p:nvSpPr>
          <p:spPr>
            <a:xfrm>
              <a:off x="3021447"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 name="rc113"/>
            <p:cNvSpPr/>
            <p:nvPr/>
          </p:nvSpPr>
          <p:spPr>
            <a:xfrm>
              <a:off x="3281230"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 name="rc114"/>
            <p:cNvSpPr/>
            <p:nvPr/>
          </p:nvSpPr>
          <p:spPr>
            <a:xfrm>
              <a:off x="3541014"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 name="rc115"/>
            <p:cNvSpPr/>
            <p:nvPr/>
          </p:nvSpPr>
          <p:spPr>
            <a:xfrm>
              <a:off x="3800798"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 name="rc116"/>
            <p:cNvSpPr/>
            <p:nvPr/>
          </p:nvSpPr>
          <p:spPr>
            <a:xfrm>
              <a:off x="4060582"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 name="rc117"/>
            <p:cNvSpPr/>
            <p:nvPr/>
          </p:nvSpPr>
          <p:spPr>
            <a:xfrm>
              <a:off x="4320366" y="426074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 name="rc118"/>
            <p:cNvSpPr/>
            <p:nvPr/>
          </p:nvSpPr>
          <p:spPr>
            <a:xfrm>
              <a:off x="4580150" y="426074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 name="rc119"/>
            <p:cNvSpPr/>
            <p:nvPr/>
          </p:nvSpPr>
          <p:spPr>
            <a:xfrm>
              <a:off x="4839934"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 name="rc120"/>
            <p:cNvSpPr/>
            <p:nvPr/>
          </p:nvSpPr>
          <p:spPr>
            <a:xfrm>
              <a:off x="5099717" y="426074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 name="rc121"/>
            <p:cNvSpPr/>
            <p:nvPr/>
          </p:nvSpPr>
          <p:spPr>
            <a:xfrm>
              <a:off x="5359501" y="426074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2" name="rc122"/>
            <p:cNvSpPr/>
            <p:nvPr/>
          </p:nvSpPr>
          <p:spPr>
            <a:xfrm>
              <a:off x="5619285" y="426074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5879069" y="426074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 name="rc124"/>
            <p:cNvSpPr/>
            <p:nvPr/>
          </p:nvSpPr>
          <p:spPr>
            <a:xfrm>
              <a:off x="6138853" y="426074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 name="rc125"/>
            <p:cNvSpPr/>
            <p:nvPr/>
          </p:nvSpPr>
          <p:spPr>
            <a:xfrm>
              <a:off x="6398637" y="426074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6" name="rc126"/>
            <p:cNvSpPr/>
            <p:nvPr/>
          </p:nvSpPr>
          <p:spPr>
            <a:xfrm>
              <a:off x="6658421" y="426074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 name="rc127"/>
            <p:cNvSpPr/>
            <p:nvPr/>
          </p:nvSpPr>
          <p:spPr>
            <a:xfrm>
              <a:off x="6918204" y="426074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 name="rc128"/>
            <p:cNvSpPr/>
            <p:nvPr/>
          </p:nvSpPr>
          <p:spPr>
            <a:xfrm>
              <a:off x="7177988" y="426074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9" name="rc129"/>
            <p:cNvSpPr/>
            <p:nvPr/>
          </p:nvSpPr>
          <p:spPr>
            <a:xfrm>
              <a:off x="7437772" y="426074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 name="rc130"/>
            <p:cNvSpPr/>
            <p:nvPr/>
          </p:nvSpPr>
          <p:spPr>
            <a:xfrm>
              <a:off x="7697556" y="426074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1" name="rc131"/>
            <p:cNvSpPr/>
            <p:nvPr/>
          </p:nvSpPr>
          <p:spPr>
            <a:xfrm>
              <a:off x="7957340" y="426074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2" name="rc132"/>
            <p:cNvSpPr/>
            <p:nvPr/>
          </p:nvSpPr>
          <p:spPr>
            <a:xfrm>
              <a:off x="8217124" y="426074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3" name="rc133"/>
            <p:cNvSpPr/>
            <p:nvPr/>
          </p:nvSpPr>
          <p:spPr>
            <a:xfrm>
              <a:off x="8476908" y="426074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 name="rc134"/>
            <p:cNvSpPr/>
            <p:nvPr/>
          </p:nvSpPr>
          <p:spPr>
            <a:xfrm>
              <a:off x="1982311" y="5453865"/>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5" name="rc135"/>
            <p:cNvSpPr/>
            <p:nvPr/>
          </p:nvSpPr>
          <p:spPr>
            <a:xfrm>
              <a:off x="2242095" y="545386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6" name="rc136"/>
            <p:cNvSpPr/>
            <p:nvPr/>
          </p:nvSpPr>
          <p:spPr>
            <a:xfrm>
              <a:off x="2501879" y="545386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7" name="rc137"/>
            <p:cNvSpPr/>
            <p:nvPr/>
          </p:nvSpPr>
          <p:spPr>
            <a:xfrm>
              <a:off x="2761663" y="545386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 name="rc138"/>
            <p:cNvSpPr/>
            <p:nvPr/>
          </p:nvSpPr>
          <p:spPr>
            <a:xfrm>
              <a:off x="3021447" y="5453865"/>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9" name="rc139"/>
            <p:cNvSpPr/>
            <p:nvPr/>
          </p:nvSpPr>
          <p:spPr>
            <a:xfrm>
              <a:off x="3281230" y="545386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0" name="rc140"/>
            <p:cNvSpPr/>
            <p:nvPr/>
          </p:nvSpPr>
          <p:spPr>
            <a:xfrm>
              <a:off x="3541014" y="5453865"/>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1" name="rc141"/>
            <p:cNvSpPr/>
            <p:nvPr/>
          </p:nvSpPr>
          <p:spPr>
            <a:xfrm>
              <a:off x="3800798" y="5453865"/>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2" name="rc142"/>
            <p:cNvSpPr/>
            <p:nvPr/>
          </p:nvSpPr>
          <p:spPr>
            <a:xfrm>
              <a:off x="4060582" y="545386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 name="rc143"/>
            <p:cNvSpPr/>
            <p:nvPr/>
          </p:nvSpPr>
          <p:spPr>
            <a:xfrm>
              <a:off x="4320366" y="545386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 name="rc144"/>
            <p:cNvSpPr/>
            <p:nvPr/>
          </p:nvSpPr>
          <p:spPr>
            <a:xfrm>
              <a:off x="4580150" y="545386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 name="rc145"/>
            <p:cNvSpPr/>
            <p:nvPr/>
          </p:nvSpPr>
          <p:spPr>
            <a:xfrm>
              <a:off x="4839934" y="545386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 name="rc146"/>
            <p:cNvSpPr/>
            <p:nvPr/>
          </p:nvSpPr>
          <p:spPr>
            <a:xfrm>
              <a:off x="5099717" y="545386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 name="rc147"/>
            <p:cNvSpPr/>
            <p:nvPr/>
          </p:nvSpPr>
          <p:spPr>
            <a:xfrm>
              <a:off x="5359501" y="5453865"/>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8" name="rc148"/>
            <p:cNvSpPr/>
            <p:nvPr/>
          </p:nvSpPr>
          <p:spPr>
            <a:xfrm>
              <a:off x="5619285" y="5453865"/>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9" name="rc149"/>
            <p:cNvSpPr/>
            <p:nvPr/>
          </p:nvSpPr>
          <p:spPr>
            <a:xfrm>
              <a:off x="5879069" y="545386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 name="rc150"/>
            <p:cNvSpPr/>
            <p:nvPr/>
          </p:nvSpPr>
          <p:spPr>
            <a:xfrm>
              <a:off x="6138853" y="545386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98637" y="545386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2" name="rc152"/>
            <p:cNvSpPr/>
            <p:nvPr/>
          </p:nvSpPr>
          <p:spPr>
            <a:xfrm>
              <a:off x="6658421" y="545386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 name="rc153"/>
            <p:cNvSpPr/>
            <p:nvPr/>
          </p:nvSpPr>
          <p:spPr>
            <a:xfrm>
              <a:off x="6918204" y="5453865"/>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4" name="rc154"/>
            <p:cNvSpPr/>
            <p:nvPr/>
          </p:nvSpPr>
          <p:spPr>
            <a:xfrm>
              <a:off x="7177988" y="5453865"/>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5" name="rc155"/>
            <p:cNvSpPr/>
            <p:nvPr/>
          </p:nvSpPr>
          <p:spPr>
            <a:xfrm>
              <a:off x="7437772" y="5453865"/>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6" name="rc156"/>
            <p:cNvSpPr/>
            <p:nvPr/>
          </p:nvSpPr>
          <p:spPr>
            <a:xfrm>
              <a:off x="7697556" y="5453865"/>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7" name="rc157"/>
            <p:cNvSpPr/>
            <p:nvPr/>
          </p:nvSpPr>
          <p:spPr>
            <a:xfrm>
              <a:off x="7957340" y="5453865"/>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58" name="rc158"/>
            <p:cNvSpPr/>
            <p:nvPr/>
          </p:nvSpPr>
          <p:spPr>
            <a:xfrm>
              <a:off x="8217124"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59" name="rc159"/>
            <p:cNvSpPr/>
            <p:nvPr/>
          </p:nvSpPr>
          <p:spPr>
            <a:xfrm>
              <a:off x="8476908"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60" name="rc160"/>
            <p:cNvSpPr/>
            <p:nvPr/>
          </p:nvSpPr>
          <p:spPr>
            <a:xfrm>
              <a:off x="1982311"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1" name="rc161"/>
            <p:cNvSpPr/>
            <p:nvPr/>
          </p:nvSpPr>
          <p:spPr>
            <a:xfrm>
              <a:off x="2242095"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2" name="rc162"/>
            <p:cNvSpPr/>
            <p:nvPr/>
          </p:nvSpPr>
          <p:spPr>
            <a:xfrm>
              <a:off x="2501879"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 name="rc163"/>
            <p:cNvSpPr/>
            <p:nvPr/>
          </p:nvSpPr>
          <p:spPr>
            <a:xfrm>
              <a:off x="2761663"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4" name="rc164"/>
            <p:cNvSpPr/>
            <p:nvPr/>
          </p:nvSpPr>
          <p:spPr>
            <a:xfrm>
              <a:off x="3021447"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5" name="rc165"/>
            <p:cNvSpPr/>
            <p:nvPr/>
          </p:nvSpPr>
          <p:spPr>
            <a:xfrm>
              <a:off x="3281230"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6" name="rc166"/>
            <p:cNvSpPr/>
            <p:nvPr/>
          </p:nvSpPr>
          <p:spPr>
            <a:xfrm>
              <a:off x="3541014"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800798"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4060582"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320366"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80150"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839934"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99717"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3" name="rc173"/>
            <p:cNvSpPr/>
            <p:nvPr/>
          </p:nvSpPr>
          <p:spPr>
            <a:xfrm>
              <a:off x="5359501" y="24047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4" name="rc174"/>
            <p:cNvSpPr/>
            <p:nvPr/>
          </p:nvSpPr>
          <p:spPr>
            <a:xfrm>
              <a:off x="5619285" y="24047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5" name="rc175"/>
            <p:cNvSpPr/>
            <p:nvPr/>
          </p:nvSpPr>
          <p:spPr>
            <a:xfrm>
              <a:off x="5879069" y="24047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6" name="rc176"/>
            <p:cNvSpPr/>
            <p:nvPr/>
          </p:nvSpPr>
          <p:spPr>
            <a:xfrm>
              <a:off x="6138853"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98637" y="24047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8" name="rc178"/>
            <p:cNvSpPr/>
            <p:nvPr/>
          </p:nvSpPr>
          <p:spPr>
            <a:xfrm>
              <a:off x="6658421" y="2404783"/>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9" name="rc179"/>
            <p:cNvSpPr/>
            <p:nvPr/>
          </p:nvSpPr>
          <p:spPr>
            <a:xfrm>
              <a:off x="6918204" y="2404783"/>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0" name="rc180"/>
            <p:cNvSpPr/>
            <p:nvPr/>
          </p:nvSpPr>
          <p:spPr>
            <a:xfrm>
              <a:off x="7177988" y="24047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1" name="rc181"/>
            <p:cNvSpPr/>
            <p:nvPr/>
          </p:nvSpPr>
          <p:spPr>
            <a:xfrm>
              <a:off x="7437772" y="2404783"/>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82" name="rc182"/>
            <p:cNvSpPr/>
            <p:nvPr/>
          </p:nvSpPr>
          <p:spPr>
            <a:xfrm>
              <a:off x="7697556" y="240478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83" name="rc183"/>
            <p:cNvSpPr/>
            <p:nvPr/>
          </p:nvSpPr>
          <p:spPr>
            <a:xfrm>
              <a:off x="7957340" y="240478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4" name="rc184"/>
            <p:cNvSpPr/>
            <p:nvPr/>
          </p:nvSpPr>
          <p:spPr>
            <a:xfrm>
              <a:off x="8217124" y="240478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5" name="rc185"/>
            <p:cNvSpPr/>
            <p:nvPr/>
          </p:nvSpPr>
          <p:spPr>
            <a:xfrm>
              <a:off x="8476908" y="24047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6" name="rc186"/>
            <p:cNvSpPr/>
            <p:nvPr/>
          </p:nvSpPr>
          <p:spPr>
            <a:xfrm>
              <a:off x="1982311"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7" name="rc187"/>
            <p:cNvSpPr/>
            <p:nvPr/>
          </p:nvSpPr>
          <p:spPr>
            <a:xfrm>
              <a:off x="2242095"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8" name="rc188"/>
            <p:cNvSpPr/>
            <p:nvPr/>
          </p:nvSpPr>
          <p:spPr>
            <a:xfrm>
              <a:off x="2501879"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9" name="rc189"/>
            <p:cNvSpPr/>
            <p:nvPr/>
          </p:nvSpPr>
          <p:spPr>
            <a:xfrm>
              <a:off x="2761663"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0" name="rc190"/>
            <p:cNvSpPr/>
            <p:nvPr/>
          </p:nvSpPr>
          <p:spPr>
            <a:xfrm>
              <a:off x="3021447"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1" name="rc191"/>
            <p:cNvSpPr/>
            <p:nvPr/>
          </p:nvSpPr>
          <p:spPr>
            <a:xfrm>
              <a:off x="3281230" y="25373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2" name="rc192"/>
            <p:cNvSpPr/>
            <p:nvPr/>
          </p:nvSpPr>
          <p:spPr>
            <a:xfrm>
              <a:off x="3541014" y="25373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3" name="rc193"/>
            <p:cNvSpPr/>
            <p:nvPr/>
          </p:nvSpPr>
          <p:spPr>
            <a:xfrm>
              <a:off x="3800798"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4" name="rc194"/>
            <p:cNvSpPr/>
            <p:nvPr/>
          </p:nvSpPr>
          <p:spPr>
            <a:xfrm>
              <a:off x="4060582" y="25373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5" name="rc195"/>
            <p:cNvSpPr/>
            <p:nvPr/>
          </p:nvSpPr>
          <p:spPr>
            <a:xfrm>
              <a:off x="4320366"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6" name="rc196"/>
            <p:cNvSpPr/>
            <p:nvPr/>
          </p:nvSpPr>
          <p:spPr>
            <a:xfrm>
              <a:off x="4580150"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7" name="rc197"/>
            <p:cNvSpPr/>
            <p:nvPr/>
          </p:nvSpPr>
          <p:spPr>
            <a:xfrm>
              <a:off x="4839934"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8" name="rc198"/>
            <p:cNvSpPr/>
            <p:nvPr/>
          </p:nvSpPr>
          <p:spPr>
            <a:xfrm>
              <a:off x="5099717" y="253735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9" name="rc199"/>
            <p:cNvSpPr/>
            <p:nvPr/>
          </p:nvSpPr>
          <p:spPr>
            <a:xfrm>
              <a:off x="5359501" y="25373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0" name="rc200"/>
            <p:cNvSpPr/>
            <p:nvPr/>
          </p:nvSpPr>
          <p:spPr>
            <a:xfrm>
              <a:off x="5619285"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1" name="rc201"/>
            <p:cNvSpPr/>
            <p:nvPr/>
          </p:nvSpPr>
          <p:spPr>
            <a:xfrm>
              <a:off x="5879069" y="253735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2" name="rc202"/>
            <p:cNvSpPr/>
            <p:nvPr/>
          </p:nvSpPr>
          <p:spPr>
            <a:xfrm>
              <a:off x="6138853"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3" name="rc203"/>
            <p:cNvSpPr/>
            <p:nvPr/>
          </p:nvSpPr>
          <p:spPr>
            <a:xfrm>
              <a:off x="6398637"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4" name="rc204"/>
            <p:cNvSpPr/>
            <p:nvPr/>
          </p:nvSpPr>
          <p:spPr>
            <a:xfrm>
              <a:off x="6658421"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5" name="rc205"/>
            <p:cNvSpPr/>
            <p:nvPr/>
          </p:nvSpPr>
          <p:spPr>
            <a:xfrm>
              <a:off x="6918204"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6" name="rc206"/>
            <p:cNvSpPr/>
            <p:nvPr/>
          </p:nvSpPr>
          <p:spPr>
            <a:xfrm>
              <a:off x="7177988"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7" name="rc207"/>
            <p:cNvSpPr/>
            <p:nvPr/>
          </p:nvSpPr>
          <p:spPr>
            <a:xfrm>
              <a:off x="7437772"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8" name="rc208"/>
            <p:cNvSpPr/>
            <p:nvPr/>
          </p:nvSpPr>
          <p:spPr>
            <a:xfrm>
              <a:off x="7697556"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9" name="rc209"/>
            <p:cNvSpPr/>
            <p:nvPr/>
          </p:nvSpPr>
          <p:spPr>
            <a:xfrm>
              <a:off x="7957340"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0" name="rc210"/>
            <p:cNvSpPr/>
            <p:nvPr/>
          </p:nvSpPr>
          <p:spPr>
            <a:xfrm>
              <a:off x="8217124"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1" name="rc211"/>
            <p:cNvSpPr/>
            <p:nvPr/>
          </p:nvSpPr>
          <p:spPr>
            <a:xfrm>
              <a:off x="8476908"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2" name="rc212"/>
            <p:cNvSpPr/>
            <p:nvPr/>
          </p:nvSpPr>
          <p:spPr>
            <a:xfrm>
              <a:off x="1982311"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3" name="rc213"/>
            <p:cNvSpPr/>
            <p:nvPr/>
          </p:nvSpPr>
          <p:spPr>
            <a:xfrm>
              <a:off x="2242095" y="333276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4" name="rc214"/>
            <p:cNvSpPr/>
            <p:nvPr/>
          </p:nvSpPr>
          <p:spPr>
            <a:xfrm>
              <a:off x="2501879"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5" name="rc215"/>
            <p:cNvSpPr/>
            <p:nvPr/>
          </p:nvSpPr>
          <p:spPr>
            <a:xfrm>
              <a:off x="2761663" y="33327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6" name="rc216"/>
            <p:cNvSpPr/>
            <p:nvPr/>
          </p:nvSpPr>
          <p:spPr>
            <a:xfrm>
              <a:off x="3021447" y="333276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7" name="rc217"/>
            <p:cNvSpPr/>
            <p:nvPr/>
          </p:nvSpPr>
          <p:spPr>
            <a:xfrm>
              <a:off x="3281230" y="33327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8" name="rc218"/>
            <p:cNvSpPr/>
            <p:nvPr/>
          </p:nvSpPr>
          <p:spPr>
            <a:xfrm>
              <a:off x="3541014" y="33327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9" name="rc219"/>
            <p:cNvSpPr/>
            <p:nvPr/>
          </p:nvSpPr>
          <p:spPr>
            <a:xfrm>
              <a:off x="3800798" y="33327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0" name="rc220"/>
            <p:cNvSpPr/>
            <p:nvPr/>
          </p:nvSpPr>
          <p:spPr>
            <a:xfrm>
              <a:off x="4060582" y="33327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1" name="rc221"/>
            <p:cNvSpPr/>
            <p:nvPr/>
          </p:nvSpPr>
          <p:spPr>
            <a:xfrm>
              <a:off x="4320366" y="33327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2" name="rc222"/>
            <p:cNvSpPr/>
            <p:nvPr/>
          </p:nvSpPr>
          <p:spPr>
            <a:xfrm>
              <a:off x="4580150" y="33327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3" name="rc223"/>
            <p:cNvSpPr/>
            <p:nvPr/>
          </p:nvSpPr>
          <p:spPr>
            <a:xfrm>
              <a:off x="4839934" y="33327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4" name="rc224"/>
            <p:cNvSpPr/>
            <p:nvPr/>
          </p:nvSpPr>
          <p:spPr>
            <a:xfrm>
              <a:off x="5099717" y="33327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5" name="rc225"/>
            <p:cNvSpPr/>
            <p:nvPr/>
          </p:nvSpPr>
          <p:spPr>
            <a:xfrm>
              <a:off x="5359501" y="33327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6" name="rc226"/>
            <p:cNvSpPr/>
            <p:nvPr/>
          </p:nvSpPr>
          <p:spPr>
            <a:xfrm>
              <a:off x="5619285"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7" name="rc227"/>
            <p:cNvSpPr/>
            <p:nvPr/>
          </p:nvSpPr>
          <p:spPr>
            <a:xfrm>
              <a:off x="5879069"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8" name="rc228"/>
            <p:cNvSpPr/>
            <p:nvPr/>
          </p:nvSpPr>
          <p:spPr>
            <a:xfrm>
              <a:off x="6138853"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9" name="rc229"/>
            <p:cNvSpPr/>
            <p:nvPr/>
          </p:nvSpPr>
          <p:spPr>
            <a:xfrm>
              <a:off x="6398637" y="33327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0" name="rc230"/>
            <p:cNvSpPr/>
            <p:nvPr/>
          </p:nvSpPr>
          <p:spPr>
            <a:xfrm>
              <a:off x="6658421" y="33327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1" name="rc231"/>
            <p:cNvSpPr/>
            <p:nvPr/>
          </p:nvSpPr>
          <p:spPr>
            <a:xfrm>
              <a:off x="6918204" y="33327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2" name="rc232"/>
            <p:cNvSpPr/>
            <p:nvPr/>
          </p:nvSpPr>
          <p:spPr>
            <a:xfrm>
              <a:off x="7177988" y="33327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3" name="rc233"/>
            <p:cNvSpPr/>
            <p:nvPr/>
          </p:nvSpPr>
          <p:spPr>
            <a:xfrm>
              <a:off x="7437772"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4" name="rc234"/>
            <p:cNvSpPr/>
            <p:nvPr/>
          </p:nvSpPr>
          <p:spPr>
            <a:xfrm>
              <a:off x="7697556"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5" name="rc235"/>
            <p:cNvSpPr/>
            <p:nvPr/>
          </p:nvSpPr>
          <p:spPr>
            <a:xfrm>
              <a:off x="7957340" y="333276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6" name="rc236"/>
            <p:cNvSpPr/>
            <p:nvPr/>
          </p:nvSpPr>
          <p:spPr>
            <a:xfrm>
              <a:off x="8217124"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7" name="rc237"/>
            <p:cNvSpPr/>
            <p:nvPr/>
          </p:nvSpPr>
          <p:spPr>
            <a:xfrm>
              <a:off x="8476908" y="33327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8" name="rc238"/>
            <p:cNvSpPr/>
            <p:nvPr/>
          </p:nvSpPr>
          <p:spPr>
            <a:xfrm>
              <a:off x="1982311" y="26699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9" name="rc239"/>
            <p:cNvSpPr/>
            <p:nvPr/>
          </p:nvSpPr>
          <p:spPr>
            <a:xfrm>
              <a:off x="2242095" y="266992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0" name="rc240"/>
            <p:cNvSpPr/>
            <p:nvPr/>
          </p:nvSpPr>
          <p:spPr>
            <a:xfrm>
              <a:off x="2501879"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41" name="rc241"/>
            <p:cNvSpPr/>
            <p:nvPr/>
          </p:nvSpPr>
          <p:spPr>
            <a:xfrm>
              <a:off x="2761663" y="26699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2" name="rc242"/>
            <p:cNvSpPr/>
            <p:nvPr/>
          </p:nvSpPr>
          <p:spPr>
            <a:xfrm>
              <a:off x="3021447"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3" name="rc243"/>
            <p:cNvSpPr/>
            <p:nvPr/>
          </p:nvSpPr>
          <p:spPr>
            <a:xfrm>
              <a:off x="3281230"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4" name="rc244"/>
            <p:cNvSpPr/>
            <p:nvPr/>
          </p:nvSpPr>
          <p:spPr>
            <a:xfrm>
              <a:off x="3541014" y="2669921"/>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5" name="rc245"/>
            <p:cNvSpPr/>
            <p:nvPr/>
          </p:nvSpPr>
          <p:spPr>
            <a:xfrm>
              <a:off x="3800798" y="26699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6" name="rc246"/>
            <p:cNvSpPr/>
            <p:nvPr/>
          </p:nvSpPr>
          <p:spPr>
            <a:xfrm>
              <a:off x="4060582" y="26699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7" name="rc247"/>
            <p:cNvSpPr/>
            <p:nvPr/>
          </p:nvSpPr>
          <p:spPr>
            <a:xfrm>
              <a:off x="4320366" y="266992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8" name="rc248"/>
            <p:cNvSpPr/>
            <p:nvPr/>
          </p:nvSpPr>
          <p:spPr>
            <a:xfrm>
              <a:off x="4580150"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9" name="rc249"/>
            <p:cNvSpPr/>
            <p:nvPr/>
          </p:nvSpPr>
          <p:spPr>
            <a:xfrm>
              <a:off x="4839934" y="2669921"/>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0" name="rc250"/>
            <p:cNvSpPr/>
            <p:nvPr/>
          </p:nvSpPr>
          <p:spPr>
            <a:xfrm>
              <a:off x="5099717" y="2669921"/>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1" name="rc251"/>
            <p:cNvSpPr/>
            <p:nvPr/>
          </p:nvSpPr>
          <p:spPr>
            <a:xfrm>
              <a:off x="5359501"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2" name="rc252"/>
            <p:cNvSpPr/>
            <p:nvPr/>
          </p:nvSpPr>
          <p:spPr>
            <a:xfrm>
              <a:off x="5619285" y="266992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3" name="rc253"/>
            <p:cNvSpPr/>
            <p:nvPr/>
          </p:nvSpPr>
          <p:spPr>
            <a:xfrm>
              <a:off x="5879069" y="266992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4" name="rc254"/>
            <p:cNvSpPr/>
            <p:nvPr/>
          </p:nvSpPr>
          <p:spPr>
            <a:xfrm>
              <a:off x="6138853"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5" name="rc255"/>
            <p:cNvSpPr/>
            <p:nvPr/>
          </p:nvSpPr>
          <p:spPr>
            <a:xfrm>
              <a:off x="6398637"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6" name="rc256"/>
            <p:cNvSpPr/>
            <p:nvPr/>
          </p:nvSpPr>
          <p:spPr>
            <a:xfrm>
              <a:off x="6658421"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7" name="rc257"/>
            <p:cNvSpPr/>
            <p:nvPr/>
          </p:nvSpPr>
          <p:spPr>
            <a:xfrm>
              <a:off x="6918204"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8" name="rc258"/>
            <p:cNvSpPr/>
            <p:nvPr/>
          </p:nvSpPr>
          <p:spPr>
            <a:xfrm>
              <a:off x="7177988"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9" name="rc259"/>
            <p:cNvSpPr/>
            <p:nvPr/>
          </p:nvSpPr>
          <p:spPr>
            <a:xfrm>
              <a:off x="7437772" y="266992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0" name="rc260"/>
            <p:cNvSpPr/>
            <p:nvPr/>
          </p:nvSpPr>
          <p:spPr>
            <a:xfrm>
              <a:off x="7697556"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1" name="rc261"/>
            <p:cNvSpPr/>
            <p:nvPr/>
          </p:nvSpPr>
          <p:spPr>
            <a:xfrm>
              <a:off x="7957340"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2" name="rc262"/>
            <p:cNvSpPr/>
            <p:nvPr/>
          </p:nvSpPr>
          <p:spPr>
            <a:xfrm>
              <a:off x="8217124"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3" name="rc263"/>
            <p:cNvSpPr/>
            <p:nvPr/>
          </p:nvSpPr>
          <p:spPr>
            <a:xfrm>
              <a:off x="8476908"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4" name="rc264"/>
            <p:cNvSpPr/>
            <p:nvPr/>
          </p:nvSpPr>
          <p:spPr>
            <a:xfrm>
              <a:off x="1982311"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5" name="rc265"/>
            <p:cNvSpPr/>
            <p:nvPr/>
          </p:nvSpPr>
          <p:spPr>
            <a:xfrm>
              <a:off x="2242095"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6" name="rc266"/>
            <p:cNvSpPr/>
            <p:nvPr/>
          </p:nvSpPr>
          <p:spPr>
            <a:xfrm>
              <a:off x="2501879"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7" name="rc267"/>
            <p:cNvSpPr/>
            <p:nvPr/>
          </p:nvSpPr>
          <p:spPr>
            <a:xfrm>
              <a:off x="2761663" y="14768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8" name="rc268"/>
            <p:cNvSpPr/>
            <p:nvPr/>
          </p:nvSpPr>
          <p:spPr>
            <a:xfrm>
              <a:off x="3021447"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9" name="rc269"/>
            <p:cNvSpPr/>
            <p:nvPr/>
          </p:nvSpPr>
          <p:spPr>
            <a:xfrm>
              <a:off x="3281230"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0" name="rc270"/>
            <p:cNvSpPr/>
            <p:nvPr/>
          </p:nvSpPr>
          <p:spPr>
            <a:xfrm>
              <a:off x="3541014"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1" name="rc271"/>
            <p:cNvSpPr/>
            <p:nvPr/>
          </p:nvSpPr>
          <p:spPr>
            <a:xfrm>
              <a:off x="3800798" y="14768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2" name="rc272"/>
            <p:cNvSpPr/>
            <p:nvPr/>
          </p:nvSpPr>
          <p:spPr>
            <a:xfrm>
              <a:off x="4060582"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3" name="rc273"/>
            <p:cNvSpPr/>
            <p:nvPr/>
          </p:nvSpPr>
          <p:spPr>
            <a:xfrm>
              <a:off x="4320366"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4" name="rc274"/>
            <p:cNvSpPr/>
            <p:nvPr/>
          </p:nvSpPr>
          <p:spPr>
            <a:xfrm>
              <a:off x="4580150"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5" name="rc275"/>
            <p:cNvSpPr/>
            <p:nvPr/>
          </p:nvSpPr>
          <p:spPr>
            <a:xfrm>
              <a:off x="483993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6" name="rc276"/>
            <p:cNvSpPr/>
            <p:nvPr/>
          </p:nvSpPr>
          <p:spPr>
            <a:xfrm>
              <a:off x="5099717"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7" name="rc277"/>
            <p:cNvSpPr/>
            <p:nvPr/>
          </p:nvSpPr>
          <p:spPr>
            <a:xfrm>
              <a:off x="5359501"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8" name="rc278"/>
            <p:cNvSpPr/>
            <p:nvPr/>
          </p:nvSpPr>
          <p:spPr>
            <a:xfrm>
              <a:off x="5619285"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9" name="rc279"/>
            <p:cNvSpPr/>
            <p:nvPr/>
          </p:nvSpPr>
          <p:spPr>
            <a:xfrm>
              <a:off x="5879069"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0" name="rc280"/>
            <p:cNvSpPr/>
            <p:nvPr/>
          </p:nvSpPr>
          <p:spPr>
            <a:xfrm>
              <a:off x="6138853"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1" name="rc281"/>
            <p:cNvSpPr/>
            <p:nvPr/>
          </p:nvSpPr>
          <p:spPr>
            <a:xfrm>
              <a:off x="6398637"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2" name="rc282"/>
            <p:cNvSpPr/>
            <p:nvPr/>
          </p:nvSpPr>
          <p:spPr>
            <a:xfrm>
              <a:off x="6658421"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3" name="rc283"/>
            <p:cNvSpPr/>
            <p:nvPr/>
          </p:nvSpPr>
          <p:spPr>
            <a:xfrm>
              <a:off x="691820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4" name="rc284"/>
            <p:cNvSpPr/>
            <p:nvPr/>
          </p:nvSpPr>
          <p:spPr>
            <a:xfrm>
              <a:off x="717798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5" name="rc285"/>
            <p:cNvSpPr/>
            <p:nvPr/>
          </p:nvSpPr>
          <p:spPr>
            <a:xfrm>
              <a:off x="7437772"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6" name="rc286"/>
            <p:cNvSpPr/>
            <p:nvPr/>
          </p:nvSpPr>
          <p:spPr>
            <a:xfrm>
              <a:off x="7697556"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7" name="rc287"/>
            <p:cNvSpPr/>
            <p:nvPr/>
          </p:nvSpPr>
          <p:spPr>
            <a:xfrm>
              <a:off x="7957340"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8" name="rc288"/>
            <p:cNvSpPr/>
            <p:nvPr/>
          </p:nvSpPr>
          <p:spPr>
            <a:xfrm>
              <a:off x="821712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847690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0" name="rc290"/>
            <p:cNvSpPr/>
            <p:nvPr/>
          </p:nvSpPr>
          <p:spPr>
            <a:xfrm>
              <a:off x="1982311"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1" name="rc291"/>
            <p:cNvSpPr/>
            <p:nvPr/>
          </p:nvSpPr>
          <p:spPr>
            <a:xfrm>
              <a:off x="2242095"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2" name="rc292"/>
            <p:cNvSpPr/>
            <p:nvPr/>
          </p:nvSpPr>
          <p:spPr>
            <a:xfrm>
              <a:off x="2501879"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3" name="rc293"/>
            <p:cNvSpPr/>
            <p:nvPr/>
          </p:nvSpPr>
          <p:spPr>
            <a:xfrm>
              <a:off x="2761663"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4" name="rc294"/>
            <p:cNvSpPr/>
            <p:nvPr/>
          </p:nvSpPr>
          <p:spPr>
            <a:xfrm>
              <a:off x="3021447"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3281230"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6" name="rc296"/>
            <p:cNvSpPr/>
            <p:nvPr/>
          </p:nvSpPr>
          <p:spPr>
            <a:xfrm>
              <a:off x="3541014"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7" name="rc297"/>
            <p:cNvSpPr/>
            <p:nvPr/>
          </p:nvSpPr>
          <p:spPr>
            <a:xfrm>
              <a:off x="3800798"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8" name="rc298"/>
            <p:cNvSpPr/>
            <p:nvPr/>
          </p:nvSpPr>
          <p:spPr>
            <a:xfrm>
              <a:off x="4060582"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9" name="rc299"/>
            <p:cNvSpPr/>
            <p:nvPr/>
          </p:nvSpPr>
          <p:spPr>
            <a:xfrm>
              <a:off x="4320366"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80150"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839934"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99717"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59501"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4" name="rc304"/>
            <p:cNvSpPr/>
            <p:nvPr/>
          </p:nvSpPr>
          <p:spPr>
            <a:xfrm>
              <a:off x="5619285"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79069"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138853"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98637"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58421"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918204"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77988"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1" name="rc311"/>
            <p:cNvSpPr/>
            <p:nvPr/>
          </p:nvSpPr>
          <p:spPr>
            <a:xfrm>
              <a:off x="7437772"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2" name="rc312"/>
            <p:cNvSpPr/>
            <p:nvPr/>
          </p:nvSpPr>
          <p:spPr>
            <a:xfrm>
              <a:off x="7697556"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3" name="rc313"/>
            <p:cNvSpPr/>
            <p:nvPr/>
          </p:nvSpPr>
          <p:spPr>
            <a:xfrm>
              <a:off x="7957340"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4" name="rc314"/>
            <p:cNvSpPr/>
            <p:nvPr/>
          </p:nvSpPr>
          <p:spPr>
            <a:xfrm>
              <a:off x="8217124"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5" name="rc315"/>
            <p:cNvSpPr/>
            <p:nvPr/>
          </p:nvSpPr>
          <p:spPr>
            <a:xfrm>
              <a:off x="8476908"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1982311"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7" name="rc317"/>
            <p:cNvSpPr/>
            <p:nvPr/>
          </p:nvSpPr>
          <p:spPr>
            <a:xfrm>
              <a:off x="2242095" y="280248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8" name="rc318"/>
            <p:cNvSpPr/>
            <p:nvPr/>
          </p:nvSpPr>
          <p:spPr>
            <a:xfrm>
              <a:off x="2501879"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9" name="rc319"/>
            <p:cNvSpPr/>
            <p:nvPr/>
          </p:nvSpPr>
          <p:spPr>
            <a:xfrm>
              <a:off x="2761663" y="2802489"/>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0" name="rc320"/>
            <p:cNvSpPr/>
            <p:nvPr/>
          </p:nvSpPr>
          <p:spPr>
            <a:xfrm>
              <a:off x="3021447" y="2802489"/>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1" name="rc321"/>
            <p:cNvSpPr/>
            <p:nvPr/>
          </p:nvSpPr>
          <p:spPr>
            <a:xfrm>
              <a:off x="3281230"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2" name="rc322"/>
            <p:cNvSpPr/>
            <p:nvPr/>
          </p:nvSpPr>
          <p:spPr>
            <a:xfrm>
              <a:off x="3541014"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3" name="rc323"/>
            <p:cNvSpPr/>
            <p:nvPr/>
          </p:nvSpPr>
          <p:spPr>
            <a:xfrm>
              <a:off x="3800798" y="2802489"/>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4" name="rc324"/>
            <p:cNvSpPr/>
            <p:nvPr/>
          </p:nvSpPr>
          <p:spPr>
            <a:xfrm>
              <a:off x="4060582" y="2802489"/>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25" name="rc325"/>
            <p:cNvSpPr/>
            <p:nvPr/>
          </p:nvSpPr>
          <p:spPr>
            <a:xfrm>
              <a:off x="4320366" y="2802489"/>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6" name="rc326"/>
            <p:cNvSpPr/>
            <p:nvPr/>
          </p:nvSpPr>
          <p:spPr>
            <a:xfrm>
              <a:off x="4580150"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7" name="rc327"/>
            <p:cNvSpPr/>
            <p:nvPr/>
          </p:nvSpPr>
          <p:spPr>
            <a:xfrm>
              <a:off x="4839934"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28" name="rc328"/>
            <p:cNvSpPr/>
            <p:nvPr/>
          </p:nvSpPr>
          <p:spPr>
            <a:xfrm>
              <a:off x="5099717"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9" name="rc329"/>
            <p:cNvSpPr/>
            <p:nvPr/>
          </p:nvSpPr>
          <p:spPr>
            <a:xfrm>
              <a:off x="5359501"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0" name="rc330"/>
            <p:cNvSpPr/>
            <p:nvPr/>
          </p:nvSpPr>
          <p:spPr>
            <a:xfrm>
              <a:off x="5619285" y="280248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5879069"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2" name="rc332"/>
            <p:cNvSpPr/>
            <p:nvPr/>
          </p:nvSpPr>
          <p:spPr>
            <a:xfrm>
              <a:off x="6138853" y="280248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98637"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4" name="rc334"/>
            <p:cNvSpPr/>
            <p:nvPr/>
          </p:nvSpPr>
          <p:spPr>
            <a:xfrm>
              <a:off x="6658421" y="280248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5" name="rc335"/>
            <p:cNvSpPr/>
            <p:nvPr/>
          </p:nvSpPr>
          <p:spPr>
            <a:xfrm>
              <a:off x="6918204"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6" name="rc336"/>
            <p:cNvSpPr/>
            <p:nvPr/>
          </p:nvSpPr>
          <p:spPr>
            <a:xfrm>
              <a:off x="7177988" y="2802489"/>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37" name="rc337"/>
            <p:cNvSpPr/>
            <p:nvPr/>
          </p:nvSpPr>
          <p:spPr>
            <a:xfrm>
              <a:off x="7437772"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8" name="rc338"/>
            <p:cNvSpPr/>
            <p:nvPr/>
          </p:nvSpPr>
          <p:spPr>
            <a:xfrm>
              <a:off x="7697556" y="280248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9" name="rc339"/>
            <p:cNvSpPr/>
            <p:nvPr/>
          </p:nvSpPr>
          <p:spPr>
            <a:xfrm>
              <a:off x="7957340" y="280248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0" name="rc340"/>
            <p:cNvSpPr/>
            <p:nvPr/>
          </p:nvSpPr>
          <p:spPr>
            <a:xfrm>
              <a:off x="8217124"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1" name="rc341"/>
            <p:cNvSpPr/>
            <p:nvPr/>
          </p:nvSpPr>
          <p:spPr>
            <a:xfrm>
              <a:off x="8476908"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2" name="rc342"/>
            <p:cNvSpPr/>
            <p:nvPr/>
          </p:nvSpPr>
          <p:spPr>
            <a:xfrm>
              <a:off x="1982311" y="50561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3" name="rc343"/>
            <p:cNvSpPr/>
            <p:nvPr/>
          </p:nvSpPr>
          <p:spPr>
            <a:xfrm>
              <a:off x="2242095"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4" name="rc344"/>
            <p:cNvSpPr/>
            <p:nvPr/>
          </p:nvSpPr>
          <p:spPr>
            <a:xfrm>
              <a:off x="2501879"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5" name="rc345"/>
            <p:cNvSpPr/>
            <p:nvPr/>
          </p:nvSpPr>
          <p:spPr>
            <a:xfrm>
              <a:off x="2761663"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6" name="rc346"/>
            <p:cNvSpPr/>
            <p:nvPr/>
          </p:nvSpPr>
          <p:spPr>
            <a:xfrm>
              <a:off x="3021447"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7" name="rc347"/>
            <p:cNvSpPr/>
            <p:nvPr/>
          </p:nvSpPr>
          <p:spPr>
            <a:xfrm>
              <a:off x="3281230" y="50561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8" name="rc348"/>
            <p:cNvSpPr/>
            <p:nvPr/>
          </p:nvSpPr>
          <p:spPr>
            <a:xfrm>
              <a:off x="3541014" y="50561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9" name="rc349"/>
            <p:cNvSpPr/>
            <p:nvPr/>
          </p:nvSpPr>
          <p:spPr>
            <a:xfrm>
              <a:off x="3800798" y="50561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0" name="rc350"/>
            <p:cNvSpPr/>
            <p:nvPr/>
          </p:nvSpPr>
          <p:spPr>
            <a:xfrm>
              <a:off x="4060582" y="50561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1" name="rc351"/>
            <p:cNvSpPr/>
            <p:nvPr/>
          </p:nvSpPr>
          <p:spPr>
            <a:xfrm>
              <a:off x="4320366" y="50561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2" name="rc352"/>
            <p:cNvSpPr/>
            <p:nvPr/>
          </p:nvSpPr>
          <p:spPr>
            <a:xfrm>
              <a:off x="4580150" y="50561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3" name="rc353"/>
            <p:cNvSpPr/>
            <p:nvPr/>
          </p:nvSpPr>
          <p:spPr>
            <a:xfrm>
              <a:off x="4839934" y="50561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54" name="rc354"/>
            <p:cNvSpPr/>
            <p:nvPr/>
          </p:nvSpPr>
          <p:spPr>
            <a:xfrm>
              <a:off x="5099717" y="50561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5" name="rc355"/>
            <p:cNvSpPr/>
            <p:nvPr/>
          </p:nvSpPr>
          <p:spPr>
            <a:xfrm>
              <a:off x="5359501" y="50561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6" name="rc356"/>
            <p:cNvSpPr/>
            <p:nvPr/>
          </p:nvSpPr>
          <p:spPr>
            <a:xfrm>
              <a:off x="5619285" y="505615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57" name="rc357"/>
            <p:cNvSpPr/>
            <p:nvPr/>
          </p:nvSpPr>
          <p:spPr>
            <a:xfrm>
              <a:off x="5879069" y="50561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58" name="rc358"/>
            <p:cNvSpPr/>
            <p:nvPr/>
          </p:nvSpPr>
          <p:spPr>
            <a:xfrm>
              <a:off x="6138853" y="5056158"/>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9" name="rc359"/>
            <p:cNvSpPr/>
            <p:nvPr/>
          </p:nvSpPr>
          <p:spPr>
            <a:xfrm>
              <a:off x="6398637" y="50561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0" name="rc360"/>
            <p:cNvSpPr/>
            <p:nvPr/>
          </p:nvSpPr>
          <p:spPr>
            <a:xfrm>
              <a:off x="6658421" y="505615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1" name="rc361"/>
            <p:cNvSpPr/>
            <p:nvPr/>
          </p:nvSpPr>
          <p:spPr>
            <a:xfrm>
              <a:off x="6918204" y="50561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2" name="rc362"/>
            <p:cNvSpPr/>
            <p:nvPr/>
          </p:nvSpPr>
          <p:spPr>
            <a:xfrm>
              <a:off x="7177988" y="5056158"/>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63" name="rc363"/>
            <p:cNvSpPr/>
            <p:nvPr/>
          </p:nvSpPr>
          <p:spPr>
            <a:xfrm>
              <a:off x="7437772" y="5056158"/>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64" name="rc364"/>
            <p:cNvSpPr/>
            <p:nvPr/>
          </p:nvSpPr>
          <p:spPr>
            <a:xfrm>
              <a:off x="7697556" y="5056158"/>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65" name="rc365"/>
            <p:cNvSpPr/>
            <p:nvPr/>
          </p:nvSpPr>
          <p:spPr>
            <a:xfrm>
              <a:off x="7957340"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6" name="rc366"/>
            <p:cNvSpPr/>
            <p:nvPr/>
          </p:nvSpPr>
          <p:spPr>
            <a:xfrm>
              <a:off x="8217124" y="50561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7" name="rc367"/>
            <p:cNvSpPr/>
            <p:nvPr/>
          </p:nvSpPr>
          <p:spPr>
            <a:xfrm>
              <a:off x="8476908" y="50561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8" name="rc368"/>
            <p:cNvSpPr/>
            <p:nvPr/>
          </p:nvSpPr>
          <p:spPr>
            <a:xfrm>
              <a:off x="1982311"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242095"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0" name="rc370"/>
            <p:cNvSpPr/>
            <p:nvPr/>
          </p:nvSpPr>
          <p:spPr>
            <a:xfrm>
              <a:off x="2501879"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1" name="rc371"/>
            <p:cNvSpPr/>
            <p:nvPr/>
          </p:nvSpPr>
          <p:spPr>
            <a:xfrm>
              <a:off x="2761663"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2" name="rc372"/>
            <p:cNvSpPr/>
            <p:nvPr/>
          </p:nvSpPr>
          <p:spPr>
            <a:xfrm>
              <a:off x="3021447"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3" name="rc373"/>
            <p:cNvSpPr/>
            <p:nvPr/>
          </p:nvSpPr>
          <p:spPr>
            <a:xfrm>
              <a:off x="3281230"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4" name="rc374"/>
            <p:cNvSpPr/>
            <p:nvPr/>
          </p:nvSpPr>
          <p:spPr>
            <a:xfrm>
              <a:off x="3541014"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5" name="rc375"/>
            <p:cNvSpPr/>
            <p:nvPr/>
          </p:nvSpPr>
          <p:spPr>
            <a:xfrm>
              <a:off x="3800798"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6" name="rc376"/>
            <p:cNvSpPr/>
            <p:nvPr/>
          </p:nvSpPr>
          <p:spPr>
            <a:xfrm>
              <a:off x="4060582"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7" name="rc377"/>
            <p:cNvSpPr/>
            <p:nvPr/>
          </p:nvSpPr>
          <p:spPr>
            <a:xfrm>
              <a:off x="4320366"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8" name="rc378"/>
            <p:cNvSpPr/>
            <p:nvPr/>
          </p:nvSpPr>
          <p:spPr>
            <a:xfrm>
              <a:off x="4580150"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9" name="rc379"/>
            <p:cNvSpPr/>
            <p:nvPr/>
          </p:nvSpPr>
          <p:spPr>
            <a:xfrm>
              <a:off x="4839934"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0" name="rc380"/>
            <p:cNvSpPr/>
            <p:nvPr/>
          </p:nvSpPr>
          <p:spPr>
            <a:xfrm>
              <a:off x="5099717"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1" name="rc381"/>
            <p:cNvSpPr/>
            <p:nvPr/>
          </p:nvSpPr>
          <p:spPr>
            <a:xfrm>
              <a:off x="5359501"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2" name="rc382"/>
            <p:cNvSpPr/>
            <p:nvPr/>
          </p:nvSpPr>
          <p:spPr>
            <a:xfrm>
              <a:off x="5619285"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3" name="rc383"/>
            <p:cNvSpPr/>
            <p:nvPr/>
          </p:nvSpPr>
          <p:spPr>
            <a:xfrm>
              <a:off x="5879069"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4" name="rc384"/>
            <p:cNvSpPr/>
            <p:nvPr/>
          </p:nvSpPr>
          <p:spPr>
            <a:xfrm>
              <a:off x="6138853"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5" name="rc385"/>
            <p:cNvSpPr/>
            <p:nvPr/>
          </p:nvSpPr>
          <p:spPr>
            <a:xfrm>
              <a:off x="6398637"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6" name="rc386"/>
            <p:cNvSpPr/>
            <p:nvPr/>
          </p:nvSpPr>
          <p:spPr>
            <a:xfrm>
              <a:off x="6658421" y="160937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7" name="rc387"/>
            <p:cNvSpPr/>
            <p:nvPr/>
          </p:nvSpPr>
          <p:spPr>
            <a:xfrm>
              <a:off x="6918204"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7177988"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9" name="rc389"/>
            <p:cNvSpPr/>
            <p:nvPr/>
          </p:nvSpPr>
          <p:spPr>
            <a:xfrm>
              <a:off x="7437772"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0" name="rc390"/>
            <p:cNvSpPr/>
            <p:nvPr/>
          </p:nvSpPr>
          <p:spPr>
            <a:xfrm>
              <a:off x="7697556"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1" name="rc391"/>
            <p:cNvSpPr/>
            <p:nvPr/>
          </p:nvSpPr>
          <p:spPr>
            <a:xfrm>
              <a:off x="7957340"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2" name="rc392"/>
            <p:cNvSpPr/>
            <p:nvPr/>
          </p:nvSpPr>
          <p:spPr>
            <a:xfrm>
              <a:off x="8217124"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3" name="rc393"/>
            <p:cNvSpPr/>
            <p:nvPr/>
          </p:nvSpPr>
          <p:spPr>
            <a:xfrm>
              <a:off x="8476908"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4" name="rc394"/>
            <p:cNvSpPr/>
            <p:nvPr/>
          </p:nvSpPr>
          <p:spPr>
            <a:xfrm>
              <a:off x="1982311"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5" name="rc395"/>
            <p:cNvSpPr/>
            <p:nvPr/>
          </p:nvSpPr>
          <p:spPr>
            <a:xfrm>
              <a:off x="2242095"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6" name="rc396"/>
            <p:cNvSpPr/>
            <p:nvPr/>
          </p:nvSpPr>
          <p:spPr>
            <a:xfrm>
              <a:off x="2501879"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7" name="rc397"/>
            <p:cNvSpPr/>
            <p:nvPr/>
          </p:nvSpPr>
          <p:spPr>
            <a:xfrm>
              <a:off x="2761663"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8" name="rc398"/>
            <p:cNvSpPr/>
            <p:nvPr/>
          </p:nvSpPr>
          <p:spPr>
            <a:xfrm>
              <a:off x="3021447" y="359790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9" name="rc399"/>
            <p:cNvSpPr/>
            <p:nvPr/>
          </p:nvSpPr>
          <p:spPr>
            <a:xfrm>
              <a:off x="3281230"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3541014" y="35979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1" name="rc401"/>
            <p:cNvSpPr/>
            <p:nvPr/>
          </p:nvSpPr>
          <p:spPr>
            <a:xfrm>
              <a:off x="3800798"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2" name="rc402"/>
            <p:cNvSpPr/>
            <p:nvPr/>
          </p:nvSpPr>
          <p:spPr>
            <a:xfrm>
              <a:off x="4060582"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4320366"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4" name="rc404"/>
            <p:cNvSpPr/>
            <p:nvPr/>
          </p:nvSpPr>
          <p:spPr>
            <a:xfrm>
              <a:off x="4580150"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5" name="rc405"/>
            <p:cNvSpPr/>
            <p:nvPr/>
          </p:nvSpPr>
          <p:spPr>
            <a:xfrm>
              <a:off x="4839934"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6" name="rc406"/>
            <p:cNvSpPr/>
            <p:nvPr/>
          </p:nvSpPr>
          <p:spPr>
            <a:xfrm>
              <a:off x="5099717"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7" name="rc407"/>
            <p:cNvSpPr/>
            <p:nvPr/>
          </p:nvSpPr>
          <p:spPr>
            <a:xfrm>
              <a:off x="5359501"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8" name="rc408"/>
            <p:cNvSpPr/>
            <p:nvPr/>
          </p:nvSpPr>
          <p:spPr>
            <a:xfrm>
              <a:off x="5619285" y="35979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9" name="rc409"/>
            <p:cNvSpPr/>
            <p:nvPr/>
          </p:nvSpPr>
          <p:spPr>
            <a:xfrm>
              <a:off x="5879069"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0" name="rc410"/>
            <p:cNvSpPr/>
            <p:nvPr/>
          </p:nvSpPr>
          <p:spPr>
            <a:xfrm>
              <a:off x="6138853"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1" name="rc411"/>
            <p:cNvSpPr/>
            <p:nvPr/>
          </p:nvSpPr>
          <p:spPr>
            <a:xfrm>
              <a:off x="6398637"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2" name="rc412"/>
            <p:cNvSpPr/>
            <p:nvPr/>
          </p:nvSpPr>
          <p:spPr>
            <a:xfrm>
              <a:off x="6658421" y="35979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3" name="rc413"/>
            <p:cNvSpPr/>
            <p:nvPr/>
          </p:nvSpPr>
          <p:spPr>
            <a:xfrm>
              <a:off x="6918204"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4" name="rc414"/>
            <p:cNvSpPr/>
            <p:nvPr/>
          </p:nvSpPr>
          <p:spPr>
            <a:xfrm>
              <a:off x="7177988" y="3597902"/>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15" name="rc415"/>
            <p:cNvSpPr/>
            <p:nvPr/>
          </p:nvSpPr>
          <p:spPr>
            <a:xfrm>
              <a:off x="7437772" y="3597902"/>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16" name="rc416"/>
            <p:cNvSpPr/>
            <p:nvPr/>
          </p:nvSpPr>
          <p:spPr>
            <a:xfrm>
              <a:off x="7697556" y="3597902"/>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17" name="rc417"/>
            <p:cNvSpPr/>
            <p:nvPr/>
          </p:nvSpPr>
          <p:spPr>
            <a:xfrm>
              <a:off x="7957340"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18" name="rc418"/>
            <p:cNvSpPr/>
            <p:nvPr/>
          </p:nvSpPr>
          <p:spPr>
            <a:xfrm>
              <a:off x="8217124"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9" name="rc419"/>
            <p:cNvSpPr/>
            <p:nvPr/>
          </p:nvSpPr>
          <p:spPr>
            <a:xfrm>
              <a:off x="8476908"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0" name="rc420"/>
            <p:cNvSpPr/>
            <p:nvPr/>
          </p:nvSpPr>
          <p:spPr>
            <a:xfrm>
              <a:off x="1982311"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1" name="rc421"/>
            <p:cNvSpPr/>
            <p:nvPr/>
          </p:nvSpPr>
          <p:spPr>
            <a:xfrm>
              <a:off x="2242095" y="46584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2" name="rc422"/>
            <p:cNvSpPr/>
            <p:nvPr/>
          </p:nvSpPr>
          <p:spPr>
            <a:xfrm>
              <a:off x="2501879" y="46584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3" name="rc423"/>
            <p:cNvSpPr/>
            <p:nvPr/>
          </p:nvSpPr>
          <p:spPr>
            <a:xfrm>
              <a:off x="2761663"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4" name="rc424"/>
            <p:cNvSpPr/>
            <p:nvPr/>
          </p:nvSpPr>
          <p:spPr>
            <a:xfrm>
              <a:off x="3021447"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5" name="rc425"/>
            <p:cNvSpPr/>
            <p:nvPr/>
          </p:nvSpPr>
          <p:spPr>
            <a:xfrm>
              <a:off x="3281230" y="465845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6" name="rc426"/>
            <p:cNvSpPr/>
            <p:nvPr/>
          </p:nvSpPr>
          <p:spPr>
            <a:xfrm>
              <a:off x="3541014"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7" name="rc427"/>
            <p:cNvSpPr/>
            <p:nvPr/>
          </p:nvSpPr>
          <p:spPr>
            <a:xfrm>
              <a:off x="3800798" y="46584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8" name="rc428"/>
            <p:cNvSpPr/>
            <p:nvPr/>
          </p:nvSpPr>
          <p:spPr>
            <a:xfrm>
              <a:off x="4060582"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9" name="rc429"/>
            <p:cNvSpPr/>
            <p:nvPr/>
          </p:nvSpPr>
          <p:spPr>
            <a:xfrm>
              <a:off x="4320366"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0" name="rc430"/>
            <p:cNvSpPr/>
            <p:nvPr/>
          </p:nvSpPr>
          <p:spPr>
            <a:xfrm>
              <a:off x="4580150"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1" name="rc431"/>
            <p:cNvSpPr/>
            <p:nvPr/>
          </p:nvSpPr>
          <p:spPr>
            <a:xfrm>
              <a:off x="4839934"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2" name="rc432"/>
            <p:cNvSpPr/>
            <p:nvPr/>
          </p:nvSpPr>
          <p:spPr>
            <a:xfrm>
              <a:off x="5099717"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3" name="rc433"/>
            <p:cNvSpPr/>
            <p:nvPr/>
          </p:nvSpPr>
          <p:spPr>
            <a:xfrm>
              <a:off x="5359501"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4" name="rc434"/>
            <p:cNvSpPr/>
            <p:nvPr/>
          </p:nvSpPr>
          <p:spPr>
            <a:xfrm>
              <a:off x="5619285"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5" name="rc435"/>
            <p:cNvSpPr/>
            <p:nvPr/>
          </p:nvSpPr>
          <p:spPr>
            <a:xfrm>
              <a:off x="5879069"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6" name="rc436"/>
            <p:cNvSpPr/>
            <p:nvPr/>
          </p:nvSpPr>
          <p:spPr>
            <a:xfrm>
              <a:off x="6138853"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7" name="rc437"/>
            <p:cNvSpPr/>
            <p:nvPr/>
          </p:nvSpPr>
          <p:spPr>
            <a:xfrm>
              <a:off x="6398637"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8" name="rc438"/>
            <p:cNvSpPr/>
            <p:nvPr/>
          </p:nvSpPr>
          <p:spPr>
            <a:xfrm>
              <a:off x="6658421"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9" name="rc439"/>
            <p:cNvSpPr/>
            <p:nvPr/>
          </p:nvSpPr>
          <p:spPr>
            <a:xfrm>
              <a:off x="6918204"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0" name="rc440"/>
            <p:cNvSpPr/>
            <p:nvPr/>
          </p:nvSpPr>
          <p:spPr>
            <a:xfrm>
              <a:off x="7177988"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1" name="rc441"/>
            <p:cNvSpPr/>
            <p:nvPr/>
          </p:nvSpPr>
          <p:spPr>
            <a:xfrm>
              <a:off x="7437772"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2" name="rc442"/>
            <p:cNvSpPr/>
            <p:nvPr/>
          </p:nvSpPr>
          <p:spPr>
            <a:xfrm>
              <a:off x="7697556"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3" name="rc443"/>
            <p:cNvSpPr/>
            <p:nvPr/>
          </p:nvSpPr>
          <p:spPr>
            <a:xfrm>
              <a:off x="7957340"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4" name="rc444"/>
            <p:cNvSpPr/>
            <p:nvPr/>
          </p:nvSpPr>
          <p:spPr>
            <a:xfrm>
              <a:off x="8217124"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5" name="rc445"/>
            <p:cNvSpPr/>
            <p:nvPr/>
          </p:nvSpPr>
          <p:spPr>
            <a:xfrm>
              <a:off x="8476908" y="46584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6" name="rc446"/>
            <p:cNvSpPr/>
            <p:nvPr/>
          </p:nvSpPr>
          <p:spPr>
            <a:xfrm>
              <a:off x="1982311"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7" name="rc447"/>
            <p:cNvSpPr/>
            <p:nvPr/>
          </p:nvSpPr>
          <p:spPr>
            <a:xfrm>
              <a:off x="2242095"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8" name="rc448"/>
            <p:cNvSpPr/>
            <p:nvPr/>
          </p:nvSpPr>
          <p:spPr>
            <a:xfrm>
              <a:off x="2501879"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9" name="rc449"/>
            <p:cNvSpPr/>
            <p:nvPr/>
          </p:nvSpPr>
          <p:spPr>
            <a:xfrm>
              <a:off x="2761663" y="174193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0" name="rc450"/>
            <p:cNvSpPr/>
            <p:nvPr/>
          </p:nvSpPr>
          <p:spPr>
            <a:xfrm>
              <a:off x="3021447"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1" name="rc451"/>
            <p:cNvSpPr/>
            <p:nvPr/>
          </p:nvSpPr>
          <p:spPr>
            <a:xfrm>
              <a:off x="3281230" y="174193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2" name="rc452"/>
            <p:cNvSpPr/>
            <p:nvPr/>
          </p:nvSpPr>
          <p:spPr>
            <a:xfrm>
              <a:off x="3541014" y="174193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3" name="rc453"/>
            <p:cNvSpPr/>
            <p:nvPr/>
          </p:nvSpPr>
          <p:spPr>
            <a:xfrm>
              <a:off x="3800798"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4" name="rc454"/>
            <p:cNvSpPr/>
            <p:nvPr/>
          </p:nvSpPr>
          <p:spPr>
            <a:xfrm>
              <a:off x="4060582" y="1741939"/>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5" name="rc455"/>
            <p:cNvSpPr/>
            <p:nvPr/>
          </p:nvSpPr>
          <p:spPr>
            <a:xfrm>
              <a:off x="4320366"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6" name="rc456"/>
            <p:cNvSpPr/>
            <p:nvPr/>
          </p:nvSpPr>
          <p:spPr>
            <a:xfrm>
              <a:off x="458015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7" name="rc457"/>
            <p:cNvSpPr/>
            <p:nvPr/>
          </p:nvSpPr>
          <p:spPr>
            <a:xfrm>
              <a:off x="4839934"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8" name="rc458"/>
            <p:cNvSpPr/>
            <p:nvPr/>
          </p:nvSpPr>
          <p:spPr>
            <a:xfrm>
              <a:off x="5099717"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9" name="rc459"/>
            <p:cNvSpPr/>
            <p:nvPr/>
          </p:nvSpPr>
          <p:spPr>
            <a:xfrm>
              <a:off x="5359501"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0" name="rc460"/>
            <p:cNvSpPr/>
            <p:nvPr/>
          </p:nvSpPr>
          <p:spPr>
            <a:xfrm>
              <a:off x="5619285"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1" name="rc461"/>
            <p:cNvSpPr/>
            <p:nvPr/>
          </p:nvSpPr>
          <p:spPr>
            <a:xfrm>
              <a:off x="5879069"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2" name="rc462"/>
            <p:cNvSpPr/>
            <p:nvPr/>
          </p:nvSpPr>
          <p:spPr>
            <a:xfrm>
              <a:off x="6138853"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98637"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4" name="rc464"/>
            <p:cNvSpPr/>
            <p:nvPr/>
          </p:nvSpPr>
          <p:spPr>
            <a:xfrm>
              <a:off x="6658421"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5" name="rc465"/>
            <p:cNvSpPr/>
            <p:nvPr/>
          </p:nvSpPr>
          <p:spPr>
            <a:xfrm>
              <a:off x="6918204"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6" name="rc466"/>
            <p:cNvSpPr/>
            <p:nvPr/>
          </p:nvSpPr>
          <p:spPr>
            <a:xfrm>
              <a:off x="7177988"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7" name="rc467"/>
            <p:cNvSpPr/>
            <p:nvPr/>
          </p:nvSpPr>
          <p:spPr>
            <a:xfrm>
              <a:off x="7437772"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8" name="rc468"/>
            <p:cNvSpPr/>
            <p:nvPr/>
          </p:nvSpPr>
          <p:spPr>
            <a:xfrm>
              <a:off x="7697556"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9" name="rc469"/>
            <p:cNvSpPr/>
            <p:nvPr/>
          </p:nvSpPr>
          <p:spPr>
            <a:xfrm>
              <a:off x="795734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0" name="rc470"/>
            <p:cNvSpPr/>
            <p:nvPr/>
          </p:nvSpPr>
          <p:spPr>
            <a:xfrm>
              <a:off x="8217124"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1" name="rc471"/>
            <p:cNvSpPr/>
            <p:nvPr/>
          </p:nvSpPr>
          <p:spPr>
            <a:xfrm>
              <a:off x="8476908"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2" name="rc472"/>
            <p:cNvSpPr/>
            <p:nvPr/>
          </p:nvSpPr>
          <p:spPr>
            <a:xfrm>
              <a:off x="1982311" y="5321296"/>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3" name="rc473"/>
            <p:cNvSpPr/>
            <p:nvPr/>
          </p:nvSpPr>
          <p:spPr>
            <a:xfrm>
              <a:off x="2242095" y="5321296"/>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4" name="rc474"/>
            <p:cNvSpPr/>
            <p:nvPr/>
          </p:nvSpPr>
          <p:spPr>
            <a:xfrm>
              <a:off x="2501879" y="532129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75" name="rc475"/>
            <p:cNvSpPr/>
            <p:nvPr/>
          </p:nvSpPr>
          <p:spPr>
            <a:xfrm>
              <a:off x="2761663"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6" name="rc476"/>
            <p:cNvSpPr/>
            <p:nvPr/>
          </p:nvSpPr>
          <p:spPr>
            <a:xfrm>
              <a:off x="3021447" y="532129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77" name="rc477"/>
            <p:cNvSpPr/>
            <p:nvPr/>
          </p:nvSpPr>
          <p:spPr>
            <a:xfrm>
              <a:off x="3281230"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8" name="rc478"/>
            <p:cNvSpPr/>
            <p:nvPr/>
          </p:nvSpPr>
          <p:spPr>
            <a:xfrm>
              <a:off x="3541014"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9" name="rc479"/>
            <p:cNvSpPr/>
            <p:nvPr/>
          </p:nvSpPr>
          <p:spPr>
            <a:xfrm>
              <a:off x="3800798"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0" name="rc480"/>
            <p:cNvSpPr/>
            <p:nvPr/>
          </p:nvSpPr>
          <p:spPr>
            <a:xfrm>
              <a:off x="4060582"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1" name="rc481"/>
            <p:cNvSpPr/>
            <p:nvPr/>
          </p:nvSpPr>
          <p:spPr>
            <a:xfrm>
              <a:off x="4320366"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2" name="rc482"/>
            <p:cNvSpPr/>
            <p:nvPr/>
          </p:nvSpPr>
          <p:spPr>
            <a:xfrm>
              <a:off x="4580150"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3" name="rc483"/>
            <p:cNvSpPr/>
            <p:nvPr/>
          </p:nvSpPr>
          <p:spPr>
            <a:xfrm>
              <a:off x="4839934"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4" name="rc484"/>
            <p:cNvSpPr/>
            <p:nvPr/>
          </p:nvSpPr>
          <p:spPr>
            <a:xfrm>
              <a:off x="5099717" y="53212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85" name="rc485"/>
            <p:cNvSpPr/>
            <p:nvPr/>
          </p:nvSpPr>
          <p:spPr>
            <a:xfrm>
              <a:off x="5359501" y="532129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86" name="rc486"/>
            <p:cNvSpPr/>
            <p:nvPr/>
          </p:nvSpPr>
          <p:spPr>
            <a:xfrm>
              <a:off x="5619285" y="532129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87" name="rc487"/>
            <p:cNvSpPr/>
            <p:nvPr/>
          </p:nvSpPr>
          <p:spPr>
            <a:xfrm>
              <a:off x="5879069"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88" name="rc488"/>
            <p:cNvSpPr/>
            <p:nvPr/>
          </p:nvSpPr>
          <p:spPr>
            <a:xfrm>
              <a:off x="6138853" y="532129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89" name="rc489"/>
            <p:cNvSpPr/>
            <p:nvPr/>
          </p:nvSpPr>
          <p:spPr>
            <a:xfrm>
              <a:off x="6398637" y="532129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90" name="rc490"/>
            <p:cNvSpPr/>
            <p:nvPr/>
          </p:nvSpPr>
          <p:spPr>
            <a:xfrm>
              <a:off x="6658421" y="532129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91" name="rc491"/>
            <p:cNvSpPr/>
            <p:nvPr/>
          </p:nvSpPr>
          <p:spPr>
            <a:xfrm>
              <a:off x="6918204" y="53212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92" name="rc492"/>
            <p:cNvSpPr/>
            <p:nvPr/>
          </p:nvSpPr>
          <p:spPr>
            <a:xfrm>
              <a:off x="7177988" y="5321296"/>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93" name="rc493"/>
            <p:cNvSpPr/>
            <p:nvPr/>
          </p:nvSpPr>
          <p:spPr>
            <a:xfrm>
              <a:off x="7437772" y="5321296"/>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4" name="rc494"/>
            <p:cNvSpPr/>
            <p:nvPr/>
          </p:nvSpPr>
          <p:spPr>
            <a:xfrm>
              <a:off x="7697556" y="5321296"/>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95" name="rc495"/>
            <p:cNvSpPr/>
            <p:nvPr/>
          </p:nvSpPr>
          <p:spPr>
            <a:xfrm>
              <a:off x="7957340" y="5321296"/>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96" name="rc496"/>
            <p:cNvSpPr/>
            <p:nvPr/>
          </p:nvSpPr>
          <p:spPr>
            <a:xfrm>
              <a:off x="8217124" y="5321296"/>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97" name="rc497"/>
            <p:cNvSpPr/>
            <p:nvPr/>
          </p:nvSpPr>
          <p:spPr>
            <a:xfrm>
              <a:off x="8476908" y="5321296"/>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98" name="rc498"/>
            <p:cNvSpPr/>
            <p:nvPr/>
          </p:nvSpPr>
          <p:spPr>
            <a:xfrm>
              <a:off x="1982311"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9" name="rc499"/>
            <p:cNvSpPr/>
            <p:nvPr/>
          </p:nvSpPr>
          <p:spPr>
            <a:xfrm>
              <a:off x="2242095"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0" name="rc500"/>
            <p:cNvSpPr/>
            <p:nvPr/>
          </p:nvSpPr>
          <p:spPr>
            <a:xfrm>
              <a:off x="2501879"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1" name="rc501"/>
            <p:cNvSpPr/>
            <p:nvPr/>
          </p:nvSpPr>
          <p:spPr>
            <a:xfrm>
              <a:off x="2761663" y="45258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2" name="rc502"/>
            <p:cNvSpPr/>
            <p:nvPr/>
          </p:nvSpPr>
          <p:spPr>
            <a:xfrm>
              <a:off x="3021447"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3" name="rc503"/>
            <p:cNvSpPr/>
            <p:nvPr/>
          </p:nvSpPr>
          <p:spPr>
            <a:xfrm>
              <a:off x="3281230"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4" name="rc504"/>
            <p:cNvSpPr/>
            <p:nvPr/>
          </p:nvSpPr>
          <p:spPr>
            <a:xfrm>
              <a:off x="3541014" y="45258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5" name="rc505"/>
            <p:cNvSpPr/>
            <p:nvPr/>
          </p:nvSpPr>
          <p:spPr>
            <a:xfrm>
              <a:off x="3800798" y="45258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6" name="rc506"/>
            <p:cNvSpPr/>
            <p:nvPr/>
          </p:nvSpPr>
          <p:spPr>
            <a:xfrm>
              <a:off x="4060582" y="45258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7" name="rc507"/>
            <p:cNvSpPr/>
            <p:nvPr/>
          </p:nvSpPr>
          <p:spPr>
            <a:xfrm>
              <a:off x="4320366"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80150"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839934"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99717"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59501"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619285"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79069"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4" name="rc514"/>
            <p:cNvSpPr/>
            <p:nvPr/>
          </p:nvSpPr>
          <p:spPr>
            <a:xfrm>
              <a:off x="6138853"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98637"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6" name="rc516"/>
            <p:cNvSpPr/>
            <p:nvPr/>
          </p:nvSpPr>
          <p:spPr>
            <a:xfrm>
              <a:off x="6658421" y="45258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17" name="rc517"/>
            <p:cNvSpPr/>
            <p:nvPr/>
          </p:nvSpPr>
          <p:spPr>
            <a:xfrm>
              <a:off x="6918204"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8" name="rc518"/>
            <p:cNvSpPr/>
            <p:nvPr/>
          </p:nvSpPr>
          <p:spPr>
            <a:xfrm>
              <a:off x="7177988"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9" name="rc519"/>
            <p:cNvSpPr/>
            <p:nvPr/>
          </p:nvSpPr>
          <p:spPr>
            <a:xfrm>
              <a:off x="7437772" y="452588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0" name="rc520"/>
            <p:cNvSpPr/>
            <p:nvPr/>
          </p:nvSpPr>
          <p:spPr>
            <a:xfrm>
              <a:off x="7697556" y="452588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1" name="rc521"/>
            <p:cNvSpPr/>
            <p:nvPr/>
          </p:nvSpPr>
          <p:spPr>
            <a:xfrm>
              <a:off x="7957340" y="452588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22" name="rc522"/>
            <p:cNvSpPr/>
            <p:nvPr/>
          </p:nvSpPr>
          <p:spPr>
            <a:xfrm>
              <a:off x="8217124" y="452588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23" name="rc523"/>
            <p:cNvSpPr/>
            <p:nvPr/>
          </p:nvSpPr>
          <p:spPr>
            <a:xfrm>
              <a:off x="8476908" y="45258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4" name="rc524"/>
            <p:cNvSpPr/>
            <p:nvPr/>
          </p:nvSpPr>
          <p:spPr>
            <a:xfrm>
              <a:off x="1982311"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5" name="rc525"/>
            <p:cNvSpPr/>
            <p:nvPr/>
          </p:nvSpPr>
          <p:spPr>
            <a:xfrm>
              <a:off x="2242095"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6" name="rc526"/>
            <p:cNvSpPr/>
            <p:nvPr/>
          </p:nvSpPr>
          <p:spPr>
            <a:xfrm>
              <a:off x="2501879"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7" name="rc527"/>
            <p:cNvSpPr/>
            <p:nvPr/>
          </p:nvSpPr>
          <p:spPr>
            <a:xfrm>
              <a:off x="2761663"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8" name="rc528"/>
            <p:cNvSpPr/>
            <p:nvPr/>
          </p:nvSpPr>
          <p:spPr>
            <a:xfrm>
              <a:off x="3021447"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9" name="rc529"/>
            <p:cNvSpPr/>
            <p:nvPr/>
          </p:nvSpPr>
          <p:spPr>
            <a:xfrm>
              <a:off x="3281230"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0" name="rc530"/>
            <p:cNvSpPr/>
            <p:nvPr/>
          </p:nvSpPr>
          <p:spPr>
            <a:xfrm>
              <a:off x="3541014"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1" name="rc531"/>
            <p:cNvSpPr/>
            <p:nvPr/>
          </p:nvSpPr>
          <p:spPr>
            <a:xfrm>
              <a:off x="3800798"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2" name="rc532"/>
            <p:cNvSpPr/>
            <p:nvPr/>
          </p:nvSpPr>
          <p:spPr>
            <a:xfrm>
              <a:off x="4060582"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3" name="rc533"/>
            <p:cNvSpPr/>
            <p:nvPr/>
          </p:nvSpPr>
          <p:spPr>
            <a:xfrm>
              <a:off x="4320366" y="320019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4" name="rc534"/>
            <p:cNvSpPr/>
            <p:nvPr/>
          </p:nvSpPr>
          <p:spPr>
            <a:xfrm>
              <a:off x="4580150"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5" name="rc535"/>
            <p:cNvSpPr/>
            <p:nvPr/>
          </p:nvSpPr>
          <p:spPr>
            <a:xfrm>
              <a:off x="4839934" y="320019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6" name="rc536"/>
            <p:cNvSpPr/>
            <p:nvPr/>
          </p:nvSpPr>
          <p:spPr>
            <a:xfrm>
              <a:off x="5099717"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7" name="rc537"/>
            <p:cNvSpPr/>
            <p:nvPr/>
          </p:nvSpPr>
          <p:spPr>
            <a:xfrm>
              <a:off x="5359501"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8" name="rc538"/>
            <p:cNvSpPr/>
            <p:nvPr/>
          </p:nvSpPr>
          <p:spPr>
            <a:xfrm>
              <a:off x="5619285"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9" name="rc539"/>
            <p:cNvSpPr/>
            <p:nvPr/>
          </p:nvSpPr>
          <p:spPr>
            <a:xfrm>
              <a:off x="5879069"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0" name="rc540"/>
            <p:cNvSpPr/>
            <p:nvPr/>
          </p:nvSpPr>
          <p:spPr>
            <a:xfrm>
              <a:off x="6138853"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1" name="rc541"/>
            <p:cNvSpPr/>
            <p:nvPr/>
          </p:nvSpPr>
          <p:spPr>
            <a:xfrm>
              <a:off x="6398637" y="32001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2" name="rc542"/>
            <p:cNvSpPr/>
            <p:nvPr/>
          </p:nvSpPr>
          <p:spPr>
            <a:xfrm>
              <a:off x="6658421"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3" name="rc543"/>
            <p:cNvSpPr/>
            <p:nvPr/>
          </p:nvSpPr>
          <p:spPr>
            <a:xfrm>
              <a:off x="6918204"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4" name="rc544"/>
            <p:cNvSpPr/>
            <p:nvPr/>
          </p:nvSpPr>
          <p:spPr>
            <a:xfrm>
              <a:off x="7177988"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5" name="rc545"/>
            <p:cNvSpPr/>
            <p:nvPr/>
          </p:nvSpPr>
          <p:spPr>
            <a:xfrm>
              <a:off x="7437772" y="320019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6" name="rc546"/>
            <p:cNvSpPr/>
            <p:nvPr/>
          </p:nvSpPr>
          <p:spPr>
            <a:xfrm>
              <a:off x="7697556"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7" name="rc547"/>
            <p:cNvSpPr/>
            <p:nvPr/>
          </p:nvSpPr>
          <p:spPr>
            <a:xfrm>
              <a:off x="7957340"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8" name="rc548"/>
            <p:cNvSpPr/>
            <p:nvPr/>
          </p:nvSpPr>
          <p:spPr>
            <a:xfrm>
              <a:off x="8217124"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9" name="rc549"/>
            <p:cNvSpPr/>
            <p:nvPr/>
          </p:nvSpPr>
          <p:spPr>
            <a:xfrm>
              <a:off x="8476908" y="32001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0" name="rc550"/>
            <p:cNvSpPr/>
            <p:nvPr/>
          </p:nvSpPr>
          <p:spPr>
            <a:xfrm>
              <a:off x="1982311"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1" name="rc551"/>
            <p:cNvSpPr/>
            <p:nvPr/>
          </p:nvSpPr>
          <p:spPr>
            <a:xfrm>
              <a:off x="2242095"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2" name="rc552"/>
            <p:cNvSpPr/>
            <p:nvPr/>
          </p:nvSpPr>
          <p:spPr>
            <a:xfrm>
              <a:off x="2501879"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3" name="rc553"/>
            <p:cNvSpPr/>
            <p:nvPr/>
          </p:nvSpPr>
          <p:spPr>
            <a:xfrm>
              <a:off x="2761663"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4" name="rc554"/>
            <p:cNvSpPr/>
            <p:nvPr/>
          </p:nvSpPr>
          <p:spPr>
            <a:xfrm>
              <a:off x="3021447"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5" name="rc555"/>
            <p:cNvSpPr/>
            <p:nvPr/>
          </p:nvSpPr>
          <p:spPr>
            <a:xfrm>
              <a:off x="3281230"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6" name="rc556"/>
            <p:cNvSpPr/>
            <p:nvPr/>
          </p:nvSpPr>
          <p:spPr>
            <a:xfrm>
              <a:off x="3541014"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7" name="rc557"/>
            <p:cNvSpPr/>
            <p:nvPr/>
          </p:nvSpPr>
          <p:spPr>
            <a:xfrm>
              <a:off x="3800798"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8" name="rc558"/>
            <p:cNvSpPr/>
            <p:nvPr/>
          </p:nvSpPr>
          <p:spPr>
            <a:xfrm>
              <a:off x="4060582"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9" name="rc559"/>
            <p:cNvSpPr/>
            <p:nvPr/>
          </p:nvSpPr>
          <p:spPr>
            <a:xfrm>
              <a:off x="4320366"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0" name="rc560"/>
            <p:cNvSpPr/>
            <p:nvPr/>
          </p:nvSpPr>
          <p:spPr>
            <a:xfrm>
              <a:off x="4580150"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1" name="rc561"/>
            <p:cNvSpPr/>
            <p:nvPr/>
          </p:nvSpPr>
          <p:spPr>
            <a:xfrm>
              <a:off x="4839934"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2" name="rc562"/>
            <p:cNvSpPr/>
            <p:nvPr/>
          </p:nvSpPr>
          <p:spPr>
            <a:xfrm>
              <a:off x="5099717"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5359501"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4" name="rc564"/>
            <p:cNvSpPr/>
            <p:nvPr/>
          </p:nvSpPr>
          <p:spPr>
            <a:xfrm>
              <a:off x="5619285"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5" name="rc565"/>
            <p:cNvSpPr/>
            <p:nvPr/>
          </p:nvSpPr>
          <p:spPr>
            <a:xfrm>
              <a:off x="5879069"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6" name="rc566"/>
            <p:cNvSpPr/>
            <p:nvPr/>
          </p:nvSpPr>
          <p:spPr>
            <a:xfrm>
              <a:off x="6138853"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7" name="rc567"/>
            <p:cNvSpPr/>
            <p:nvPr/>
          </p:nvSpPr>
          <p:spPr>
            <a:xfrm>
              <a:off x="6398637" y="439331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8" name="rc568"/>
            <p:cNvSpPr/>
            <p:nvPr/>
          </p:nvSpPr>
          <p:spPr>
            <a:xfrm>
              <a:off x="6658421" y="439331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9" name="rc569"/>
            <p:cNvSpPr/>
            <p:nvPr/>
          </p:nvSpPr>
          <p:spPr>
            <a:xfrm>
              <a:off x="6918204" y="4393315"/>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70" name="rc570"/>
            <p:cNvSpPr/>
            <p:nvPr/>
          </p:nvSpPr>
          <p:spPr>
            <a:xfrm>
              <a:off x="7177988" y="4393315"/>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1" name="rc571"/>
            <p:cNvSpPr/>
            <p:nvPr/>
          </p:nvSpPr>
          <p:spPr>
            <a:xfrm>
              <a:off x="7437772" y="439331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2" name="rc572"/>
            <p:cNvSpPr/>
            <p:nvPr/>
          </p:nvSpPr>
          <p:spPr>
            <a:xfrm>
              <a:off x="7697556" y="439331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3" name="rc573"/>
            <p:cNvSpPr/>
            <p:nvPr/>
          </p:nvSpPr>
          <p:spPr>
            <a:xfrm>
              <a:off x="7957340"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4" name="rc574"/>
            <p:cNvSpPr/>
            <p:nvPr/>
          </p:nvSpPr>
          <p:spPr>
            <a:xfrm>
              <a:off x="8217124" y="439331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5" name="rc575"/>
            <p:cNvSpPr/>
            <p:nvPr/>
          </p:nvSpPr>
          <p:spPr>
            <a:xfrm>
              <a:off x="8476908"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6" name="rc576"/>
            <p:cNvSpPr/>
            <p:nvPr/>
          </p:nvSpPr>
          <p:spPr>
            <a:xfrm>
              <a:off x="1982311" y="293505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7" name="rc577"/>
            <p:cNvSpPr/>
            <p:nvPr/>
          </p:nvSpPr>
          <p:spPr>
            <a:xfrm>
              <a:off x="2242095"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8" name="rc578"/>
            <p:cNvSpPr/>
            <p:nvPr/>
          </p:nvSpPr>
          <p:spPr>
            <a:xfrm>
              <a:off x="2501879" y="29350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9" name="rc579"/>
            <p:cNvSpPr/>
            <p:nvPr/>
          </p:nvSpPr>
          <p:spPr>
            <a:xfrm>
              <a:off x="2761663" y="293505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0" name="rc580"/>
            <p:cNvSpPr/>
            <p:nvPr/>
          </p:nvSpPr>
          <p:spPr>
            <a:xfrm>
              <a:off x="3021447" y="29350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81" name="rc581"/>
            <p:cNvSpPr/>
            <p:nvPr/>
          </p:nvSpPr>
          <p:spPr>
            <a:xfrm>
              <a:off x="3281230"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2" name="rc582"/>
            <p:cNvSpPr/>
            <p:nvPr/>
          </p:nvSpPr>
          <p:spPr>
            <a:xfrm>
              <a:off x="3541014"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3" name="rc583"/>
            <p:cNvSpPr/>
            <p:nvPr/>
          </p:nvSpPr>
          <p:spPr>
            <a:xfrm>
              <a:off x="3800798"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4" name="rc584"/>
            <p:cNvSpPr/>
            <p:nvPr/>
          </p:nvSpPr>
          <p:spPr>
            <a:xfrm>
              <a:off x="4060582"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5" name="rc585"/>
            <p:cNvSpPr/>
            <p:nvPr/>
          </p:nvSpPr>
          <p:spPr>
            <a:xfrm>
              <a:off x="4320366"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6" name="rc586"/>
            <p:cNvSpPr/>
            <p:nvPr/>
          </p:nvSpPr>
          <p:spPr>
            <a:xfrm>
              <a:off x="4580150"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7" name="rc587"/>
            <p:cNvSpPr/>
            <p:nvPr/>
          </p:nvSpPr>
          <p:spPr>
            <a:xfrm>
              <a:off x="4839934"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8" name="rc588"/>
            <p:cNvSpPr/>
            <p:nvPr/>
          </p:nvSpPr>
          <p:spPr>
            <a:xfrm>
              <a:off x="5099717"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359501"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0" name="rc590"/>
            <p:cNvSpPr/>
            <p:nvPr/>
          </p:nvSpPr>
          <p:spPr>
            <a:xfrm>
              <a:off x="5619285"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1" name="rc591"/>
            <p:cNvSpPr/>
            <p:nvPr/>
          </p:nvSpPr>
          <p:spPr>
            <a:xfrm>
              <a:off x="5879069"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2" name="rc592"/>
            <p:cNvSpPr/>
            <p:nvPr/>
          </p:nvSpPr>
          <p:spPr>
            <a:xfrm>
              <a:off x="6138853"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98637"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4" name="rc594"/>
            <p:cNvSpPr/>
            <p:nvPr/>
          </p:nvSpPr>
          <p:spPr>
            <a:xfrm>
              <a:off x="6658421"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5" name="rc595"/>
            <p:cNvSpPr/>
            <p:nvPr/>
          </p:nvSpPr>
          <p:spPr>
            <a:xfrm>
              <a:off x="6918204"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77988"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7437772"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97556"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57340" y="29350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8217124" y="29350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1" name="rc601"/>
            <p:cNvSpPr/>
            <p:nvPr/>
          </p:nvSpPr>
          <p:spPr>
            <a:xfrm>
              <a:off x="8476908" y="29350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2" name="rc602"/>
            <p:cNvSpPr/>
            <p:nvPr/>
          </p:nvSpPr>
          <p:spPr>
            <a:xfrm>
              <a:off x="1982311"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3" name="rc603"/>
            <p:cNvSpPr/>
            <p:nvPr/>
          </p:nvSpPr>
          <p:spPr>
            <a:xfrm>
              <a:off x="2242095"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4" name="rc604"/>
            <p:cNvSpPr/>
            <p:nvPr/>
          </p:nvSpPr>
          <p:spPr>
            <a:xfrm>
              <a:off x="2501879"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5" name="rc605"/>
            <p:cNvSpPr/>
            <p:nvPr/>
          </p:nvSpPr>
          <p:spPr>
            <a:xfrm>
              <a:off x="2761663"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6" name="rc606"/>
            <p:cNvSpPr/>
            <p:nvPr/>
          </p:nvSpPr>
          <p:spPr>
            <a:xfrm>
              <a:off x="3021447"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7" name="rc607"/>
            <p:cNvSpPr/>
            <p:nvPr/>
          </p:nvSpPr>
          <p:spPr>
            <a:xfrm>
              <a:off x="3281230" y="34653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8" name="rc608"/>
            <p:cNvSpPr/>
            <p:nvPr/>
          </p:nvSpPr>
          <p:spPr>
            <a:xfrm>
              <a:off x="3541014"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9" name="rc609"/>
            <p:cNvSpPr/>
            <p:nvPr/>
          </p:nvSpPr>
          <p:spPr>
            <a:xfrm>
              <a:off x="3800798" y="34653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0" name="rc610"/>
            <p:cNvSpPr/>
            <p:nvPr/>
          </p:nvSpPr>
          <p:spPr>
            <a:xfrm>
              <a:off x="4060582"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1" name="rc611"/>
            <p:cNvSpPr/>
            <p:nvPr/>
          </p:nvSpPr>
          <p:spPr>
            <a:xfrm>
              <a:off x="4320366" y="34653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2" name="rc612"/>
            <p:cNvSpPr/>
            <p:nvPr/>
          </p:nvSpPr>
          <p:spPr>
            <a:xfrm>
              <a:off x="4580150"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3" name="rc613"/>
            <p:cNvSpPr/>
            <p:nvPr/>
          </p:nvSpPr>
          <p:spPr>
            <a:xfrm>
              <a:off x="4839934"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4" name="rc614"/>
            <p:cNvSpPr/>
            <p:nvPr/>
          </p:nvSpPr>
          <p:spPr>
            <a:xfrm>
              <a:off x="5099717"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5" name="rc615"/>
            <p:cNvSpPr/>
            <p:nvPr/>
          </p:nvSpPr>
          <p:spPr>
            <a:xfrm>
              <a:off x="5359501"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6" name="rc616"/>
            <p:cNvSpPr/>
            <p:nvPr/>
          </p:nvSpPr>
          <p:spPr>
            <a:xfrm>
              <a:off x="5619285"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7" name="rc617"/>
            <p:cNvSpPr/>
            <p:nvPr/>
          </p:nvSpPr>
          <p:spPr>
            <a:xfrm>
              <a:off x="5879069"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8" name="rc618"/>
            <p:cNvSpPr/>
            <p:nvPr/>
          </p:nvSpPr>
          <p:spPr>
            <a:xfrm>
              <a:off x="6138853"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9" name="rc619"/>
            <p:cNvSpPr/>
            <p:nvPr/>
          </p:nvSpPr>
          <p:spPr>
            <a:xfrm>
              <a:off x="6398637"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0" name="rc620"/>
            <p:cNvSpPr/>
            <p:nvPr/>
          </p:nvSpPr>
          <p:spPr>
            <a:xfrm>
              <a:off x="6658421" y="34653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1" name="rc621"/>
            <p:cNvSpPr/>
            <p:nvPr/>
          </p:nvSpPr>
          <p:spPr>
            <a:xfrm>
              <a:off x="6918204" y="34653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77988"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3" name="rc623"/>
            <p:cNvSpPr/>
            <p:nvPr/>
          </p:nvSpPr>
          <p:spPr>
            <a:xfrm>
              <a:off x="7437772"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97556"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57340"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6" name="rc626"/>
            <p:cNvSpPr/>
            <p:nvPr/>
          </p:nvSpPr>
          <p:spPr>
            <a:xfrm>
              <a:off x="8217124"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7" name="rc627"/>
            <p:cNvSpPr/>
            <p:nvPr/>
          </p:nvSpPr>
          <p:spPr>
            <a:xfrm>
              <a:off x="8476908" y="346533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8" name="rc628"/>
            <p:cNvSpPr/>
            <p:nvPr/>
          </p:nvSpPr>
          <p:spPr>
            <a:xfrm>
              <a:off x="1982311"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9" name="rc629"/>
            <p:cNvSpPr/>
            <p:nvPr/>
          </p:nvSpPr>
          <p:spPr>
            <a:xfrm>
              <a:off x="2242095" y="47910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0" name="rc630"/>
            <p:cNvSpPr/>
            <p:nvPr/>
          </p:nvSpPr>
          <p:spPr>
            <a:xfrm>
              <a:off x="2501879"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1" name="rc631"/>
            <p:cNvSpPr/>
            <p:nvPr/>
          </p:nvSpPr>
          <p:spPr>
            <a:xfrm>
              <a:off x="2761663"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2" name="rc632"/>
            <p:cNvSpPr/>
            <p:nvPr/>
          </p:nvSpPr>
          <p:spPr>
            <a:xfrm>
              <a:off x="3021447"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3" name="rc633"/>
            <p:cNvSpPr/>
            <p:nvPr/>
          </p:nvSpPr>
          <p:spPr>
            <a:xfrm>
              <a:off x="3281230" y="47910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4" name="rc634"/>
            <p:cNvSpPr/>
            <p:nvPr/>
          </p:nvSpPr>
          <p:spPr>
            <a:xfrm>
              <a:off x="3541014" y="47910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5" name="rc635"/>
            <p:cNvSpPr/>
            <p:nvPr/>
          </p:nvSpPr>
          <p:spPr>
            <a:xfrm>
              <a:off x="3800798" y="47910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6" name="rc636"/>
            <p:cNvSpPr/>
            <p:nvPr/>
          </p:nvSpPr>
          <p:spPr>
            <a:xfrm>
              <a:off x="4060582" y="47910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7" name="rc637"/>
            <p:cNvSpPr/>
            <p:nvPr/>
          </p:nvSpPr>
          <p:spPr>
            <a:xfrm>
              <a:off x="4320366"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8" name="rc638"/>
            <p:cNvSpPr/>
            <p:nvPr/>
          </p:nvSpPr>
          <p:spPr>
            <a:xfrm>
              <a:off x="4580150"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9" name="rc639"/>
            <p:cNvSpPr/>
            <p:nvPr/>
          </p:nvSpPr>
          <p:spPr>
            <a:xfrm>
              <a:off x="4839934"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0" name="rc640"/>
            <p:cNvSpPr/>
            <p:nvPr/>
          </p:nvSpPr>
          <p:spPr>
            <a:xfrm>
              <a:off x="5099717"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1" name="rc641"/>
            <p:cNvSpPr/>
            <p:nvPr/>
          </p:nvSpPr>
          <p:spPr>
            <a:xfrm>
              <a:off x="5359501" y="47910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2" name="rc642"/>
            <p:cNvSpPr/>
            <p:nvPr/>
          </p:nvSpPr>
          <p:spPr>
            <a:xfrm>
              <a:off x="5619285"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3" name="rc643"/>
            <p:cNvSpPr/>
            <p:nvPr/>
          </p:nvSpPr>
          <p:spPr>
            <a:xfrm>
              <a:off x="5879069" y="47910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4" name="rc644"/>
            <p:cNvSpPr/>
            <p:nvPr/>
          </p:nvSpPr>
          <p:spPr>
            <a:xfrm>
              <a:off x="6138853"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5" name="rc645"/>
            <p:cNvSpPr/>
            <p:nvPr/>
          </p:nvSpPr>
          <p:spPr>
            <a:xfrm>
              <a:off x="6398637"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6" name="rc646"/>
            <p:cNvSpPr/>
            <p:nvPr/>
          </p:nvSpPr>
          <p:spPr>
            <a:xfrm>
              <a:off x="6658421" y="479102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7" name="rc647"/>
            <p:cNvSpPr/>
            <p:nvPr/>
          </p:nvSpPr>
          <p:spPr>
            <a:xfrm>
              <a:off x="6918204" y="4791021"/>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8" name="rc648"/>
            <p:cNvSpPr/>
            <p:nvPr/>
          </p:nvSpPr>
          <p:spPr>
            <a:xfrm>
              <a:off x="7177988" y="4791021"/>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49" name="rc649"/>
            <p:cNvSpPr/>
            <p:nvPr/>
          </p:nvSpPr>
          <p:spPr>
            <a:xfrm>
              <a:off x="7437772" y="4791021"/>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50" name="rc650"/>
            <p:cNvSpPr/>
            <p:nvPr/>
          </p:nvSpPr>
          <p:spPr>
            <a:xfrm>
              <a:off x="7697556" y="479102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51" name="rc651"/>
            <p:cNvSpPr/>
            <p:nvPr/>
          </p:nvSpPr>
          <p:spPr>
            <a:xfrm>
              <a:off x="7957340" y="4791021"/>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52" name="rc652"/>
            <p:cNvSpPr/>
            <p:nvPr/>
          </p:nvSpPr>
          <p:spPr>
            <a:xfrm>
              <a:off x="8217124" y="479102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53" name="rc653"/>
            <p:cNvSpPr/>
            <p:nvPr/>
          </p:nvSpPr>
          <p:spPr>
            <a:xfrm>
              <a:off x="8476908" y="479102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54" name="rc654"/>
            <p:cNvSpPr/>
            <p:nvPr/>
          </p:nvSpPr>
          <p:spPr>
            <a:xfrm>
              <a:off x="1982311"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5" name="rc655"/>
            <p:cNvSpPr/>
            <p:nvPr/>
          </p:nvSpPr>
          <p:spPr>
            <a:xfrm>
              <a:off x="2242095" y="373047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6" name="rc656"/>
            <p:cNvSpPr/>
            <p:nvPr/>
          </p:nvSpPr>
          <p:spPr>
            <a:xfrm>
              <a:off x="2501879"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7" name="rc657"/>
            <p:cNvSpPr/>
            <p:nvPr/>
          </p:nvSpPr>
          <p:spPr>
            <a:xfrm>
              <a:off x="2761663"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8" name="rc658"/>
            <p:cNvSpPr/>
            <p:nvPr/>
          </p:nvSpPr>
          <p:spPr>
            <a:xfrm>
              <a:off x="3021447"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9" name="rc659"/>
            <p:cNvSpPr/>
            <p:nvPr/>
          </p:nvSpPr>
          <p:spPr>
            <a:xfrm>
              <a:off x="3281230"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0" name="rc660"/>
            <p:cNvSpPr/>
            <p:nvPr/>
          </p:nvSpPr>
          <p:spPr>
            <a:xfrm>
              <a:off x="3541014"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1" name="rc661"/>
            <p:cNvSpPr/>
            <p:nvPr/>
          </p:nvSpPr>
          <p:spPr>
            <a:xfrm>
              <a:off x="3800798"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2" name="rc662"/>
            <p:cNvSpPr/>
            <p:nvPr/>
          </p:nvSpPr>
          <p:spPr>
            <a:xfrm>
              <a:off x="4060582"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3" name="rc663"/>
            <p:cNvSpPr/>
            <p:nvPr/>
          </p:nvSpPr>
          <p:spPr>
            <a:xfrm>
              <a:off x="4320366"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4" name="rc664"/>
            <p:cNvSpPr/>
            <p:nvPr/>
          </p:nvSpPr>
          <p:spPr>
            <a:xfrm>
              <a:off x="4580150"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5" name="rc665"/>
            <p:cNvSpPr/>
            <p:nvPr/>
          </p:nvSpPr>
          <p:spPr>
            <a:xfrm>
              <a:off x="4839934"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6" name="rc666"/>
            <p:cNvSpPr/>
            <p:nvPr/>
          </p:nvSpPr>
          <p:spPr>
            <a:xfrm>
              <a:off x="5099717"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7" name="rc667"/>
            <p:cNvSpPr/>
            <p:nvPr/>
          </p:nvSpPr>
          <p:spPr>
            <a:xfrm>
              <a:off x="5359501"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8" name="rc668"/>
            <p:cNvSpPr/>
            <p:nvPr/>
          </p:nvSpPr>
          <p:spPr>
            <a:xfrm>
              <a:off x="5619285"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9" name="rc669"/>
            <p:cNvSpPr/>
            <p:nvPr/>
          </p:nvSpPr>
          <p:spPr>
            <a:xfrm>
              <a:off x="5879069"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0" name="rc670"/>
            <p:cNvSpPr/>
            <p:nvPr/>
          </p:nvSpPr>
          <p:spPr>
            <a:xfrm>
              <a:off x="6138853"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1" name="rc671"/>
            <p:cNvSpPr/>
            <p:nvPr/>
          </p:nvSpPr>
          <p:spPr>
            <a:xfrm>
              <a:off x="6398637"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2" name="rc672"/>
            <p:cNvSpPr/>
            <p:nvPr/>
          </p:nvSpPr>
          <p:spPr>
            <a:xfrm>
              <a:off x="6658421"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3" name="rc673"/>
            <p:cNvSpPr/>
            <p:nvPr/>
          </p:nvSpPr>
          <p:spPr>
            <a:xfrm>
              <a:off x="6918204"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4" name="rc674"/>
            <p:cNvSpPr/>
            <p:nvPr/>
          </p:nvSpPr>
          <p:spPr>
            <a:xfrm>
              <a:off x="7177988"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5" name="rc675"/>
            <p:cNvSpPr/>
            <p:nvPr/>
          </p:nvSpPr>
          <p:spPr>
            <a:xfrm>
              <a:off x="7437772" y="373047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6" name="rc676"/>
            <p:cNvSpPr/>
            <p:nvPr/>
          </p:nvSpPr>
          <p:spPr>
            <a:xfrm>
              <a:off x="7697556"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7" name="rc677"/>
            <p:cNvSpPr/>
            <p:nvPr/>
          </p:nvSpPr>
          <p:spPr>
            <a:xfrm>
              <a:off x="7957340" y="3730471"/>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8" name="rc678"/>
            <p:cNvSpPr/>
            <p:nvPr/>
          </p:nvSpPr>
          <p:spPr>
            <a:xfrm>
              <a:off x="8217124" y="3730471"/>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9" name="rc679"/>
            <p:cNvSpPr/>
            <p:nvPr/>
          </p:nvSpPr>
          <p:spPr>
            <a:xfrm>
              <a:off x="8476908" y="3730471"/>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0" name="rc680"/>
            <p:cNvSpPr/>
            <p:nvPr/>
          </p:nvSpPr>
          <p:spPr>
            <a:xfrm>
              <a:off x="1982311"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1" name="rc681"/>
            <p:cNvSpPr/>
            <p:nvPr/>
          </p:nvSpPr>
          <p:spPr>
            <a:xfrm>
              <a:off x="2242095"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2" name="rc682"/>
            <p:cNvSpPr/>
            <p:nvPr/>
          </p:nvSpPr>
          <p:spPr>
            <a:xfrm>
              <a:off x="2501879"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3" name="rc683"/>
            <p:cNvSpPr/>
            <p:nvPr/>
          </p:nvSpPr>
          <p:spPr>
            <a:xfrm>
              <a:off x="2761663"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4" name="rc684"/>
            <p:cNvSpPr/>
            <p:nvPr/>
          </p:nvSpPr>
          <p:spPr>
            <a:xfrm>
              <a:off x="3021447"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5" name="rc685"/>
            <p:cNvSpPr/>
            <p:nvPr/>
          </p:nvSpPr>
          <p:spPr>
            <a:xfrm>
              <a:off x="3281230"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6" name="rc686"/>
            <p:cNvSpPr/>
            <p:nvPr/>
          </p:nvSpPr>
          <p:spPr>
            <a:xfrm>
              <a:off x="3541014"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7" name="rc687"/>
            <p:cNvSpPr/>
            <p:nvPr/>
          </p:nvSpPr>
          <p:spPr>
            <a:xfrm>
              <a:off x="3800798"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8" name="rc688"/>
            <p:cNvSpPr/>
            <p:nvPr/>
          </p:nvSpPr>
          <p:spPr>
            <a:xfrm>
              <a:off x="4060582"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9" name="rc689"/>
            <p:cNvSpPr/>
            <p:nvPr/>
          </p:nvSpPr>
          <p:spPr>
            <a:xfrm>
              <a:off x="4320366"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0" name="rc690"/>
            <p:cNvSpPr/>
            <p:nvPr/>
          </p:nvSpPr>
          <p:spPr>
            <a:xfrm>
              <a:off x="4580150" y="18745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1" name="rc691"/>
            <p:cNvSpPr/>
            <p:nvPr/>
          </p:nvSpPr>
          <p:spPr>
            <a:xfrm>
              <a:off x="4839934"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2" name="rc692"/>
            <p:cNvSpPr/>
            <p:nvPr/>
          </p:nvSpPr>
          <p:spPr>
            <a:xfrm>
              <a:off x="5099717"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3" name="rc693"/>
            <p:cNvSpPr/>
            <p:nvPr/>
          </p:nvSpPr>
          <p:spPr>
            <a:xfrm>
              <a:off x="5359501" y="18745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4" name="rc694"/>
            <p:cNvSpPr/>
            <p:nvPr/>
          </p:nvSpPr>
          <p:spPr>
            <a:xfrm>
              <a:off x="5619285"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5" name="rc695"/>
            <p:cNvSpPr/>
            <p:nvPr/>
          </p:nvSpPr>
          <p:spPr>
            <a:xfrm>
              <a:off x="5879069" y="18745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6" name="rc696"/>
            <p:cNvSpPr/>
            <p:nvPr/>
          </p:nvSpPr>
          <p:spPr>
            <a:xfrm>
              <a:off x="6138853"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7" name="rc697"/>
            <p:cNvSpPr/>
            <p:nvPr/>
          </p:nvSpPr>
          <p:spPr>
            <a:xfrm>
              <a:off x="6398637"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8" name="rc698"/>
            <p:cNvSpPr/>
            <p:nvPr/>
          </p:nvSpPr>
          <p:spPr>
            <a:xfrm>
              <a:off x="6658421"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9" name="rc699"/>
            <p:cNvSpPr/>
            <p:nvPr/>
          </p:nvSpPr>
          <p:spPr>
            <a:xfrm>
              <a:off x="6918204"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77988"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1" name="rc701"/>
            <p:cNvSpPr/>
            <p:nvPr/>
          </p:nvSpPr>
          <p:spPr>
            <a:xfrm>
              <a:off x="7437772"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2" name="rc702"/>
            <p:cNvSpPr/>
            <p:nvPr/>
          </p:nvSpPr>
          <p:spPr>
            <a:xfrm>
              <a:off x="7697556"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3" name="rc703"/>
            <p:cNvSpPr/>
            <p:nvPr/>
          </p:nvSpPr>
          <p:spPr>
            <a:xfrm>
              <a:off x="7957340" y="18745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4" name="rc704"/>
            <p:cNvSpPr/>
            <p:nvPr/>
          </p:nvSpPr>
          <p:spPr>
            <a:xfrm>
              <a:off x="8217124"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76908"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6" name="rc706"/>
            <p:cNvSpPr/>
            <p:nvPr/>
          </p:nvSpPr>
          <p:spPr>
            <a:xfrm>
              <a:off x="1982311" y="3995608"/>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07" name="rc707"/>
            <p:cNvSpPr/>
            <p:nvPr/>
          </p:nvSpPr>
          <p:spPr>
            <a:xfrm>
              <a:off x="2242095"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8" name="rc708"/>
            <p:cNvSpPr/>
            <p:nvPr/>
          </p:nvSpPr>
          <p:spPr>
            <a:xfrm>
              <a:off x="2501879"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9" name="rc709"/>
            <p:cNvSpPr/>
            <p:nvPr/>
          </p:nvSpPr>
          <p:spPr>
            <a:xfrm>
              <a:off x="2761663"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0" name="rc710"/>
            <p:cNvSpPr/>
            <p:nvPr/>
          </p:nvSpPr>
          <p:spPr>
            <a:xfrm>
              <a:off x="3021447"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1" name="rc711"/>
            <p:cNvSpPr/>
            <p:nvPr/>
          </p:nvSpPr>
          <p:spPr>
            <a:xfrm>
              <a:off x="3281230"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2" name="rc712"/>
            <p:cNvSpPr/>
            <p:nvPr/>
          </p:nvSpPr>
          <p:spPr>
            <a:xfrm>
              <a:off x="3541014" y="39956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3" name="rc713"/>
            <p:cNvSpPr/>
            <p:nvPr/>
          </p:nvSpPr>
          <p:spPr>
            <a:xfrm>
              <a:off x="3800798"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4" name="rc714"/>
            <p:cNvSpPr/>
            <p:nvPr/>
          </p:nvSpPr>
          <p:spPr>
            <a:xfrm>
              <a:off x="4060582"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5" name="rc715"/>
            <p:cNvSpPr/>
            <p:nvPr/>
          </p:nvSpPr>
          <p:spPr>
            <a:xfrm>
              <a:off x="4320366"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6" name="rc716"/>
            <p:cNvSpPr/>
            <p:nvPr/>
          </p:nvSpPr>
          <p:spPr>
            <a:xfrm>
              <a:off x="4580150"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7" name="rc717"/>
            <p:cNvSpPr/>
            <p:nvPr/>
          </p:nvSpPr>
          <p:spPr>
            <a:xfrm>
              <a:off x="4839934"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8" name="rc718"/>
            <p:cNvSpPr/>
            <p:nvPr/>
          </p:nvSpPr>
          <p:spPr>
            <a:xfrm>
              <a:off x="5099717"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9" name="rc719"/>
            <p:cNvSpPr/>
            <p:nvPr/>
          </p:nvSpPr>
          <p:spPr>
            <a:xfrm>
              <a:off x="5359501"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0" name="rc720"/>
            <p:cNvSpPr/>
            <p:nvPr/>
          </p:nvSpPr>
          <p:spPr>
            <a:xfrm>
              <a:off x="5619285"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1" name="rc721"/>
            <p:cNvSpPr/>
            <p:nvPr/>
          </p:nvSpPr>
          <p:spPr>
            <a:xfrm>
              <a:off x="5879069"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2" name="rc722"/>
            <p:cNvSpPr/>
            <p:nvPr/>
          </p:nvSpPr>
          <p:spPr>
            <a:xfrm>
              <a:off x="6138853" y="39956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3" name="rc723"/>
            <p:cNvSpPr/>
            <p:nvPr/>
          </p:nvSpPr>
          <p:spPr>
            <a:xfrm>
              <a:off x="6398637"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4" name="rc724"/>
            <p:cNvSpPr/>
            <p:nvPr/>
          </p:nvSpPr>
          <p:spPr>
            <a:xfrm>
              <a:off x="6658421"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5" name="rc725"/>
            <p:cNvSpPr/>
            <p:nvPr/>
          </p:nvSpPr>
          <p:spPr>
            <a:xfrm>
              <a:off x="6918204"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6" name="rc726"/>
            <p:cNvSpPr/>
            <p:nvPr/>
          </p:nvSpPr>
          <p:spPr>
            <a:xfrm>
              <a:off x="7177988"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7" name="rc727"/>
            <p:cNvSpPr/>
            <p:nvPr/>
          </p:nvSpPr>
          <p:spPr>
            <a:xfrm>
              <a:off x="7437772"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8" name="rc728"/>
            <p:cNvSpPr/>
            <p:nvPr/>
          </p:nvSpPr>
          <p:spPr>
            <a:xfrm>
              <a:off x="7697556" y="39956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9" name="rc729"/>
            <p:cNvSpPr/>
            <p:nvPr/>
          </p:nvSpPr>
          <p:spPr>
            <a:xfrm>
              <a:off x="7957340" y="39956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0" name="rc730"/>
            <p:cNvSpPr/>
            <p:nvPr/>
          </p:nvSpPr>
          <p:spPr>
            <a:xfrm>
              <a:off x="8217124"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1" name="rc731"/>
            <p:cNvSpPr/>
            <p:nvPr/>
          </p:nvSpPr>
          <p:spPr>
            <a:xfrm>
              <a:off x="8476908"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2" name="rc732"/>
            <p:cNvSpPr/>
            <p:nvPr/>
          </p:nvSpPr>
          <p:spPr>
            <a:xfrm>
              <a:off x="1982311"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3" name="rc733"/>
            <p:cNvSpPr/>
            <p:nvPr/>
          </p:nvSpPr>
          <p:spPr>
            <a:xfrm>
              <a:off x="2242095"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4" name="rc734"/>
            <p:cNvSpPr/>
            <p:nvPr/>
          </p:nvSpPr>
          <p:spPr>
            <a:xfrm>
              <a:off x="2501879"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5" name="rc735"/>
            <p:cNvSpPr/>
            <p:nvPr/>
          </p:nvSpPr>
          <p:spPr>
            <a:xfrm>
              <a:off x="2761663"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6" name="rc736"/>
            <p:cNvSpPr/>
            <p:nvPr/>
          </p:nvSpPr>
          <p:spPr>
            <a:xfrm>
              <a:off x="3021447"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281230"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8" name="rc738"/>
            <p:cNvSpPr/>
            <p:nvPr/>
          </p:nvSpPr>
          <p:spPr>
            <a:xfrm>
              <a:off x="354101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9" name="rc739"/>
            <p:cNvSpPr/>
            <p:nvPr/>
          </p:nvSpPr>
          <p:spPr>
            <a:xfrm>
              <a:off x="3800798"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0" name="rc740"/>
            <p:cNvSpPr/>
            <p:nvPr/>
          </p:nvSpPr>
          <p:spPr>
            <a:xfrm>
              <a:off x="4060582"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1" name="rc741"/>
            <p:cNvSpPr/>
            <p:nvPr/>
          </p:nvSpPr>
          <p:spPr>
            <a:xfrm>
              <a:off x="4320366"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2" name="rc742"/>
            <p:cNvSpPr/>
            <p:nvPr/>
          </p:nvSpPr>
          <p:spPr>
            <a:xfrm>
              <a:off x="4580150"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3" name="rc743"/>
            <p:cNvSpPr/>
            <p:nvPr/>
          </p:nvSpPr>
          <p:spPr>
            <a:xfrm>
              <a:off x="4839934" y="20070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4" name="rc744"/>
            <p:cNvSpPr/>
            <p:nvPr/>
          </p:nvSpPr>
          <p:spPr>
            <a:xfrm>
              <a:off x="5099717" y="20070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5" name="rc745"/>
            <p:cNvSpPr/>
            <p:nvPr/>
          </p:nvSpPr>
          <p:spPr>
            <a:xfrm>
              <a:off x="5359501"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6" name="rc746"/>
            <p:cNvSpPr/>
            <p:nvPr/>
          </p:nvSpPr>
          <p:spPr>
            <a:xfrm>
              <a:off x="5619285"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79069"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138853"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98637"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658421"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1" name="rc751"/>
            <p:cNvSpPr/>
            <p:nvPr/>
          </p:nvSpPr>
          <p:spPr>
            <a:xfrm>
              <a:off x="691820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2" name="rc752"/>
            <p:cNvSpPr/>
            <p:nvPr/>
          </p:nvSpPr>
          <p:spPr>
            <a:xfrm>
              <a:off x="7177988"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3" name="rc753"/>
            <p:cNvSpPr/>
            <p:nvPr/>
          </p:nvSpPr>
          <p:spPr>
            <a:xfrm>
              <a:off x="7437772" y="200707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4" name="rc754"/>
            <p:cNvSpPr/>
            <p:nvPr/>
          </p:nvSpPr>
          <p:spPr>
            <a:xfrm>
              <a:off x="7697556"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57340" y="200707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6" name="rc756"/>
            <p:cNvSpPr/>
            <p:nvPr/>
          </p:nvSpPr>
          <p:spPr>
            <a:xfrm>
              <a:off x="821712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76908"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8" name="rc758"/>
            <p:cNvSpPr/>
            <p:nvPr/>
          </p:nvSpPr>
          <p:spPr>
            <a:xfrm>
              <a:off x="1982311" y="51887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59" name="rc759"/>
            <p:cNvSpPr/>
            <p:nvPr/>
          </p:nvSpPr>
          <p:spPr>
            <a:xfrm>
              <a:off x="2242095" y="51887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0" name="rc760"/>
            <p:cNvSpPr/>
            <p:nvPr/>
          </p:nvSpPr>
          <p:spPr>
            <a:xfrm>
              <a:off x="2501879" y="518872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1" name="rc761"/>
            <p:cNvSpPr/>
            <p:nvPr/>
          </p:nvSpPr>
          <p:spPr>
            <a:xfrm>
              <a:off x="2761663" y="518872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62" name="rc762"/>
            <p:cNvSpPr/>
            <p:nvPr/>
          </p:nvSpPr>
          <p:spPr>
            <a:xfrm>
              <a:off x="3021447" y="51887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63" name="rc763"/>
            <p:cNvSpPr/>
            <p:nvPr/>
          </p:nvSpPr>
          <p:spPr>
            <a:xfrm>
              <a:off x="3281230" y="51887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64" name="rc764"/>
            <p:cNvSpPr/>
            <p:nvPr/>
          </p:nvSpPr>
          <p:spPr>
            <a:xfrm>
              <a:off x="3541014"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5" name="rc765"/>
            <p:cNvSpPr/>
            <p:nvPr/>
          </p:nvSpPr>
          <p:spPr>
            <a:xfrm>
              <a:off x="3800798" y="51887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6" name="rc766"/>
            <p:cNvSpPr/>
            <p:nvPr/>
          </p:nvSpPr>
          <p:spPr>
            <a:xfrm>
              <a:off x="4060582" y="51887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7" name="rc767"/>
            <p:cNvSpPr/>
            <p:nvPr/>
          </p:nvSpPr>
          <p:spPr>
            <a:xfrm>
              <a:off x="4320366"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8" name="rc768"/>
            <p:cNvSpPr/>
            <p:nvPr/>
          </p:nvSpPr>
          <p:spPr>
            <a:xfrm>
              <a:off x="4580150" y="51887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9" name="rc769"/>
            <p:cNvSpPr/>
            <p:nvPr/>
          </p:nvSpPr>
          <p:spPr>
            <a:xfrm>
              <a:off x="4839934" y="5188727"/>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70" name="rc770"/>
            <p:cNvSpPr/>
            <p:nvPr/>
          </p:nvSpPr>
          <p:spPr>
            <a:xfrm>
              <a:off x="5099717" y="51887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1" name="rc771"/>
            <p:cNvSpPr/>
            <p:nvPr/>
          </p:nvSpPr>
          <p:spPr>
            <a:xfrm>
              <a:off x="5359501" y="518872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2" name="rc772"/>
            <p:cNvSpPr/>
            <p:nvPr/>
          </p:nvSpPr>
          <p:spPr>
            <a:xfrm>
              <a:off x="5619285" y="5188727"/>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73" name="rc773"/>
            <p:cNvSpPr/>
            <p:nvPr/>
          </p:nvSpPr>
          <p:spPr>
            <a:xfrm>
              <a:off x="5879069" y="5188727"/>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74" name="rc774"/>
            <p:cNvSpPr/>
            <p:nvPr/>
          </p:nvSpPr>
          <p:spPr>
            <a:xfrm>
              <a:off x="6138853" y="5188727"/>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5" name="rc775"/>
            <p:cNvSpPr/>
            <p:nvPr/>
          </p:nvSpPr>
          <p:spPr>
            <a:xfrm>
              <a:off x="6398637" y="5188727"/>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76" name="rc776"/>
            <p:cNvSpPr/>
            <p:nvPr/>
          </p:nvSpPr>
          <p:spPr>
            <a:xfrm>
              <a:off x="6658421"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77" name="rc777"/>
            <p:cNvSpPr/>
            <p:nvPr/>
          </p:nvSpPr>
          <p:spPr>
            <a:xfrm>
              <a:off x="6918204" y="518872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8" name="rc778"/>
            <p:cNvSpPr/>
            <p:nvPr/>
          </p:nvSpPr>
          <p:spPr>
            <a:xfrm>
              <a:off x="7177988" y="5188727"/>
              <a:ext cx="259783" cy="132568"/>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79" name="rc779"/>
            <p:cNvSpPr/>
            <p:nvPr/>
          </p:nvSpPr>
          <p:spPr>
            <a:xfrm>
              <a:off x="7437772" y="518872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80" name="rc780"/>
            <p:cNvSpPr/>
            <p:nvPr/>
          </p:nvSpPr>
          <p:spPr>
            <a:xfrm>
              <a:off x="7697556"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81" name="rc781"/>
            <p:cNvSpPr/>
            <p:nvPr/>
          </p:nvSpPr>
          <p:spPr>
            <a:xfrm>
              <a:off x="7957340" y="5188727"/>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82" name="rc782"/>
            <p:cNvSpPr/>
            <p:nvPr/>
          </p:nvSpPr>
          <p:spPr>
            <a:xfrm>
              <a:off x="8217124" y="518872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3" name="rc783"/>
            <p:cNvSpPr/>
            <p:nvPr/>
          </p:nvSpPr>
          <p:spPr>
            <a:xfrm>
              <a:off x="8476908" y="5188727"/>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84" name="rc784"/>
            <p:cNvSpPr/>
            <p:nvPr/>
          </p:nvSpPr>
          <p:spPr>
            <a:xfrm>
              <a:off x="1982311" y="213964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5" name="rc785"/>
            <p:cNvSpPr/>
            <p:nvPr/>
          </p:nvSpPr>
          <p:spPr>
            <a:xfrm>
              <a:off x="2242095" y="213964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6" name="rc786"/>
            <p:cNvSpPr/>
            <p:nvPr/>
          </p:nvSpPr>
          <p:spPr>
            <a:xfrm>
              <a:off x="2501879" y="213964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7" name="rc787"/>
            <p:cNvSpPr/>
            <p:nvPr/>
          </p:nvSpPr>
          <p:spPr>
            <a:xfrm>
              <a:off x="2761663"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8" name="rc788"/>
            <p:cNvSpPr/>
            <p:nvPr/>
          </p:nvSpPr>
          <p:spPr>
            <a:xfrm>
              <a:off x="3021447" y="213964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9" name="rc789"/>
            <p:cNvSpPr/>
            <p:nvPr/>
          </p:nvSpPr>
          <p:spPr>
            <a:xfrm>
              <a:off x="3281230" y="213964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0" name="rc790"/>
            <p:cNvSpPr/>
            <p:nvPr/>
          </p:nvSpPr>
          <p:spPr>
            <a:xfrm>
              <a:off x="3541014"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91" name="rc791"/>
            <p:cNvSpPr/>
            <p:nvPr/>
          </p:nvSpPr>
          <p:spPr>
            <a:xfrm>
              <a:off x="3800798" y="213964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2" name="rc792"/>
            <p:cNvSpPr/>
            <p:nvPr/>
          </p:nvSpPr>
          <p:spPr>
            <a:xfrm>
              <a:off x="4060582" y="213964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3" name="rc793"/>
            <p:cNvSpPr/>
            <p:nvPr/>
          </p:nvSpPr>
          <p:spPr>
            <a:xfrm>
              <a:off x="4320366"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4" name="rc794"/>
            <p:cNvSpPr/>
            <p:nvPr/>
          </p:nvSpPr>
          <p:spPr>
            <a:xfrm>
              <a:off x="4580150"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5" name="rc795"/>
            <p:cNvSpPr/>
            <p:nvPr/>
          </p:nvSpPr>
          <p:spPr>
            <a:xfrm>
              <a:off x="4839934"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6" name="rc796"/>
            <p:cNvSpPr/>
            <p:nvPr/>
          </p:nvSpPr>
          <p:spPr>
            <a:xfrm>
              <a:off x="5099717" y="213964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7" name="rc797"/>
            <p:cNvSpPr/>
            <p:nvPr/>
          </p:nvSpPr>
          <p:spPr>
            <a:xfrm>
              <a:off x="5359501" y="213964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8" name="rc798"/>
            <p:cNvSpPr/>
            <p:nvPr/>
          </p:nvSpPr>
          <p:spPr>
            <a:xfrm>
              <a:off x="5619285"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99" name="rc799"/>
            <p:cNvSpPr/>
            <p:nvPr/>
          </p:nvSpPr>
          <p:spPr>
            <a:xfrm>
              <a:off x="5879069" y="213964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0" name="rc800"/>
            <p:cNvSpPr/>
            <p:nvPr/>
          </p:nvSpPr>
          <p:spPr>
            <a:xfrm>
              <a:off x="6138853" y="213964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98637"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2" name="rc802"/>
            <p:cNvSpPr/>
            <p:nvPr/>
          </p:nvSpPr>
          <p:spPr>
            <a:xfrm>
              <a:off x="6658421"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3" name="rc803"/>
            <p:cNvSpPr/>
            <p:nvPr/>
          </p:nvSpPr>
          <p:spPr>
            <a:xfrm>
              <a:off x="6918204"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4" name="rc804"/>
            <p:cNvSpPr/>
            <p:nvPr/>
          </p:nvSpPr>
          <p:spPr>
            <a:xfrm>
              <a:off x="7177988"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5" name="rc805"/>
            <p:cNvSpPr/>
            <p:nvPr/>
          </p:nvSpPr>
          <p:spPr>
            <a:xfrm>
              <a:off x="7437772"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6" name="rc806"/>
            <p:cNvSpPr/>
            <p:nvPr/>
          </p:nvSpPr>
          <p:spPr>
            <a:xfrm>
              <a:off x="7697556"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7" name="rc807"/>
            <p:cNvSpPr/>
            <p:nvPr/>
          </p:nvSpPr>
          <p:spPr>
            <a:xfrm>
              <a:off x="7957340"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8" name="rc808"/>
            <p:cNvSpPr/>
            <p:nvPr/>
          </p:nvSpPr>
          <p:spPr>
            <a:xfrm>
              <a:off x="8217124" y="2139645"/>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09" name="rc809"/>
            <p:cNvSpPr/>
            <p:nvPr/>
          </p:nvSpPr>
          <p:spPr>
            <a:xfrm>
              <a:off x="8476908"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0" name="rc810"/>
            <p:cNvSpPr/>
            <p:nvPr/>
          </p:nvSpPr>
          <p:spPr>
            <a:xfrm>
              <a:off x="1982311" y="227221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11" name="rc811"/>
            <p:cNvSpPr/>
            <p:nvPr/>
          </p:nvSpPr>
          <p:spPr>
            <a:xfrm>
              <a:off x="2242095"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2" name="rc812"/>
            <p:cNvSpPr/>
            <p:nvPr/>
          </p:nvSpPr>
          <p:spPr>
            <a:xfrm>
              <a:off x="2501879"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3" name="rc813"/>
            <p:cNvSpPr/>
            <p:nvPr/>
          </p:nvSpPr>
          <p:spPr>
            <a:xfrm>
              <a:off x="2761663"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4" name="rc814"/>
            <p:cNvSpPr/>
            <p:nvPr/>
          </p:nvSpPr>
          <p:spPr>
            <a:xfrm>
              <a:off x="3021447"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5" name="rc815"/>
            <p:cNvSpPr/>
            <p:nvPr/>
          </p:nvSpPr>
          <p:spPr>
            <a:xfrm>
              <a:off x="3281230"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6" name="rc816"/>
            <p:cNvSpPr/>
            <p:nvPr/>
          </p:nvSpPr>
          <p:spPr>
            <a:xfrm>
              <a:off x="3541014"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7" name="rc817"/>
            <p:cNvSpPr/>
            <p:nvPr/>
          </p:nvSpPr>
          <p:spPr>
            <a:xfrm>
              <a:off x="3800798"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8" name="rc818"/>
            <p:cNvSpPr/>
            <p:nvPr/>
          </p:nvSpPr>
          <p:spPr>
            <a:xfrm>
              <a:off x="4060582"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9" name="rc819"/>
            <p:cNvSpPr/>
            <p:nvPr/>
          </p:nvSpPr>
          <p:spPr>
            <a:xfrm>
              <a:off x="4320366"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0" name="rc820"/>
            <p:cNvSpPr/>
            <p:nvPr/>
          </p:nvSpPr>
          <p:spPr>
            <a:xfrm>
              <a:off x="4580150"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1" name="rc821"/>
            <p:cNvSpPr/>
            <p:nvPr/>
          </p:nvSpPr>
          <p:spPr>
            <a:xfrm>
              <a:off x="4839934"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2" name="rc822"/>
            <p:cNvSpPr/>
            <p:nvPr/>
          </p:nvSpPr>
          <p:spPr>
            <a:xfrm>
              <a:off x="5099717"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3" name="rc823"/>
            <p:cNvSpPr/>
            <p:nvPr/>
          </p:nvSpPr>
          <p:spPr>
            <a:xfrm>
              <a:off x="5359501"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4" name="rc824"/>
            <p:cNvSpPr/>
            <p:nvPr/>
          </p:nvSpPr>
          <p:spPr>
            <a:xfrm>
              <a:off x="5619285"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5" name="rc825"/>
            <p:cNvSpPr/>
            <p:nvPr/>
          </p:nvSpPr>
          <p:spPr>
            <a:xfrm>
              <a:off x="5879069"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6" name="rc826"/>
            <p:cNvSpPr/>
            <p:nvPr/>
          </p:nvSpPr>
          <p:spPr>
            <a:xfrm>
              <a:off x="6138853" y="227221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7" name="rc827"/>
            <p:cNvSpPr/>
            <p:nvPr/>
          </p:nvSpPr>
          <p:spPr>
            <a:xfrm>
              <a:off x="6398637" y="227221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8" name="rc828"/>
            <p:cNvSpPr/>
            <p:nvPr/>
          </p:nvSpPr>
          <p:spPr>
            <a:xfrm>
              <a:off x="6658421" y="227221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9" name="rc829"/>
            <p:cNvSpPr/>
            <p:nvPr/>
          </p:nvSpPr>
          <p:spPr>
            <a:xfrm>
              <a:off x="6918204"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0" name="rc830"/>
            <p:cNvSpPr/>
            <p:nvPr/>
          </p:nvSpPr>
          <p:spPr>
            <a:xfrm>
              <a:off x="7177988"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1" name="rc831"/>
            <p:cNvSpPr/>
            <p:nvPr/>
          </p:nvSpPr>
          <p:spPr>
            <a:xfrm>
              <a:off x="7437772"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2" name="rc832"/>
            <p:cNvSpPr/>
            <p:nvPr/>
          </p:nvSpPr>
          <p:spPr>
            <a:xfrm>
              <a:off x="7697556"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3" name="rc833"/>
            <p:cNvSpPr/>
            <p:nvPr/>
          </p:nvSpPr>
          <p:spPr>
            <a:xfrm>
              <a:off x="7957340" y="227221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4" name="rc834"/>
            <p:cNvSpPr/>
            <p:nvPr/>
          </p:nvSpPr>
          <p:spPr>
            <a:xfrm>
              <a:off x="8217124" y="227221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5" name="rc835"/>
            <p:cNvSpPr/>
            <p:nvPr/>
          </p:nvSpPr>
          <p:spPr>
            <a:xfrm>
              <a:off x="8476908" y="227221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6" name="rc836"/>
            <p:cNvSpPr/>
            <p:nvPr/>
          </p:nvSpPr>
          <p:spPr>
            <a:xfrm>
              <a:off x="1982311" y="558643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7" name="rc837"/>
            <p:cNvSpPr/>
            <p:nvPr/>
          </p:nvSpPr>
          <p:spPr>
            <a:xfrm>
              <a:off x="2242095" y="558643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38" name="rc838"/>
            <p:cNvSpPr/>
            <p:nvPr/>
          </p:nvSpPr>
          <p:spPr>
            <a:xfrm>
              <a:off x="2501879" y="558643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39" name="rc839"/>
            <p:cNvSpPr/>
            <p:nvPr/>
          </p:nvSpPr>
          <p:spPr>
            <a:xfrm>
              <a:off x="2761663" y="558643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0" name="rc840"/>
            <p:cNvSpPr/>
            <p:nvPr/>
          </p:nvSpPr>
          <p:spPr>
            <a:xfrm>
              <a:off x="3021447" y="558643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1" name="rc841"/>
            <p:cNvSpPr/>
            <p:nvPr/>
          </p:nvSpPr>
          <p:spPr>
            <a:xfrm>
              <a:off x="3281230" y="558643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2" name="rc842"/>
            <p:cNvSpPr/>
            <p:nvPr/>
          </p:nvSpPr>
          <p:spPr>
            <a:xfrm>
              <a:off x="3541014" y="558643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43" name="rc843"/>
            <p:cNvSpPr/>
            <p:nvPr/>
          </p:nvSpPr>
          <p:spPr>
            <a:xfrm>
              <a:off x="3800798" y="5586434"/>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44" name="rc844"/>
            <p:cNvSpPr/>
            <p:nvPr/>
          </p:nvSpPr>
          <p:spPr>
            <a:xfrm>
              <a:off x="4060582"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5" name="rc845"/>
            <p:cNvSpPr/>
            <p:nvPr/>
          </p:nvSpPr>
          <p:spPr>
            <a:xfrm>
              <a:off x="4320366" y="558643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6" name="rc846"/>
            <p:cNvSpPr/>
            <p:nvPr/>
          </p:nvSpPr>
          <p:spPr>
            <a:xfrm>
              <a:off x="4580150" y="558643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7" name="rc847"/>
            <p:cNvSpPr/>
            <p:nvPr/>
          </p:nvSpPr>
          <p:spPr>
            <a:xfrm>
              <a:off x="4839934" y="558643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8" name="rc848"/>
            <p:cNvSpPr/>
            <p:nvPr/>
          </p:nvSpPr>
          <p:spPr>
            <a:xfrm>
              <a:off x="5099717" y="558643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9" name="rc849"/>
            <p:cNvSpPr/>
            <p:nvPr/>
          </p:nvSpPr>
          <p:spPr>
            <a:xfrm>
              <a:off x="5359501" y="558643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0" name="rc850"/>
            <p:cNvSpPr/>
            <p:nvPr/>
          </p:nvSpPr>
          <p:spPr>
            <a:xfrm>
              <a:off x="5619285" y="558643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1" name="rc851"/>
            <p:cNvSpPr/>
            <p:nvPr/>
          </p:nvSpPr>
          <p:spPr>
            <a:xfrm>
              <a:off x="5879069" y="558643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2" name="rc852"/>
            <p:cNvSpPr/>
            <p:nvPr/>
          </p:nvSpPr>
          <p:spPr>
            <a:xfrm>
              <a:off x="6138853" y="558643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3" name="rc853"/>
            <p:cNvSpPr/>
            <p:nvPr/>
          </p:nvSpPr>
          <p:spPr>
            <a:xfrm>
              <a:off x="6398637" y="558643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4" name="rc854"/>
            <p:cNvSpPr/>
            <p:nvPr/>
          </p:nvSpPr>
          <p:spPr>
            <a:xfrm>
              <a:off x="6658421" y="558643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55" name="rc855"/>
            <p:cNvSpPr/>
            <p:nvPr/>
          </p:nvSpPr>
          <p:spPr>
            <a:xfrm>
              <a:off x="6918204" y="558643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6" name="rc856"/>
            <p:cNvSpPr/>
            <p:nvPr/>
          </p:nvSpPr>
          <p:spPr>
            <a:xfrm>
              <a:off x="7177988" y="5586434"/>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57" name="rc857"/>
            <p:cNvSpPr/>
            <p:nvPr/>
          </p:nvSpPr>
          <p:spPr>
            <a:xfrm>
              <a:off x="7437772" y="5586434"/>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58" name="rc858"/>
            <p:cNvSpPr/>
            <p:nvPr/>
          </p:nvSpPr>
          <p:spPr>
            <a:xfrm>
              <a:off x="7697556" y="5586434"/>
              <a:ext cx="259783" cy="132568"/>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59" name="rc859"/>
            <p:cNvSpPr/>
            <p:nvPr/>
          </p:nvSpPr>
          <p:spPr>
            <a:xfrm>
              <a:off x="7957340" y="5586434"/>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60" name="rc860"/>
            <p:cNvSpPr/>
            <p:nvPr/>
          </p:nvSpPr>
          <p:spPr>
            <a:xfrm>
              <a:off x="8217124" y="5586434"/>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61" name="rc861"/>
            <p:cNvSpPr/>
            <p:nvPr/>
          </p:nvSpPr>
          <p:spPr>
            <a:xfrm>
              <a:off x="8476908" y="5586434"/>
              <a:ext cx="259783" cy="132568"/>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62" name="rc862"/>
            <p:cNvSpPr/>
            <p:nvPr/>
          </p:nvSpPr>
          <p:spPr>
            <a:xfrm>
              <a:off x="1982311"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3" name="rc863"/>
            <p:cNvSpPr/>
            <p:nvPr/>
          </p:nvSpPr>
          <p:spPr>
            <a:xfrm>
              <a:off x="2242095"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4" name="rc864"/>
            <p:cNvSpPr/>
            <p:nvPr/>
          </p:nvSpPr>
          <p:spPr>
            <a:xfrm>
              <a:off x="2501879"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5" name="rc865"/>
            <p:cNvSpPr/>
            <p:nvPr/>
          </p:nvSpPr>
          <p:spPr>
            <a:xfrm>
              <a:off x="2761663"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6" name="rc866"/>
            <p:cNvSpPr/>
            <p:nvPr/>
          </p:nvSpPr>
          <p:spPr>
            <a:xfrm>
              <a:off x="3021447"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7" name="rc867"/>
            <p:cNvSpPr/>
            <p:nvPr/>
          </p:nvSpPr>
          <p:spPr>
            <a:xfrm>
              <a:off x="3281230"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68" name="rc868"/>
            <p:cNvSpPr/>
            <p:nvPr/>
          </p:nvSpPr>
          <p:spPr>
            <a:xfrm>
              <a:off x="3541014"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9" name="rc869"/>
            <p:cNvSpPr/>
            <p:nvPr/>
          </p:nvSpPr>
          <p:spPr>
            <a:xfrm>
              <a:off x="3800798"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0" name="rc870"/>
            <p:cNvSpPr/>
            <p:nvPr/>
          </p:nvSpPr>
          <p:spPr>
            <a:xfrm>
              <a:off x="4060582"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1" name="rc871"/>
            <p:cNvSpPr/>
            <p:nvPr/>
          </p:nvSpPr>
          <p:spPr>
            <a:xfrm>
              <a:off x="4320366"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2" name="rc872"/>
            <p:cNvSpPr/>
            <p:nvPr/>
          </p:nvSpPr>
          <p:spPr>
            <a:xfrm>
              <a:off x="4580150"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3" name="rc873"/>
            <p:cNvSpPr/>
            <p:nvPr/>
          </p:nvSpPr>
          <p:spPr>
            <a:xfrm>
              <a:off x="4839934"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4" name="rc874"/>
            <p:cNvSpPr/>
            <p:nvPr/>
          </p:nvSpPr>
          <p:spPr>
            <a:xfrm>
              <a:off x="5099717"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5" name="rc875"/>
            <p:cNvSpPr/>
            <p:nvPr/>
          </p:nvSpPr>
          <p:spPr>
            <a:xfrm>
              <a:off x="5359501" y="412817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6" name="rc876"/>
            <p:cNvSpPr/>
            <p:nvPr/>
          </p:nvSpPr>
          <p:spPr>
            <a:xfrm>
              <a:off x="5619285"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7" name="rc877"/>
            <p:cNvSpPr/>
            <p:nvPr/>
          </p:nvSpPr>
          <p:spPr>
            <a:xfrm>
              <a:off x="5879069"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8" name="rc878"/>
            <p:cNvSpPr/>
            <p:nvPr/>
          </p:nvSpPr>
          <p:spPr>
            <a:xfrm>
              <a:off x="6138853"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9" name="rc879"/>
            <p:cNvSpPr/>
            <p:nvPr/>
          </p:nvSpPr>
          <p:spPr>
            <a:xfrm>
              <a:off x="6398637" y="412817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0" name="rc880"/>
            <p:cNvSpPr/>
            <p:nvPr/>
          </p:nvSpPr>
          <p:spPr>
            <a:xfrm>
              <a:off x="6658421" y="412817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1" name="rc881"/>
            <p:cNvSpPr/>
            <p:nvPr/>
          </p:nvSpPr>
          <p:spPr>
            <a:xfrm>
              <a:off x="6918204" y="412817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2" name="rc882"/>
            <p:cNvSpPr/>
            <p:nvPr/>
          </p:nvSpPr>
          <p:spPr>
            <a:xfrm>
              <a:off x="7177988" y="4128177"/>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3" name="rc883"/>
            <p:cNvSpPr/>
            <p:nvPr/>
          </p:nvSpPr>
          <p:spPr>
            <a:xfrm>
              <a:off x="7437772" y="412817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4" name="rc884"/>
            <p:cNvSpPr/>
            <p:nvPr/>
          </p:nvSpPr>
          <p:spPr>
            <a:xfrm>
              <a:off x="7697556" y="412817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5" name="rc885"/>
            <p:cNvSpPr/>
            <p:nvPr/>
          </p:nvSpPr>
          <p:spPr>
            <a:xfrm>
              <a:off x="7957340" y="412817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6" name="rc886"/>
            <p:cNvSpPr/>
            <p:nvPr/>
          </p:nvSpPr>
          <p:spPr>
            <a:xfrm>
              <a:off x="8217124" y="412817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7" name="rc887"/>
            <p:cNvSpPr/>
            <p:nvPr/>
          </p:nvSpPr>
          <p:spPr>
            <a:xfrm>
              <a:off x="8476908" y="412817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88" name="tx888"/>
            <p:cNvSpPr/>
            <p:nvPr/>
          </p:nvSpPr>
          <p:spPr>
            <a:xfrm>
              <a:off x="205797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89" name="tx889"/>
            <p:cNvSpPr/>
            <p:nvPr/>
          </p:nvSpPr>
          <p:spPr>
            <a:xfrm>
              <a:off x="231776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0" name="tx890"/>
            <p:cNvSpPr/>
            <p:nvPr/>
          </p:nvSpPr>
          <p:spPr>
            <a:xfrm>
              <a:off x="257754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91" name="tx891"/>
            <p:cNvSpPr/>
            <p:nvPr/>
          </p:nvSpPr>
          <p:spPr>
            <a:xfrm>
              <a:off x="283733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2" name="tx892"/>
            <p:cNvSpPr/>
            <p:nvPr/>
          </p:nvSpPr>
          <p:spPr>
            <a:xfrm>
              <a:off x="309711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3" name="tx893"/>
            <p:cNvSpPr/>
            <p:nvPr/>
          </p:nvSpPr>
          <p:spPr>
            <a:xfrm>
              <a:off x="335689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4" name="tx894"/>
            <p:cNvSpPr/>
            <p:nvPr/>
          </p:nvSpPr>
          <p:spPr>
            <a:xfrm>
              <a:off x="361668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5" name="tx895"/>
            <p:cNvSpPr/>
            <p:nvPr/>
          </p:nvSpPr>
          <p:spPr>
            <a:xfrm>
              <a:off x="387646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6" name="tx896"/>
            <p:cNvSpPr/>
            <p:nvPr/>
          </p:nvSpPr>
          <p:spPr>
            <a:xfrm>
              <a:off x="413625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7" name="tx897"/>
            <p:cNvSpPr/>
            <p:nvPr/>
          </p:nvSpPr>
          <p:spPr>
            <a:xfrm>
              <a:off x="439603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8" name="tx898"/>
            <p:cNvSpPr/>
            <p:nvPr/>
          </p:nvSpPr>
          <p:spPr>
            <a:xfrm>
              <a:off x="465581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9" name="tx899"/>
            <p:cNvSpPr/>
            <p:nvPr/>
          </p:nvSpPr>
          <p:spPr>
            <a:xfrm>
              <a:off x="491560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0" name="tx900"/>
            <p:cNvSpPr/>
            <p:nvPr/>
          </p:nvSpPr>
          <p:spPr>
            <a:xfrm>
              <a:off x="517538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1" name="tx901"/>
            <p:cNvSpPr/>
            <p:nvPr/>
          </p:nvSpPr>
          <p:spPr>
            <a:xfrm>
              <a:off x="543516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2" name="tx902"/>
            <p:cNvSpPr/>
            <p:nvPr/>
          </p:nvSpPr>
          <p:spPr>
            <a:xfrm>
              <a:off x="569495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3" name="tx903"/>
            <p:cNvSpPr/>
            <p:nvPr/>
          </p:nvSpPr>
          <p:spPr>
            <a:xfrm>
              <a:off x="595473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4" name="tx904"/>
            <p:cNvSpPr/>
            <p:nvPr/>
          </p:nvSpPr>
          <p:spPr>
            <a:xfrm>
              <a:off x="621452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05" name="tx905"/>
            <p:cNvSpPr/>
            <p:nvPr/>
          </p:nvSpPr>
          <p:spPr>
            <a:xfrm>
              <a:off x="647430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06" name="tx906"/>
            <p:cNvSpPr/>
            <p:nvPr/>
          </p:nvSpPr>
          <p:spPr>
            <a:xfrm>
              <a:off x="673408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7" name="tx907"/>
            <p:cNvSpPr/>
            <p:nvPr/>
          </p:nvSpPr>
          <p:spPr>
            <a:xfrm>
              <a:off x="699387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8" name="tx908"/>
            <p:cNvSpPr/>
            <p:nvPr/>
          </p:nvSpPr>
          <p:spPr>
            <a:xfrm>
              <a:off x="725365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09" name="tx909"/>
            <p:cNvSpPr/>
            <p:nvPr/>
          </p:nvSpPr>
          <p:spPr>
            <a:xfrm>
              <a:off x="751344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10" name="tx910"/>
            <p:cNvSpPr/>
            <p:nvPr/>
          </p:nvSpPr>
          <p:spPr>
            <a:xfrm>
              <a:off x="777322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1" name="tx911"/>
            <p:cNvSpPr/>
            <p:nvPr/>
          </p:nvSpPr>
          <p:spPr>
            <a:xfrm>
              <a:off x="803300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2" name="tx912"/>
            <p:cNvSpPr/>
            <p:nvPr/>
          </p:nvSpPr>
          <p:spPr>
            <a:xfrm>
              <a:off x="829279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3" name="tx913"/>
            <p:cNvSpPr/>
            <p:nvPr/>
          </p:nvSpPr>
          <p:spPr>
            <a:xfrm>
              <a:off x="855257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4" name="tx914"/>
            <p:cNvSpPr/>
            <p:nvPr/>
          </p:nvSpPr>
          <p:spPr>
            <a:xfrm>
              <a:off x="205797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15" name="tx915"/>
            <p:cNvSpPr/>
            <p:nvPr/>
          </p:nvSpPr>
          <p:spPr>
            <a:xfrm>
              <a:off x="231776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16" name="tx916"/>
            <p:cNvSpPr/>
            <p:nvPr/>
          </p:nvSpPr>
          <p:spPr>
            <a:xfrm>
              <a:off x="257754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17" name="tx917"/>
            <p:cNvSpPr/>
            <p:nvPr/>
          </p:nvSpPr>
          <p:spPr>
            <a:xfrm>
              <a:off x="283733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18" name="tx918"/>
            <p:cNvSpPr/>
            <p:nvPr/>
          </p:nvSpPr>
          <p:spPr>
            <a:xfrm>
              <a:off x="309711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9" name="tx919"/>
            <p:cNvSpPr/>
            <p:nvPr/>
          </p:nvSpPr>
          <p:spPr>
            <a:xfrm>
              <a:off x="335689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20" name="tx920"/>
            <p:cNvSpPr/>
            <p:nvPr/>
          </p:nvSpPr>
          <p:spPr>
            <a:xfrm>
              <a:off x="361668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21" name="tx921"/>
            <p:cNvSpPr/>
            <p:nvPr/>
          </p:nvSpPr>
          <p:spPr>
            <a:xfrm>
              <a:off x="387646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2" name="tx922"/>
            <p:cNvSpPr/>
            <p:nvPr/>
          </p:nvSpPr>
          <p:spPr>
            <a:xfrm>
              <a:off x="413625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23" name="tx923"/>
            <p:cNvSpPr/>
            <p:nvPr/>
          </p:nvSpPr>
          <p:spPr>
            <a:xfrm>
              <a:off x="439603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4" name="tx924"/>
            <p:cNvSpPr/>
            <p:nvPr/>
          </p:nvSpPr>
          <p:spPr>
            <a:xfrm>
              <a:off x="465581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25" name="tx925"/>
            <p:cNvSpPr/>
            <p:nvPr/>
          </p:nvSpPr>
          <p:spPr>
            <a:xfrm>
              <a:off x="491560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6" name="tx926"/>
            <p:cNvSpPr/>
            <p:nvPr/>
          </p:nvSpPr>
          <p:spPr>
            <a:xfrm>
              <a:off x="517538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7" name="tx927"/>
            <p:cNvSpPr/>
            <p:nvPr/>
          </p:nvSpPr>
          <p:spPr>
            <a:xfrm>
              <a:off x="543516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8" name="tx928"/>
            <p:cNvSpPr/>
            <p:nvPr/>
          </p:nvSpPr>
          <p:spPr>
            <a:xfrm>
              <a:off x="569495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29" name="tx929"/>
            <p:cNvSpPr/>
            <p:nvPr/>
          </p:nvSpPr>
          <p:spPr>
            <a:xfrm>
              <a:off x="595473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30" name="tx930"/>
            <p:cNvSpPr/>
            <p:nvPr/>
          </p:nvSpPr>
          <p:spPr>
            <a:xfrm>
              <a:off x="621452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31" name="tx931"/>
            <p:cNvSpPr/>
            <p:nvPr/>
          </p:nvSpPr>
          <p:spPr>
            <a:xfrm>
              <a:off x="647430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32" name="tx932"/>
            <p:cNvSpPr/>
            <p:nvPr/>
          </p:nvSpPr>
          <p:spPr>
            <a:xfrm>
              <a:off x="673408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33" name="tx933"/>
            <p:cNvSpPr/>
            <p:nvPr/>
          </p:nvSpPr>
          <p:spPr>
            <a:xfrm>
              <a:off x="699387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34" name="tx934"/>
            <p:cNvSpPr/>
            <p:nvPr/>
          </p:nvSpPr>
          <p:spPr>
            <a:xfrm>
              <a:off x="725365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935" name="tx935"/>
            <p:cNvSpPr/>
            <p:nvPr/>
          </p:nvSpPr>
          <p:spPr>
            <a:xfrm>
              <a:off x="751344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36" name="tx936"/>
            <p:cNvSpPr/>
            <p:nvPr/>
          </p:nvSpPr>
          <p:spPr>
            <a:xfrm>
              <a:off x="777322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37" name="tx937"/>
            <p:cNvSpPr/>
            <p:nvPr/>
          </p:nvSpPr>
          <p:spPr>
            <a:xfrm>
              <a:off x="803300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938" name="tx938"/>
            <p:cNvSpPr/>
            <p:nvPr/>
          </p:nvSpPr>
          <p:spPr>
            <a:xfrm>
              <a:off x="829279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939" name="tx939"/>
            <p:cNvSpPr/>
            <p:nvPr/>
          </p:nvSpPr>
          <p:spPr>
            <a:xfrm>
              <a:off x="855257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940" name="tx940"/>
            <p:cNvSpPr/>
            <p:nvPr/>
          </p:nvSpPr>
          <p:spPr>
            <a:xfrm>
              <a:off x="205797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1" name="tx941"/>
            <p:cNvSpPr/>
            <p:nvPr/>
          </p:nvSpPr>
          <p:spPr>
            <a:xfrm>
              <a:off x="231776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2" name="tx942"/>
            <p:cNvSpPr/>
            <p:nvPr/>
          </p:nvSpPr>
          <p:spPr>
            <a:xfrm>
              <a:off x="257754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3" name="tx943"/>
            <p:cNvSpPr/>
            <p:nvPr/>
          </p:nvSpPr>
          <p:spPr>
            <a:xfrm>
              <a:off x="283733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4" name="tx944"/>
            <p:cNvSpPr/>
            <p:nvPr/>
          </p:nvSpPr>
          <p:spPr>
            <a:xfrm>
              <a:off x="309711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5" name="tx945"/>
            <p:cNvSpPr/>
            <p:nvPr/>
          </p:nvSpPr>
          <p:spPr>
            <a:xfrm>
              <a:off x="335689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6" name="tx946"/>
            <p:cNvSpPr/>
            <p:nvPr/>
          </p:nvSpPr>
          <p:spPr>
            <a:xfrm>
              <a:off x="361668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47" name="tx947"/>
            <p:cNvSpPr/>
            <p:nvPr/>
          </p:nvSpPr>
          <p:spPr>
            <a:xfrm>
              <a:off x="387646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48" name="tx948"/>
            <p:cNvSpPr/>
            <p:nvPr/>
          </p:nvSpPr>
          <p:spPr>
            <a:xfrm>
              <a:off x="413625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9" name="tx949"/>
            <p:cNvSpPr/>
            <p:nvPr/>
          </p:nvSpPr>
          <p:spPr>
            <a:xfrm>
              <a:off x="439603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0" name="tx950"/>
            <p:cNvSpPr/>
            <p:nvPr/>
          </p:nvSpPr>
          <p:spPr>
            <a:xfrm>
              <a:off x="465581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1" name="tx951"/>
            <p:cNvSpPr/>
            <p:nvPr/>
          </p:nvSpPr>
          <p:spPr>
            <a:xfrm>
              <a:off x="491560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2" name="tx952"/>
            <p:cNvSpPr/>
            <p:nvPr/>
          </p:nvSpPr>
          <p:spPr>
            <a:xfrm>
              <a:off x="517538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3" name="tx953"/>
            <p:cNvSpPr/>
            <p:nvPr/>
          </p:nvSpPr>
          <p:spPr>
            <a:xfrm>
              <a:off x="543516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4" name="tx954"/>
            <p:cNvSpPr/>
            <p:nvPr/>
          </p:nvSpPr>
          <p:spPr>
            <a:xfrm>
              <a:off x="569495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55" name="tx955"/>
            <p:cNvSpPr/>
            <p:nvPr/>
          </p:nvSpPr>
          <p:spPr>
            <a:xfrm>
              <a:off x="595473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6" name="tx956"/>
            <p:cNvSpPr/>
            <p:nvPr/>
          </p:nvSpPr>
          <p:spPr>
            <a:xfrm>
              <a:off x="621452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57" name="tx957"/>
            <p:cNvSpPr/>
            <p:nvPr/>
          </p:nvSpPr>
          <p:spPr>
            <a:xfrm>
              <a:off x="647430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58" name="tx958"/>
            <p:cNvSpPr/>
            <p:nvPr/>
          </p:nvSpPr>
          <p:spPr>
            <a:xfrm>
              <a:off x="673408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59" name="tx959"/>
            <p:cNvSpPr/>
            <p:nvPr/>
          </p:nvSpPr>
          <p:spPr>
            <a:xfrm>
              <a:off x="699387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60" name="tx960"/>
            <p:cNvSpPr/>
            <p:nvPr/>
          </p:nvSpPr>
          <p:spPr>
            <a:xfrm>
              <a:off x="725365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61" name="tx961"/>
            <p:cNvSpPr/>
            <p:nvPr/>
          </p:nvSpPr>
          <p:spPr>
            <a:xfrm>
              <a:off x="751344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62" name="tx962"/>
            <p:cNvSpPr/>
            <p:nvPr/>
          </p:nvSpPr>
          <p:spPr>
            <a:xfrm>
              <a:off x="777322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63" name="tx963"/>
            <p:cNvSpPr/>
            <p:nvPr/>
          </p:nvSpPr>
          <p:spPr>
            <a:xfrm>
              <a:off x="803300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64" name="tx964"/>
            <p:cNvSpPr/>
            <p:nvPr/>
          </p:nvSpPr>
          <p:spPr>
            <a:xfrm>
              <a:off x="829279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65" name="tx965"/>
            <p:cNvSpPr/>
            <p:nvPr/>
          </p:nvSpPr>
          <p:spPr>
            <a:xfrm>
              <a:off x="855257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66" name="tx966"/>
            <p:cNvSpPr/>
            <p:nvPr/>
          </p:nvSpPr>
          <p:spPr>
            <a:xfrm>
              <a:off x="205797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67" name="tx967"/>
            <p:cNvSpPr/>
            <p:nvPr/>
          </p:nvSpPr>
          <p:spPr>
            <a:xfrm>
              <a:off x="231776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68" name="tx968"/>
            <p:cNvSpPr/>
            <p:nvPr/>
          </p:nvSpPr>
          <p:spPr>
            <a:xfrm>
              <a:off x="257754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69" name="tx969"/>
            <p:cNvSpPr/>
            <p:nvPr/>
          </p:nvSpPr>
          <p:spPr>
            <a:xfrm>
              <a:off x="283733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70" name="tx970"/>
            <p:cNvSpPr/>
            <p:nvPr/>
          </p:nvSpPr>
          <p:spPr>
            <a:xfrm>
              <a:off x="309711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71" name="tx971"/>
            <p:cNvSpPr/>
            <p:nvPr/>
          </p:nvSpPr>
          <p:spPr>
            <a:xfrm>
              <a:off x="335689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72" name="tx972"/>
            <p:cNvSpPr/>
            <p:nvPr/>
          </p:nvSpPr>
          <p:spPr>
            <a:xfrm>
              <a:off x="361668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73" name="tx973"/>
            <p:cNvSpPr/>
            <p:nvPr/>
          </p:nvSpPr>
          <p:spPr>
            <a:xfrm>
              <a:off x="387646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4" name="tx974"/>
            <p:cNvSpPr/>
            <p:nvPr/>
          </p:nvSpPr>
          <p:spPr>
            <a:xfrm>
              <a:off x="413625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75" name="tx975"/>
            <p:cNvSpPr/>
            <p:nvPr/>
          </p:nvSpPr>
          <p:spPr>
            <a:xfrm>
              <a:off x="439603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6" name="tx976"/>
            <p:cNvSpPr/>
            <p:nvPr/>
          </p:nvSpPr>
          <p:spPr>
            <a:xfrm>
              <a:off x="465581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77" name="tx977"/>
            <p:cNvSpPr/>
            <p:nvPr/>
          </p:nvSpPr>
          <p:spPr>
            <a:xfrm>
              <a:off x="491560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78" name="tx978"/>
            <p:cNvSpPr/>
            <p:nvPr/>
          </p:nvSpPr>
          <p:spPr>
            <a:xfrm>
              <a:off x="517538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79" name="tx979"/>
            <p:cNvSpPr/>
            <p:nvPr/>
          </p:nvSpPr>
          <p:spPr>
            <a:xfrm>
              <a:off x="543516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80" name="tx980"/>
            <p:cNvSpPr/>
            <p:nvPr/>
          </p:nvSpPr>
          <p:spPr>
            <a:xfrm>
              <a:off x="569495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81" name="tx981"/>
            <p:cNvSpPr/>
            <p:nvPr/>
          </p:nvSpPr>
          <p:spPr>
            <a:xfrm>
              <a:off x="595473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82" name="tx982"/>
            <p:cNvSpPr/>
            <p:nvPr/>
          </p:nvSpPr>
          <p:spPr>
            <a:xfrm>
              <a:off x="621452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83" name="tx983"/>
            <p:cNvSpPr/>
            <p:nvPr/>
          </p:nvSpPr>
          <p:spPr>
            <a:xfrm>
              <a:off x="647430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84" name="tx984"/>
            <p:cNvSpPr/>
            <p:nvPr/>
          </p:nvSpPr>
          <p:spPr>
            <a:xfrm>
              <a:off x="673408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85" name="tx985"/>
            <p:cNvSpPr/>
            <p:nvPr/>
          </p:nvSpPr>
          <p:spPr>
            <a:xfrm>
              <a:off x="699387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86" name="tx986"/>
            <p:cNvSpPr/>
            <p:nvPr/>
          </p:nvSpPr>
          <p:spPr>
            <a:xfrm>
              <a:off x="725365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87" name="tx987"/>
            <p:cNvSpPr/>
            <p:nvPr/>
          </p:nvSpPr>
          <p:spPr>
            <a:xfrm>
              <a:off x="751344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88" name="tx988"/>
            <p:cNvSpPr/>
            <p:nvPr/>
          </p:nvSpPr>
          <p:spPr>
            <a:xfrm>
              <a:off x="777322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89" name="tx989"/>
            <p:cNvSpPr/>
            <p:nvPr/>
          </p:nvSpPr>
          <p:spPr>
            <a:xfrm>
              <a:off x="803300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90" name="tx990"/>
            <p:cNvSpPr/>
            <p:nvPr/>
          </p:nvSpPr>
          <p:spPr>
            <a:xfrm>
              <a:off x="829279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91" name="tx991"/>
            <p:cNvSpPr/>
            <p:nvPr/>
          </p:nvSpPr>
          <p:spPr>
            <a:xfrm>
              <a:off x="855257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92" name="tx992"/>
            <p:cNvSpPr/>
            <p:nvPr/>
          </p:nvSpPr>
          <p:spPr>
            <a:xfrm>
              <a:off x="205797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3" name="tx993"/>
            <p:cNvSpPr/>
            <p:nvPr/>
          </p:nvSpPr>
          <p:spPr>
            <a:xfrm>
              <a:off x="231776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94" name="tx994"/>
            <p:cNvSpPr/>
            <p:nvPr/>
          </p:nvSpPr>
          <p:spPr>
            <a:xfrm>
              <a:off x="257754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95" name="tx995"/>
            <p:cNvSpPr/>
            <p:nvPr/>
          </p:nvSpPr>
          <p:spPr>
            <a:xfrm>
              <a:off x="283733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96" name="tx996"/>
            <p:cNvSpPr/>
            <p:nvPr/>
          </p:nvSpPr>
          <p:spPr>
            <a:xfrm>
              <a:off x="309711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97" name="tx997"/>
            <p:cNvSpPr/>
            <p:nvPr/>
          </p:nvSpPr>
          <p:spPr>
            <a:xfrm>
              <a:off x="335689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98" name="tx998"/>
            <p:cNvSpPr/>
            <p:nvPr/>
          </p:nvSpPr>
          <p:spPr>
            <a:xfrm>
              <a:off x="361668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99" name="tx999"/>
            <p:cNvSpPr/>
            <p:nvPr/>
          </p:nvSpPr>
          <p:spPr>
            <a:xfrm>
              <a:off x="387646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0" name="tx1000"/>
            <p:cNvSpPr/>
            <p:nvPr/>
          </p:nvSpPr>
          <p:spPr>
            <a:xfrm>
              <a:off x="413625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1" name="tx1001"/>
            <p:cNvSpPr/>
            <p:nvPr/>
          </p:nvSpPr>
          <p:spPr>
            <a:xfrm>
              <a:off x="439603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02" name="tx1002"/>
            <p:cNvSpPr/>
            <p:nvPr/>
          </p:nvSpPr>
          <p:spPr>
            <a:xfrm>
              <a:off x="465581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03" name="tx1003"/>
            <p:cNvSpPr/>
            <p:nvPr/>
          </p:nvSpPr>
          <p:spPr>
            <a:xfrm>
              <a:off x="491560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4" name="tx1004"/>
            <p:cNvSpPr/>
            <p:nvPr/>
          </p:nvSpPr>
          <p:spPr>
            <a:xfrm>
              <a:off x="517538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05" name="tx1005"/>
            <p:cNvSpPr/>
            <p:nvPr/>
          </p:nvSpPr>
          <p:spPr>
            <a:xfrm>
              <a:off x="543516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6" name="tx1006"/>
            <p:cNvSpPr/>
            <p:nvPr/>
          </p:nvSpPr>
          <p:spPr>
            <a:xfrm>
              <a:off x="569495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7" name="tx1007"/>
            <p:cNvSpPr/>
            <p:nvPr/>
          </p:nvSpPr>
          <p:spPr>
            <a:xfrm>
              <a:off x="595473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08" name="tx1008"/>
            <p:cNvSpPr/>
            <p:nvPr/>
          </p:nvSpPr>
          <p:spPr>
            <a:xfrm>
              <a:off x="621452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9" name="tx1009"/>
            <p:cNvSpPr/>
            <p:nvPr/>
          </p:nvSpPr>
          <p:spPr>
            <a:xfrm>
              <a:off x="647430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10" name="tx1010"/>
            <p:cNvSpPr/>
            <p:nvPr/>
          </p:nvSpPr>
          <p:spPr>
            <a:xfrm>
              <a:off x="673408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11" name="tx1011"/>
            <p:cNvSpPr/>
            <p:nvPr/>
          </p:nvSpPr>
          <p:spPr>
            <a:xfrm>
              <a:off x="699387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12" name="tx1012"/>
            <p:cNvSpPr/>
            <p:nvPr/>
          </p:nvSpPr>
          <p:spPr>
            <a:xfrm>
              <a:off x="725365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13" name="tx1013"/>
            <p:cNvSpPr/>
            <p:nvPr/>
          </p:nvSpPr>
          <p:spPr>
            <a:xfrm>
              <a:off x="751344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14" name="tx1014"/>
            <p:cNvSpPr/>
            <p:nvPr/>
          </p:nvSpPr>
          <p:spPr>
            <a:xfrm>
              <a:off x="777322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15" name="tx1015"/>
            <p:cNvSpPr/>
            <p:nvPr/>
          </p:nvSpPr>
          <p:spPr>
            <a:xfrm>
              <a:off x="803300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016" name="tx1016"/>
            <p:cNvSpPr/>
            <p:nvPr/>
          </p:nvSpPr>
          <p:spPr>
            <a:xfrm>
              <a:off x="829279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17" name="tx1017"/>
            <p:cNvSpPr/>
            <p:nvPr/>
          </p:nvSpPr>
          <p:spPr>
            <a:xfrm>
              <a:off x="855257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18" name="tx1018"/>
            <p:cNvSpPr/>
            <p:nvPr/>
          </p:nvSpPr>
          <p:spPr>
            <a:xfrm>
              <a:off x="205797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19" name="tx1019"/>
            <p:cNvSpPr/>
            <p:nvPr/>
          </p:nvSpPr>
          <p:spPr>
            <a:xfrm>
              <a:off x="231776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20" name="tx1020"/>
            <p:cNvSpPr/>
            <p:nvPr/>
          </p:nvSpPr>
          <p:spPr>
            <a:xfrm>
              <a:off x="257754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21" name="tx1021"/>
            <p:cNvSpPr/>
            <p:nvPr/>
          </p:nvSpPr>
          <p:spPr>
            <a:xfrm>
              <a:off x="283733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22" name="tx1022"/>
            <p:cNvSpPr/>
            <p:nvPr/>
          </p:nvSpPr>
          <p:spPr>
            <a:xfrm>
              <a:off x="309711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3" name="tx1023"/>
            <p:cNvSpPr/>
            <p:nvPr/>
          </p:nvSpPr>
          <p:spPr>
            <a:xfrm>
              <a:off x="335689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24" name="tx1024"/>
            <p:cNvSpPr/>
            <p:nvPr/>
          </p:nvSpPr>
          <p:spPr>
            <a:xfrm>
              <a:off x="361668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25" name="tx1025"/>
            <p:cNvSpPr/>
            <p:nvPr/>
          </p:nvSpPr>
          <p:spPr>
            <a:xfrm>
              <a:off x="387646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026" name="tx1026"/>
            <p:cNvSpPr/>
            <p:nvPr/>
          </p:nvSpPr>
          <p:spPr>
            <a:xfrm>
              <a:off x="413625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27" name="tx1027"/>
            <p:cNvSpPr/>
            <p:nvPr/>
          </p:nvSpPr>
          <p:spPr>
            <a:xfrm>
              <a:off x="439603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28" name="tx1028"/>
            <p:cNvSpPr/>
            <p:nvPr/>
          </p:nvSpPr>
          <p:spPr>
            <a:xfrm>
              <a:off x="465581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29" name="tx1029"/>
            <p:cNvSpPr/>
            <p:nvPr/>
          </p:nvSpPr>
          <p:spPr>
            <a:xfrm>
              <a:off x="491560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30" name="tx1030"/>
            <p:cNvSpPr/>
            <p:nvPr/>
          </p:nvSpPr>
          <p:spPr>
            <a:xfrm>
              <a:off x="517538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31" name="tx1031"/>
            <p:cNvSpPr/>
            <p:nvPr/>
          </p:nvSpPr>
          <p:spPr>
            <a:xfrm>
              <a:off x="543516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32" name="tx1032"/>
            <p:cNvSpPr/>
            <p:nvPr/>
          </p:nvSpPr>
          <p:spPr>
            <a:xfrm>
              <a:off x="569495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33" name="tx1033"/>
            <p:cNvSpPr/>
            <p:nvPr/>
          </p:nvSpPr>
          <p:spPr>
            <a:xfrm>
              <a:off x="595473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34" name="tx1034"/>
            <p:cNvSpPr/>
            <p:nvPr/>
          </p:nvSpPr>
          <p:spPr>
            <a:xfrm>
              <a:off x="621452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35" name="tx1035"/>
            <p:cNvSpPr/>
            <p:nvPr/>
          </p:nvSpPr>
          <p:spPr>
            <a:xfrm>
              <a:off x="647430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36" name="tx1036"/>
            <p:cNvSpPr/>
            <p:nvPr/>
          </p:nvSpPr>
          <p:spPr>
            <a:xfrm>
              <a:off x="673408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37" name="tx1037"/>
            <p:cNvSpPr/>
            <p:nvPr/>
          </p:nvSpPr>
          <p:spPr>
            <a:xfrm>
              <a:off x="699387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038" name="tx1038"/>
            <p:cNvSpPr/>
            <p:nvPr/>
          </p:nvSpPr>
          <p:spPr>
            <a:xfrm>
              <a:off x="725365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39" name="tx1039"/>
            <p:cNvSpPr/>
            <p:nvPr/>
          </p:nvSpPr>
          <p:spPr>
            <a:xfrm>
              <a:off x="751344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040" name="tx1040"/>
            <p:cNvSpPr/>
            <p:nvPr/>
          </p:nvSpPr>
          <p:spPr>
            <a:xfrm>
              <a:off x="777322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041" name="tx1041"/>
            <p:cNvSpPr/>
            <p:nvPr/>
          </p:nvSpPr>
          <p:spPr>
            <a:xfrm>
              <a:off x="803300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042" name="tx1042"/>
            <p:cNvSpPr/>
            <p:nvPr/>
          </p:nvSpPr>
          <p:spPr>
            <a:xfrm>
              <a:off x="829279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043" name="tx1043"/>
            <p:cNvSpPr/>
            <p:nvPr/>
          </p:nvSpPr>
          <p:spPr>
            <a:xfrm>
              <a:off x="855257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044" name="tx1044"/>
            <p:cNvSpPr/>
            <p:nvPr/>
          </p:nvSpPr>
          <p:spPr>
            <a:xfrm>
              <a:off x="205797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5" name="tx1045"/>
            <p:cNvSpPr/>
            <p:nvPr/>
          </p:nvSpPr>
          <p:spPr>
            <a:xfrm>
              <a:off x="231776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6" name="tx1046"/>
            <p:cNvSpPr/>
            <p:nvPr/>
          </p:nvSpPr>
          <p:spPr>
            <a:xfrm>
              <a:off x="257754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7" name="tx1047"/>
            <p:cNvSpPr/>
            <p:nvPr/>
          </p:nvSpPr>
          <p:spPr>
            <a:xfrm>
              <a:off x="283733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8" name="tx1048"/>
            <p:cNvSpPr/>
            <p:nvPr/>
          </p:nvSpPr>
          <p:spPr>
            <a:xfrm>
              <a:off x="309711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9" name="tx1049"/>
            <p:cNvSpPr/>
            <p:nvPr/>
          </p:nvSpPr>
          <p:spPr>
            <a:xfrm>
              <a:off x="335689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0" name="tx1050"/>
            <p:cNvSpPr/>
            <p:nvPr/>
          </p:nvSpPr>
          <p:spPr>
            <a:xfrm>
              <a:off x="361668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1" name="tx1051"/>
            <p:cNvSpPr/>
            <p:nvPr/>
          </p:nvSpPr>
          <p:spPr>
            <a:xfrm>
              <a:off x="387646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2" name="tx1052"/>
            <p:cNvSpPr/>
            <p:nvPr/>
          </p:nvSpPr>
          <p:spPr>
            <a:xfrm>
              <a:off x="413625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3" name="tx1053"/>
            <p:cNvSpPr/>
            <p:nvPr/>
          </p:nvSpPr>
          <p:spPr>
            <a:xfrm>
              <a:off x="439603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4" name="tx1054"/>
            <p:cNvSpPr/>
            <p:nvPr/>
          </p:nvSpPr>
          <p:spPr>
            <a:xfrm>
              <a:off x="465581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5" name="tx1055"/>
            <p:cNvSpPr/>
            <p:nvPr/>
          </p:nvSpPr>
          <p:spPr>
            <a:xfrm>
              <a:off x="491560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6" name="tx1056"/>
            <p:cNvSpPr/>
            <p:nvPr/>
          </p:nvSpPr>
          <p:spPr>
            <a:xfrm>
              <a:off x="517538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7" name="tx1057"/>
            <p:cNvSpPr/>
            <p:nvPr/>
          </p:nvSpPr>
          <p:spPr>
            <a:xfrm>
              <a:off x="543516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58" name="tx1058"/>
            <p:cNvSpPr/>
            <p:nvPr/>
          </p:nvSpPr>
          <p:spPr>
            <a:xfrm>
              <a:off x="569495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59" name="tx1059"/>
            <p:cNvSpPr/>
            <p:nvPr/>
          </p:nvSpPr>
          <p:spPr>
            <a:xfrm>
              <a:off x="595473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60" name="tx1060"/>
            <p:cNvSpPr/>
            <p:nvPr/>
          </p:nvSpPr>
          <p:spPr>
            <a:xfrm>
              <a:off x="621452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61" name="tx1061"/>
            <p:cNvSpPr/>
            <p:nvPr/>
          </p:nvSpPr>
          <p:spPr>
            <a:xfrm>
              <a:off x="647430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62" name="tx1062"/>
            <p:cNvSpPr/>
            <p:nvPr/>
          </p:nvSpPr>
          <p:spPr>
            <a:xfrm>
              <a:off x="673408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63" name="tx1063"/>
            <p:cNvSpPr/>
            <p:nvPr/>
          </p:nvSpPr>
          <p:spPr>
            <a:xfrm>
              <a:off x="699387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64" name="tx1064"/>
            <p:cNvSpPr/>
            <p:nvPr/>
          </p:nvSpPr>
          <p:spPr>
            <a:xfrm>
              <a:off x="725365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65" name="tx1065"/>
            <p:cNvSpPr/>
            <p:nvPr/>
          </p:nvSpPr>
          <p:spPr>
            <a:xfrm>
              <a:off x="751344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066" name="tx1066"/>
            <p:cNvSpPr/>
            <p:nvPr/>
          </p:nvSpPr>
          <p:spPr>
            <a:xfrm>
              <a:off x="777322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67" name="tx1067"/>
            <p:cNvSpPr/>
            <p:nvPr/>
          </p:nvSpPr>
          <p:spPr>
            <a:xfrm>
              <a:off x="803300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68" name="tx1068"/>
            <p:cNvSpPr/>
            <p:nvPr/>
          </p:nvSpPr>
          <p:spPr>
            <a:xfrm>
              <a:off x="829279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69" name="tx1069"/>
            <p:cNvSpPr/>
            <p:nvPr/>
          </p:nvSpPr>
          <p:spPr>
            <a:xfrm>
              <a:off x="855257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70" name="tx1070"/>
            <p:cNvSpPr/>
            <p:nvPr/>
          </p:nvSpPr>
          <p:spPr>
            <a:xfrm>
              <a:off x="205797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71" name="tx1071"/>
            <p:cNvSpPr/>
            <p:nvPr/>
          </p:nvSpPr>
          <p:spPr>
            <a:xfrm>
              <a:off x="231776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72" name="tx1072"/>
            <p:cNvSpPr/>
            <p:nvPr/>
          </p:nvSpPr>
          <p:spPr>
            <a:xfrm>
              <a:off x="257754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73" name="tx1073"/>
            <p:cNvSpPr/>
            <p:nvPr/>
          </p:nvSpPr>
          <p:spPr>
            <a:xfrm>
              <a:off x="283733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74" name="tx1074"/>
            <p:cNvSpPr/>
            <p:nvPr/>
          </p:nvSpPr>
          <p:spPr>
            <a:xfrm>
              <a:off x="309711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75" name="tx1075"/>
            <p:cNvSpPr/>
            <p:nvPr/>
          </p:nvSpPr>
          <p:spPr>
            <a:xfrm>
              <a:off x="335689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76" name="tx1076"/>
            <p:cNvSpPr/>
            <p:nvPr/>
          </p:nvSpPr>
          <p:spPr>
            <a:xfrm>
              <a:off x="361668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77" name="tx1077"/>
            <p:cNvSpPr/>
            <p:nvPr/>
          </p:nvSpPr>
          <p:spPr>
            <a:xfrm>
              <a:off x="387646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78" name="tx1078"/>
            <p:cNvSpPr/>
            <p:nvPr/>
          </p:nvSpPr>
          <p:spPr>
            <a:xfrm>
              <a:off x="413625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9" name="tx1079"/>
            <p:cNvSpPr/>
            <p:nvPr/>
          </p:nvSpPr>
          <p:spPr>
            <a:xfrm>
              <a:off x="439603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80" name="tx1080"/>
            <p:cNvSpPr/>
            <p:nvPr/>
          </p:nvSpPr>
          <p:spPr>
            <a:xfrm>
              <a:off x="465581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1" name="tx1081"/>
            <p:cNvSpPr/>
            <p:nvPr/>
          </p:nvSpPr>
          <p:spPr>
            <a:xfrm>
              <a:off x="491560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82" name="tx1082"/>
            <p:cNvSpPr/>
            <p:nvPr/>
          </p:nvSpPr>
          <p:spPr>
            <a:xfrm>
              <a:off x="517538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83" name="tx1083"/>
            <p:cNvSpPr/>
            <p:nvPr/>
          </p:nvSpPr>
          <p:spPr>
            <a:xfrm>
              <a:off x="543516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84" name="tx1084"/>
            <p:cNvSpPr/>
            <p:nvPr/>
          </p:nvSpPr>
          <p:spPr>
            <a:xfrm>
              <a:off x="569495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85" name="tx1085"/>
            <p:cNvSpPr/>
            <p:nvPr/>
          </p:nvSpPr>
          <p:spPr>
            <a:xfrm>
              <a:off x="595473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86" name="tx1086"/>
            <p:cNvSpPr/>
            <p:nvPr/>
          </p:nvSpPr>
          <p:spPr>
            <a:xfrm>
              <a:off x="621452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87" name="tx1087"/>
            <p:cNvSpPr/>
            <p:nvPr/>
          </p:nvSpPr>
          <p:spPr>
            <a:xfrm>
              <a:off x="647430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88" name="tx1088"/>
            <p:cNvSpPr/>
            <p:nvPr/>
          </p:nvSpPr>
          <p:spPr>
            <a:xfrm>
              <a:off x="673408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89" name="tx1089"/>
            <p:cNvSpPr/>
            <p:nvPr/>
          </p:nvSpPr>
          <p:spPr>
            <a:xfrm>
              <a:off x="699387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90" name="tx1090"/>
            <p:cNvSpPr/>
            <p:nvPr/>
          </p:nvSpPr>
          <p:spPr>
            <a:xfrm>
              <a:off x="725365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91" name="tx1091"/>
            <p:cNvSpPr/>
            <p:nvPr/>
          </p:nvSpPr>
          <p:spPr>
            <a:xfrm>
              <a:off x="751344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92" name="tx1092"/>
            <p:cNvSpPr/>
            <p:nvPr/>
          </p:nvSpPr>
          <p:spPr>
            <a:xfrm>
              <a:off x="777322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93" name="tx1093"/>
            <p:cNvSpPr/>
            <p:nvPr/>
          </p:nvSpPr>
          <p:spPr>
            <a:xfrm>
              <a:off x="803300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94" name="tx1094"/>
            <p:cNvSpPr/>
            <p:nvPr/>
          </p:nvSpPr>
          <p:spPr>
            <a:xfrm>
              <a:off x="829279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95" name="tx1095"/>
            <p:cNvSpPr/>
            <p:nvPr/>
          </p:nvSpPr>
          <p:spPr>
            <a:xfrm>
              <a:off x="855257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96" name="tx1096"/>
            <p:cNvSpPr/>
            <p:nvPr/>
          </p:nvSpPr>
          <p:spPr>
            <a:xfrm>
              <a:off x="205797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97" name="tx1097"/>
            <p:cNvSpPr/>
            <p:nvPr/>
          </p:nvSpPr>
          <p:spPr>
            <a:xfrm>
              <a:off x="231776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098" name="tx1098"/>
            <p:cNvSpPr/>
            <p:nvPr/>
          </p:nvSpPr>
          <p:spPr>
            <a:xfrm>
              <a:off x="257754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99" name="tx1099"/>
            <p:cNvSpPr/>
            <p:nvPr/>
          </p:nvSpPr>
          <p:spPr>
            <a:xfrm>
              <a:off x="283733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00" name="tx1100"/>
            <p:cNvSpPr/>
            <p:nvPr/>
          </p:nvSpPr>
          <p:spPr>
            <a:xfrm>
              <a:off x="309711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01" name="tx1101"/>
            <p:cNvSpPr/>
            <p:nvPr/>
          </p:nvSpPr>
          <p:spPr>
            <a:xfrm>
              <a:off x="335689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02" name="tx1102"/>
            <p:cNvSpPr/>
            <p:nvPr/>
          </p:nvSpPr>
          <p:spPr>
            <a:xfrm>
              <a:off x="361668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03" name="tx1103"/>
            <p:cNvSpPr/>
            <p:nvPr/>
          </p:nvSpPr>
          <p:spPr>
            <a:xfrm>
              <a:off x="387646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04" name="tx1104"/>
            <p:cNvSpPr/>
            <p:nvPr/>
          </p:nvSpPr>
          <p:spPr>
            <a:xfrm>
              <a:off x="413625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05" name="tx1105"/>
            <p:cNvSpPr/>
            <p:nvPr/>
          </p:nvSpPr>
          <p:spPr>
            <a:xfrm>
              <a:off x="439603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06" name="tx1106"/>
            <p:cNvSpPr/>
            <p:nvPr/>
          </p:nvSpPr>
          <p:spPr>
            <a:xfrm>
              <a:off x="465581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07" name="tx1107"/>
            <p:cNvSpPr/>
            <p:nvPr/>
          </p:nvSpPr>
          <p:spPr>
            <a:xfrm>
              <a:off x="491560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08" name="tx1108"/>
            <p:cNvSpPr/>
            <p:nvPr/>
          </p:nvSpPr>
          <p:spPr>
            <a:xfrm>
              <a:off x="517538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9" name="tx1109"/>
            <p:cNvSpPr/>
            <p:nvPr/>
          </p:nvSpPr>
          <p:spPr>
            <a:xfrm>
              <a:off x="543516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10" name="tx1110"/>
            <p:cNvSpPr/>
            <p:nvPr/>
          </p:nvSpPr>
          <p:spPr>
            <a:xfrm>
              <a:off x="569495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1" name="tx1111"/>
            <p:cNvSpPr/>
            <p:nvPr/>
          </p:nvSpPr>
          <p:spPr>
            <a:xfrm>
              <a:off x="595473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12" name="tx1112"/>
            <p:cNvSpPr/>
            <p:nvPr/>
          </p:nvSpPr>
          <p:spPr>
            <a:xfrm>
              <a:off x="621452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13" name="tx1113"/>
            <p:cNvSpPr/>
            <p:nvPr/>
          </p:nvSpPr>
          <p:spPr>
            <a:xfrm>
              <a:off x="647430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14" name="tx1114"/>
            <p:cNvSpPr/>
            <p:nvPr/>
          </p:nvSpPr>
          <p:spPr>
            <a:xfrm>
              <a:off x="673408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15" name="tx1115"/>
            <p:cNvSpPr/>
            <p:nvPr/>
          </p:nvSpPr>
          <p:spPr>
            <a:xfrm>
              <a:off x="699387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16" name="tx1116"/>
            <p:cNvSpPr/>
            <p:nvPr/>
          </p:nvSpPr>
          <p:spPr>
            <a:xfrm>
              <a:off x="725365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17" name="tx1117"/>
            <p:cNvSpPr/>
            <p:nvPr/>
          </p:nvSpPr>
          <p:spPr>
            <a:xfrm>
              <a:off x="751344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8" name="tx1118"/>
            <p:cNvSpPr/>
            <p:nvPr/>
          </p:nvSpPr>
          <p:spPr>
            <a:xfrm>
              <a:off x="777322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9" name="tx1119"/>
            <p:cNvSpPr/>
            <p:nvPr/>
          </p:nvSpPr>
          <p:spPr>
            <a:xfrm>
              <a:off x="803300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0" name="tx1120"/>
            <p:cNvSpPr/>
            <p:nvPr/>
          </p:nvSpPr>
          <p:spPr>
            <a:xfrm>
              <a:off x="829279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1" name="tx1121"/>
            <p:cNvSpPr/>
            <p:nvPr/>
          </p:nvSpPr>
          <p:spPr>
            <a:xfrm>
              <a:off x="855257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22" name="tx1122"/>
            <p:cNvSpPr/>
            <p:nvPr/>
          </p:nvSpPr>
          <p:spPr>
            <a:xfrm>
              <a:off x="205797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3" name="tx1123"/>
            <p:cNvSpPr/>
            <p:nvPr/>
          </p:nvSpPr>
          <p:spPr>
            <a:xfrm>
              <a:off x="231776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24" name="tx1124"/>
            <p:cNvSpPr/>
            <p:nvPr/>
          </p:nvSpPr>
          <p:spPr>
            <a:xfrm>
              <a:off x="257754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25" name="tx1125"/>
            <p:cNvSpPr/>
            <p:nvPr/>
          </p:nvSpPr>
          <p:spPr>
            <a:xfrm>
              <a:off x="283733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6" name="tx1126"/>
            <p:cNvSpPr/>
            <p:nvPr/>
          </p:nvSpPr>
          <p:spPr>
            <a:xfrm>
              <a:off x="309711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27" name="tx1127"/>
            <p:cNvSpPr/>
            <p:nvPr/>
          </p:nvSpPr>
          <p:spPr>
            <a:xfrm>
              <a:off x="335689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28" name="tx1128"/>
            <p:cNvSpPr/>
            <p:nvPr/>
          </p:nvSpPr>
          <p:spPr>
            <a:xfrm>
              <a:off x="361668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9" name="tx1129"/>
            <p:cNvSpPr/>
            <p:nvPr/>
          </p:nvSpPr>
          <p:spPr>
            <a:xfrm>
              <a:off x="387646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30" name="tx1130"/>
            <p:cNvSpPr/>
            <p:nvPr/>
          </p:nvSpPr>
          <p:spPr>
            <a:xfrm>
              <a:off x="413625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31" name="tx1131"/>
            <p:cNvSpPr/>
            <p:nvPr/>
          </p:nvSpPr>
          <p:spPr>
            <a:xfrm>
              <a:off x="439603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32" name="tx1132"/>
            <p:cNvSpPr/>
            <p:nvPr/>
          </p:nvSpPr>
          <p:spPr>
            <a:xfrm>
              <a:off x="465581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33" name="tx1133"/>
            <p:cNvSpPr/>
            <p:nvPr/>
          </p:nvSpPr>
          <p:spPr>
            <a:xfrm>
              <a:off x="491560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134" name="tx1134"/>
            <p:cNvSpPr/>
            <p:nvPr/>
          </p:nvSpPr>
          <p:spPr>
            <a:xfrm>
              <a:off x="517538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35" name="tx1135"/>
            <p:cNvSpPr/>
            <p:nvPr/>
          </p:nvSpPr>
          <p:spPr>
            <a:xfrm>
              <a:off x="543516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36" name="tx1136"/>
            <p:cNvSpPr/>
            <p:nvPr/>
          </p:nvSpPr>
          <p:spPr>
            <a:xfrm>
              <a:off x="569495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37" name="tx1137"/>
            <p:cNvSpPr/>
            <p:nvPr/>
          </p:nvSpPr>
          <p:spPr>
            <a:xfrm>
              <a:off x="595473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38" name="tx1138"/>
            <p:cNvSpPr/>
            <p:nvPr/>
          </p:nvSpPr>
          <p:spPr>
            <a:xfrm>
              <a:off x="621452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39" name="tx1139"/>
            <p:cNvSpPr/>
            <p:nvPr/>
          </p:nvSpPr>
          <p:spPr>
            <a:xfrm>
              <a:off x="647430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0" name="tx1140"/>
            <p:cNvSpPr/>
            <p:nvPr/>
          </p:nvSpPr>
          <p:spPr>
            <a:xfrm>
              <a:off x="673408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1" name="tx1141"/>
            <p:cNvSpPr/>
            <p:nvPr/>
          </p:nvSpPr>
          <p:spPr>
            <a:xfrm>
              <a:off x="699387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42" name="tx1142"/>
            <p:cNvSpPr/>
            <p:nvPr/>
          </p:nvSpPr>
          <p:spPr>
            <a:xfrm>
              <a:off x="725365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3" name="tx1143"/>
            <p:cNvSpPr/>
            <p:nvPr/>
          </p:nvSpPr>
          <p:spPr>
            <a:xfrm>
              <a:off x="751344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44" name="tx1144"/>
            <p:cNvSpPr/>
            <p:nvPr/>
          </p:nvSpPr>
          <p:spPr>
            <a:xfrm>
              <a:off x="777322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5" name="tx1145"/>
            <p:cNvSpPr/>
            <p:nvPr/>
          </p:nvSpPr>
          <p:spPr>
            <a:xfrm>
              <a:off x="803300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6" name="tx1146"/>
            <p:cNvSpPr/>
            <p:nvPr/>
          </p:nvSpPr>
          <p:spPr>
            <a:xfrm>
              <a:off x="829279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7" name="tx1147"/>
            <p:cNvSpPr/>
            <p:nvPr/>
          </p:nvSpPr>
          <p:spPr>
            <a:xfrm>
              <a:off x="855257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48" name="tx1148"/>
            <p:cNvSpPr/>
            <p:nvPr/>
          </p:nvSpPr>
          <p:spPr>
            <a:xfrm>
              <a:off x="205797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49" name="tx1149"/>
            <p:cNvSpPr/>
            <p:nvPr/>
          </p:nvSpPr>
          <p:spPr>
            <a:xfrm>
              <a:off x="231776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0" name="tx1150"/>
            <p:cNvSpPr/>
            <p:nvPr/>
          </p:nvSpPr>
          <p:spPr>
            <a:xfrm>
              <a:off x="257754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1" name="tx1151"/>
            <p:cNvSpPr/>
            <p:nvPr/>
          </p:nvSpPr>
          <p:spPr>
            <a:xfrm>
              <a:off x="283733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52" name="tx1152"/>
            <p:cNvSpPr/>
            <p:nvPr/>
          </p:nvSpPr>
          <p:spPr>
            <a:xfrm>
              <a:off x="309711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53" name="tx1153"/>
            <p:cNvSpPr/>
            <p:nvPr/>
          </p:nvSpPr>
          <p:spPr>
            <a:xfrm>
              <a:off x="335689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4" name="tx1154"/>
            <p:cNvSpPr/>
            <p:nvPr/>
          </p:nvSpPr>
          <p:spPr>
            <a:xfrm>
              <a:off x="361668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55" name="tx1155"/>
            <p:cNvSpPr/>
            <p:nvPr/>
          </p:nvSpPr>
          <p:spPr>
            <a:xfrm>
              <a:off x="387646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56" name="tx1156"/>
            <p:cNvSpPr/>
            <p:nvPr/>
          </p:nvSpPr>
          <p:spPr>
            <a:xfrm>
              <a:off x="413625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7" name="tx1157"/>
            <p:cNvSpPr/>
            <p:nvPr/>
          </p:nvSpPr>
          <p:spPr>
            <a:xfrm>
              <a:off x="439603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58" name="tx1158"/>
            <p:cNvSpPr/>
            <p:nvPr/>
          </p:nvSpPr>
          <p:spPr>
            <a:xfrm>
              <a:off x="465581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9" name="tx1159"/>
            <p:cNvSpPr/>
            <p:nvPr/>
          </p:nvSpPr>
          <p:spPr>
            <a:xfrm>
              <a:off x="491560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0" name="tx1160"/>
            <p:cNvSpPr/>
            <p:nvPr/>
          </p:nvSpPr>
          <p:spPr>
            <a:xfrm>
              <a:off x="517538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1" name="tx1161"/>
            <p:cNvSpPr/>
            <p:nvPr/>
          </p:nvSpPr>
          <p:spPr>
            <a:xfrm>
              <a:off x="543516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2" name="tx1162"/>
            <p:cNvSpPr/>
            <p:nvPr/>
          </p:nvSpPr>
          <p:spPr>
            <a:xfrm>
              <a:off x="569495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3" name="tx1163"/>
            <p:cNvSpPr/>
            <p:nvPr/>
          </p:nvSpPr>
          <p:spPr>
            <a:xfrm>
              <a:off x="595473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4" name="tx1164"/>
            <p:cNvSpPr/>
            <p:nvPr/>
          </p:nvSpPr>
          <p:spPr>
            <a:xfrm>
              <a:off x="621452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5" name="tx1165"/>
            <p:cNvSpPr/>
            <p:nvPr/>
          </p:nvSpPr>
          <p:spPr>
            <a:xfrm>
              <a:off x="647430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6" name="tx1166"/>
            <p:cNvSpPr/>
            <p:nvPr/>
          </p:nvSpPr>
          <p:spPr>
            <a:xfrm>
              <a:off x="673408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7" name="tx1167"/>
            <p:cNvSpPr/>
            <p:nvPr/>
          </p:nvSpPr>
          <p:spPr>
            <a:xfrm>
              <a:off x="699387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8" name="tx1168"/>
            <p:cNvSpPr/>
            <p:nvPr/>
          </p:nvSpPr>
          <p:spPr>
            <a:xfrm>
              <a:off x="725365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9" name="tx1169"/>
            <p:cNvSpPr/>
            <p:nvPr/>
          </p:nvSpPr>
          <p:spPr>
            <a:xfrm>
              <a:off x="751344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0" name="tx1170"/>
            <p:cNvSpPr/>
            <p:nvPr/>
          </p:nvSpPr>
          <p:spPr>
            <a:xfrm>
              <a:off x="777322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1" name="tx1171"/>
            <p:cNvSpPr/>
            <p:nvPr/>
          </p:nvSpPr>
          <p:spPr>
            <a:xfrm>
              <a:off x="803300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2" name="tx1172"/>
            <p:cNvSpPr/>
            <p:nvPr/>
          </p:nvSpPr>
          <p:spPr>
            <a:xfrm>
              <a:off x="829279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3" name="tx1173"/>
            <p:cNvSpPr/>
            <p:nvPr/>
          </p:nvSpPr>
          <p:spPr>
            <a:xfrm>
              <a:off x="855257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4" name="tx1174"/>
            <p:cNvSpPr/>
            <p:nvPr/>
          </p:nvSpPr>
          <p:spPr>
            <a:xfrm>
              <a:off x="205797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5" name="tx1175"/>
            <p:cNvSpPr/>
            <p:nvPr/>
          </p:nvSpPr>
          <p:spPr>
            <a:xfrm>
              <a:off x="231776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6" name="tx1176"/>
            <p:cNvSpPr/>
            <p:nvPr/>
          </p:nvSpPr>
          <p:spPr>
            <a:xfrm>
              <a:off x="257754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7" name="tx1177"/>
            <p:cNvSpPr/>
            <p:nvPr/>
          </p:nvSpPr>
          <p:spPr>
            <a:xfrm>
              <a:off x="283733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8" name="tx1178"/>
            <p:cNvSpPr/>
            <p:nvPr/>
          </p:nvSpPr>
          <p:spPr>
            <a:xfrm>
              <a:off x="309711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9" name="tx1179"/>
            <p:cNvSpPr/>
            <p:nvPr/>
          </p:nvSpPr>
          <p:spPr>
            <a:xfrm>
              <a:off x="335689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0" name="tx1180"/>
            <p:cNvSpPr/>
            <p:nvPr/>
          </p:nvSpPr>
          <p:spPr>
            <a:xfrm>
              <a:off x="361668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1" name="tx1181"/>
            <p:cNvSpPr/>
            <p:nvPr/>
          </p:nvSpPr>
          <p:spPr>
            <a:xfrm>
              <a:off x="387646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2" name="tx1182"/>
            <p:cNvSpPr/>
            <p:nvPr/>
          </p:nvSpPr>
          <p:spPr>
            <a:xfrm>
              <a:off x="413625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83" name="tx1183"/>
            <p:cNvSpPr/>
            <p:nvPr/>
          </p:nvSpPr>
          <p:spPr>
            <a:xfrm>
              <a:off x="439603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4" name="tx1184"/>
            <p:cNvSpPr/>
            <p:nvPr/>
          </p:nvSpPr>
          <p:spPr>
            <a:xfrm>
              <a:off x="465581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5" name="tx1185"/>
            <p:cNvSpPr/>
            <p:nvPr/>
          </p:nvSpPr>
          <p:spPr>
            <a:xfrm>
              <a:off x="491560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6" name="tx1186"/>
            <p:cNvSpPr/>
            <p:nvPr/>
          </p:nvSpPr>
          <p:spPr>
            <a:xfrm>
              <a:off x="517538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7" name="tx1187"/>
            <p:cNvSpPr/>
            <p:nvPr/>
          </p:nvSpPr>
          <p:spPr>
            <a:xfrm>
              <a:off x="543516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8" name="tx1188"/>
            <p:cNvSpPr/>
            <p:nvPr/>
          </p:nvSpPr>
          <p:spPr>
            <a:xfrm>
              <a:off x="569495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9" name="tx1189"/>
            <p:cNvSpPr/>
            <p:nvPr/>
          </p:nvSpPr>
          <p:spPr>
            <a:xfrm>
              <a:off x="595473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0" name="tx1190"/>
            <p:cNvSpPr/>
            <p:nvPr/>
          </p:nvSpPr>
          <p:spPr>
            <a:xfrm>
              <a:off x="621452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1" name="tx1191"/>
            <p:cNvSpPr/>
            <p:nvPr/>
          </p:nvSpPr>
          <p:spPr>
            <a:xfrm>
              <a:off x="647430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92" name="tx1192"/>
            <p:cNvSpPr/>
            <p:nvPr/>
          </p:nvSpPr>
          <p:spPr>
            <a:xfrm>
              <a:off x="673408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3" name="tx1193"/>
            <p:cNvSpPr/>
            <p:nvPr/>
          </p:nvSpPr>
          <p:spPr>
            <a:xfrm>
              <a:off x="699387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4" name="tx1194"/>
            <p:cNvSpPr/>
            <p:nvPr/>
          </p:nvSpPr>
          <p:spPr>
            <a:xfrm>
              <a:off x="725365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5" name="tx1195"/>
            <p:cNvSpPr/>
            <p:nvPr/>
          </p:nvSpPr>
          <p:spPr>
            <a:xfrm>
              <a:off x="751344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96" name="tx1196"/>
            <p:cNvSpPr/>
            <p:nvPr/>
          </p:nvSpPr>
          <p:spPr>
            <a:xfrm>
              <a:off x="777322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97" name="tx1197"/>
            <p:cNvSpPr/>
            <p:nvPr/>
          </p:nvSpPr>
          <p:spPr>
            <a:xfrm>
              <a:off x="803300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8" name="tx1198"/>
            <p:cNvSpPr/>
            <p:nvPr/>
          </p:nvSpPr>
          <p:spPr>
            <a:xfrm>
              <a:off x="829279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99" name="tx1199"/>
            <p:cNvSpPr/>
            <p:nvPr/>
          </p:nvSpPr>
          <p:spPr>
            <a:xfrm>
              <a:off x="855257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00" name="tx1200"/>
            <p:cNvSpPr/>
            <p:nvPr/>
          </p:nvSpPr>
          <p:spPr>
            <a:xfrm>
              <a:off x="205797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01" name="tx1201"/>
            <p:cNvSpPr/>
            <p:nvPr/>
          </p:nvSpPr>
          <p:spPr>
            <a:xfrm>
              <a:off x="231776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02" name="tx1202"/>
            <p:cNvSpPr/>
            <p:nvPr/>
          </p:nvSpPr>
          <p:spPr>
            <a:xfrm>
              <a:off x="257754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03" name="tx1203"/>
            <p:cNvSpPr/>
            <p:nvPr/>
          </p:nvSpPr>
          <p:spPr>
            <a:xfrm>
              <a:off x="283733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04" name="tx1204"/>
            <p:cNvSpPr/>
            <p:nvPr/>
          </p:nvSpPr>
          <p:spPr>
            <a:xfrm>
              <a:off x="309711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05" name="tx1205"/>
            <p:cNvSpPr/>
            <p:nvPr/>
          </p:nvSpPr>
          <p:spPr>
            <a:xfrm>
              <a:off x="335689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06" name="tx1206"/>
            <p:cNvSpPr/>
            <p:nvPr/>
          </p:nvSpPr>
          <p:spPr>
            <a:xfrm>
              <a:off x="361668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07" name="tx1207"/>
            <p:cNvSpPr/>
            <p:nvPr/>
          </p:nvSpPr>
          <p:spPr>
            <a:xfrm>
              <a:off x="387646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08" name="tx1208"/>
            <p:cNvSpPr/>
            <p:nvPr/>
          </p:nvSpPr>
          <p:spPr>
            <a:xfrm>
              <a:off x="413625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09" name="tx1209"/>
            <p:cNvSpPr/>
            <p:nvPr/>
          </p:nvSpPr>
          <p:spPr>
            <a:xfrm>
              <a:off x="439603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10" name="tx1210"/>
            <p:cNvSpPr/>
            <p:nvPr/>
          </p:nvSpPr>
          <p:spPr>
            <a:xfrm>
              <a:off x="465581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11" name="tx1211"/>
            <p:cNvSpPr/>
            <p:nvPr/>
          </p:nvSpPr>
          <p:spPr>
            <a:xfrm>
              <a:off x="491560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12" name="tx1212"/>
            <p:cNvSpPr/>
            <p:nvPr/>
          </p:nvSpPr>
          <p:spPr>
            <a:xfrm>
              <a:off x="517538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13" name="tx1213"/>
            <p:cNvSpPr/>
            <p:nvPr/>
          </p:nvSpPr>
          <p:spPr>
            <a:xfrm>
              <a:off x="543516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14" name="tx1214"/>
            <p:cNvSpPr/>
            <p:nvPr/>
          </p:nvSpPr>
          <p:spPr>
            <a:xfrm>
              <a:off x="569495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15" name="tx1215"/>
            <p:cNvSpPr/>
            <p:nvPr/>
          </p:nvSpPr>
          <p:spPr>
            <a:xfrm>
              <a:off x="595473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16" name="tx1216"/>
            <p:cNvSpPr/>
            <p:nvPr/>
          </p:nvSpPr>
          <p:spPr>
            <a:xfrm>
              <a:off x="621452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17" name="tx1217"/>
            <p:cNvSpPr/>
            <p:nvPr/>
          </p:nvSpPr>
          <p:spPr>
            <a:xfrm>
              <a:off x="647430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18" name="tx1218"/>
            <p:cNvSpPr/>
            <p:nvPr/>
          </p:nvSpPr>
          <p:spPr>
            <a:xfrm>
              <a:off x="673408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19" name="tx1219"/>
            <p:cNvSpPr/>
            <p:nvPr/>
          </p:nvSpPr>
          <p:spPr>
            <a:xfrm>
              <a:off x="699387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20" name="tx1220"/>
            <p:cNvSpPr/>
            <p:nvPr/>
          </p:nvSpPr>
          <p:spPr>
            <a:xfrm>
              <a:off x="725365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21" name="tx1221"/>
            <p:cNvSpPr/>
            <p:nvPr/>
          </p:nvSpPr>
          <p:spPr>
            <a:xfrm>
              <a:off x="751344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22" name="tx1222"/>
            <p:cNvSpPr/>
            <p:nvPr/>
          </p:nvSpPr>
          <p:spPr>
            <a:xfrm>
              <a:off x="777322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23" name="tx1223"/>
            <p:cNvSpPr/>
            <p:nvPr/>
          </p:nvSpPr>
          <p:spPr>
            <a:xfrm>
              <a:off x="803300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24" name="tx1224"/>
            <p:cNvSpPr/>
            <p:nvPr/>
          </p:nvSpPr>
          <p:spPr>
            <a:xfrm>
              <a:off x="829279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25" name="tx1225"/>
            <p:cNvSpPr/>
            <p:nvPr/>
          </p:nvSpPr>
          <p:spPr>
            <a:xfrm>
              <a:off x="855257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26" name="tx1226"/>
            <p:cNvSpPr/>
            <p:nvPr/>
          </p:nvSpPr>
          <p:spPr>
            <a:xfrm>
              <a:off x="205797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27" name="tx1227"/>
            <p:cNvSpPr/>
            <p:nvPr/>
          </p:nvSpPr>
          <p:spPr>
            <a:xfrm>
              <a:off x="231776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28" name="tx1228"/>
            <p:cNvSpPr/>
            <p:nvPr/>
          </p:nvSpPr>
          <p:spPr>
            <a:xfrm>
              <a:off x="257754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29" name="tx1229"/>
            <p:cNvSpPr/>
            <p:nvPr/>
          </p:nvSpPr>
          <p:spPr>
            <a:xfrm>
              <a:off x="283733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30" name="tx1230"/>
            <p:cNvSpPr/>
            <p:nvPr/>
          </p:nvSpPr>
          <p:spPr>
            <a:xfrm>
              <a:off x="309711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31" name="tx1231"/>
            <p:cNvSpPr/>
            <p:nvPr/>
          </p:nvSpPr>
          <p:spPr>
            <a:xfrm>
              <a:off x="335689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2" name="tx1232"/>
            <p:cNvSpPr/>
            <p:nvPr/>
          </p:nvSpPr>
          <p:spPr>
            <a:xfrm>
              <a:off x="361668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3" name="tx1233"/>
            <p:cNvSpPr/>
            <p:nvPr/>
          </p:nvSpPr>
          <p:spPr>
            <a:xfrm>
              <a:off x="387646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34" name="tx1234"/>
            <p:cNvSpPr/>
            <p:nvPr/>
          </p:nvSpPr>
          <p:spPr>
            <a:xfrm>
              <a:off x="413625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35" name="tx1235"/>
            <p:cNvSpPr/>
            <p:nvPr/>
          </p:nvSpPr>
          <p:spPr>
            <a:xfrm>
              <a:off x="439603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36" name="tx1236"/>
            <p:cNvSpPr/>
            <p:nvPr/>
          </p:nvSpPr>
          <p:spPr>
            <a:xfrm>
              <a:off x="465581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37" name="tx1237"/>
            <p:cNvSpPr/>
            <p:nvPr/>
          </p:nvSpPr>
          <p:spPr>
            <a:xfrm>
              <a:off x="491560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38" name="tx1238"/>
            <p:cNvSpPr/>
            <p:nvPr/>
          </p:nvSpPr>
          <p:spPr>
            <a:xfrm>
              <a:off x="517538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39" name="tx1239"/>
            <p:cNvSpPr/>
            <p:nvPr/>
          </p:nvSpPr>
          <p:spPr>
            <a:xfrm>
              <a:off x="543516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40" name="tx1240"/>
            <p:cNvSpPr/>
            <p:nvPr/>
          </p:nvSpPr>
          <p:spPr>
            <a:xfrm>
              <a:off x="569495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41" name="tx1241"/>
            <p:cNvSpPr/>
            <p:nvPr/>
          </p:nvSpPr>
          <p:spPr>
            <a:xfrm>
              <a:off x="595473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242" name="tx1242"/>
            <p:cNvSpPr/>
            <p:nvPr/>
          </p:nvSpPr>
          <p:spPr>
            <a:xfrm>
              <a:off x="621452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43" name="tx1243"/>
            <p:cNvSpPr/>
            <p:nvPr/>
          </p:nvSpPr>
          <p:spPr>
            <a:xfrm>
              <a:off x="647430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4" name="tx1244"/>
            <p:cNvSpPr/>
            <p:nvPr/>
          </p:nvSpPr>
          <p:spPr>
            <a:xfrm>
              <a:off x="673408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45" name="tx1245"/>
            <p:cNvSpPr/>
            <p:nvPr/>
          </p:nvSpPr>
          <p:spPr>
            <a:xfrm>
              <a:off x="699387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6" name="tx1246"/>
            <p:cNvSpPr/>
            <p:nvPr/>
          </p:nvSpPr>
          <p:spPr>
            <a:xfrm>
              <a:off x="725365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247" name="tx1247"/>
            <p:cNvSpPr/>
            <p:nvPr/>
          </p:nvSpPr>
          <p:spPr>
            <a:xfrm>
              <a:off x="751344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248" name="tx1248"/>
            <p:cNvSpPr/>
            <p:nvPr/>
          </p:nvSpPr>
          <p:spPr>
            <a:xfrm>
              <a:off x="777322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249" name="tx1249"/>
            <p:cNvSpPr/>
            <p:nvPr/>
          </p:nvSpPr>
          <p:spPr>
            <a:xfrm>
              <a:off x="803300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50" name="tx1250"/>
            <p:cNvSpPr/>
            <p:nvPr/>
          </p:nvSpPr>
          <p:spPr>
            <a:xfrm>
              <a:off x="829279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51" name="tx1251"/>
            <p:cNvSpPr/>
            <p:nvPr/>
          </p:nvSpPr>
          <p:spPr>
            <a:xfrm>
              <a:off x="855257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252" name="tx1252"/>
            <p:cNvSpPr/>
            <p:nvPr/>
          </p:nvSpPr>
          <p:spPr>
            <a:xfrm>
              <a:off x="205797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53" name="tx1253"/>
            <p:cNvSpPr/>
            <p:nvPr/>
          </p:nvSpPr>
          <p:spPr>
            <a:xfrm>
              <a:off x="231776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54" name="tx1254"/>
            <p:cNvSpPr/>
            <p:nvPr/>
          </p:nvSpPr>
          <p:spPr>
            <a:xfrm>
              <a:off x="257754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55" name="tx1255"/>
            <p:cNvSpPr/>
            <p:nvPr/>
          </p:nvSpPr>
          <p:spPr>
            <a:xfrm>
              <a:off x="283733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56" name="tx1256"/>
            <p:cNvSpPr/>
            <p:nvPr/>
          </p:nvSpPr>
          <p:spPr>
            <a:xfrm>
              <a:off x="309711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57" name="tx1257"/>
            <p:cNvSpPr/>
            <p:nvPr/>
          </p:nvSpPr>
          <p:spPr>
            <a:xfrm>
              <a:off x="335689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58" name="tx1258"/>
            <p:cNvSpPr/>
            <p:nvPr/>
          </p:nvSpPr>
          <p:spPr>
            <a:xfrm>
              <a:off x="361668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59" name="tx1259"/>
            <p:cNvSpPr/>
            <p:nvPr/>
          </p:nvSpPr>
          <p:spPr>
            <a:xfrm>
              <a:off x="387646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60" name="tx1260"/>
            <p:cNvSpPr/>
            <p:nvPr/>
          </p:nvSpPr>
          <p:spPr>
            <a:xfrm>
              <a:off x="413625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61" name="tx1261"/>
            <p:cNvSpPr/>
            <p:nvPr/>
          </p:nvSpPr>
          <p:spPr>
            <a:xfrm>
              <a:off x="439603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62" name="tx1262"/>
            <p:cNvSpPr/>
            <p:nvPr/>
          </p:nvSpPr>
          <p:spPr>
            <a:xfrm>
              <a:off x="465581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63" name="tx1263"/>
            <p:cNvSpPr/>
            <p:nvPr/>
          </p:nvSpPr>
          <p:spPr>
            <a:xfrm>
              <a:off x="491560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64" name="tx1264"/>
            <p:cNvSpPr/>
            <p:nvPr/>
          </p:nvSpPr>
          <p:spPr>
            <a:xfrm>
              <a:off x="517538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65" name="tx1265"/>
            <p:cNvSpPr/>
            <p:nvPr/>
          </p:nvSpPr>
          <p:spPr>
            <a:xfrm>
              <a:off x="543516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66" name="tx1266"/>
            <p:cNvSpPr/>
            <p:nvPr/>
          </p:nvSpPr>
          <p:spPr>
            <a:xfrm>
              <a:off x="569495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67" name="tx1267"/>
            <p:cNvSpPr/>
            <p:nvPr/>
          </p:nvSpPr>
          <p:spPr>
            <a:xfrm>
              <a:off x="595473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68" name="tx1268"/>
            <p:cNvSpPr/>
            <p:nvPr/>
          </p:nvSpPr>
          <p:spPr>
            <a:xfrm>
              <a:off x="621452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69" name="tx1269"/>
            <p:cNvSpPr/>
            <p:nvPr/>
          </p:nvSpPr>
          <p:spPr>
            <a:xfrm>
              <a:off x="647430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0" name="tx1270"/>
            <p:cNvSpPr/>
            <p:nvPr/>
          </p:nvSpPr>
          <p:spPr>
            <a:xfrm>
              <a:off x="673408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71" name="tx1271"/>
            <p:cNvSpPr/>
            <p:nvPr/>
          </p:nvSpPr>
          <p:spPr>
            <a:xfrm>
              <a:off x="699387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2" name="tx1272"/>
            <p:cNvSpPr/>
            <p:nvPr/>
          </p:nvSpPr>
          <p:spPr>
            <a:xfrm>
              <a:off x="725365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73" name="tx1273"/>
            <p:cNvSpPr/>
            <p:nvPr/>
          </p:nvSpPr>
          <p:spPr>
            <a:xfrm>
              <a:off x="751344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4" name="tx1274"/>
            <p:cNvSpPr/>
            <p:nvPr/>
          </p:nvSpPr>
          <p:spPr>
            <a:xfrm>
              <a:off x="777322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5" name="tx1275"/>
            <p:cNvSpPr/>
            <p:nvPr/>
          </p:nvSpPr>
          <p:spPr>
            <a:xfrm>
              <a:off x="803300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6" name="tx1276"/>
            <p:cNvSpPr/>
            <p:nvPr/>
          </p:nvSpPr>
          <p:spPr>
            <a:xfrm>
              <a:off x="829279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77" name="tx1277"/>
            <p:cNvSpPr/>
            <p:nvPr/>
          </p:nvSpPr>
          <p:spPr>
            <a:xfrm>
              <a:off x="855257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78" name="tx1278"/>
            <p:cNvSpPr/>
            <p:nvPr/>
          </p:nvSpPr>
          <p:spPr>
            <a:xfrm>
              <a:off x="205797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79" name="tx1279"/>
            <p:cNvSpPr/>
            <p:nvPr/>
          </p:nvSpPr>
          <p:spPr>
            <a:xfrm>
              <a:off x="231776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80" name="tx1280"/>
            <p:cNvSpPr/>
            <p:nvPr/>
          </p:nvSpPr>
          <p:spPr>
            <a:xfrm>
              <a:off x="257754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1" name="tx1281"/>
            <p:cNvSpPr/>
            <p:nvPr/>
          </p:nvSpPr>
          <p:spPr>
            <a:xfrm>
              <a:off x="283733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2" name="tx1282"/>
            <p:cNvSpPr/>
            <p:nvPr/>
          </p:nvSpPr>
          <p:spPr>
            <a:xfrm>
              <a:off x="309711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83" name="tx1283"/>
            <p:cNvSpPr/>
            <p:nvPr/>
          </p:nvSpPr>
          <p:spPr>
            <a:xfrm>
              <a:off x="335689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4" name="tx1284"/>
            <p:cNvSpPr/>
            <p:nvPr/>
          </p:nvSpPr>
          <p:spPr>
            <a:xfrm>
              <a:off x="361668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85" name="tx1285"/>
            <p:cNvSpPr/>
            <p:nvPr/>
          </p:nvSpPr>
          <p:spPr>
            <a:xfrm>
              <a:off x="387646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86" name="tx1286"/>
            <p:cNvSpPr/>
            <p:nvPr/>
          </p:nvSpPr>
          <p:spPr>
            <a:xfrm>
              <a:off x="413625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7" name="tx1287"/>
            <p:cNvSpPr/>
            <p:nvPr/>
          </p:nvSpPr>
          <p:spPr>
            <a:xfrm>
              <a:off x="439603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8" name="tx1288"/>
            <p:cNvSpPr/>
            <p:nvPr/>
          </p:nvSpPr>
          <p:spPr>
            <a:xfrm>
              <a:off x="465581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9" name="tx1289"/>
            <p:cNvSpPr/>
            <p:nvPr/>
          </p:nvSpPr>
          <p:spPr>
            <a:xfrm>
              <a:off x="491560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90" name="tx1290"/>
            <p:cNvSpPr/>
            <p:nvPr/>
          </p:nvSpPr>
          <p:spPr>
            <a:xfrm>
              <a:off x="517538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91" name="tx1291"/>
            <p:cNvSpPr/>
            <p:nvPr/>
          </p:nvSpPr>
          <p:spPr>
            <a:xfrm>
              <a:off x="543516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92" name="tx1292"/>
            <p:cNvSpPr/>
            <p:nvPr/>
          </p:nvSpPr>
          <p:spPr>
            <a:xfrm>
              <a:off x="569495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93" name="tx1293"/>
            <p:cNvSpPr/>
            <p:nvPr/>
          </p:nvSpPr>
          <p:spPr>
            <a:xfrm>
              <a:off x="595473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4" name="tx1294"/>
            <p:cNvSpPr/>
            <p:nvPr/>
          </p:nvSpPr>
          <p:spPr>
            <a:xfrm>
              <a:off x="621452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95" name="tx1295"/>
            <p:cNvSpPr/>
            <p:nvPr/>
          </p:nvSpPr>
          <p:spPr>
            <a:xfrm>
              <a:off x="647430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96" name="tx1296"/>
            <p:cNvSpPr/>
            <p:nvPr/>
          </p:nvSpPr>
          <p:spPr>
            <a:xfrm>
              <a:off x="673408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97" name="tx1297"/>
            <p:cNvSpPr/>
            <p:nvPr/>
          </p:nvSpPr>
          <p:spPr>
            <a:xfrm>
              <a:off x="699387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8" name="tx1298"/>
            <p:cNvSpPr/>
            <p:nvPr/>
          </p:nvSpPr>
          <p:spPr>
            <a:xfrm>
              <a:off x="725365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299" name="tx1299"/>
            <p:cNvSpPr/>
            <p:nvPr/>
          </p:nvSpPr>
          <p:spPr>
            <a:xfrm>
              <a:off x="751344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300" name="tx1300"/>
            <p:cNvSpPr/>
            <p:nvPr/>
          </p:nvSpPr>
          <p:spPr>
            <a:xfrm>
              <a:off x="777322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301" name="tx1301"/>
            <p:cNvSpPr/>
            <p:nvPr/>
          </p:nvSpPr>
          <p:spPr>
            <a:xfrm>
              <a:off x="803300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02" name="tx1302"/>
            <p:cNvSpPr/>
            <p:nvPr/>
          </p:nvSpPr>
          <p:spPr>
            <a:xfrm>
              <a:off x="829279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3" name="tx1303"/>
            <p:cNvSpPr/>
            <p:nvPr/>
          </p:nvSpPr>
          <p:spPr>
            <a:xfrm>
              <a:off x="855257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4" name="tx1304"/>
            <p:cNvSpPr/>
            <p:nvPr/>
          </p:nvSpPr>
          <p:spPr>
            <a:xfrm>
              <a:off x="205797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05" name="tx1305"/>
            <p:cNvSpPr/>
            <p:nvPr/>
          </p:nvSpPr>
          <p:spPr>
            <a:xfrm>
              <a:off x="231776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6" name="tx1306"/>
            <p:cNvSpPr/>
            <p:nvPr/>
          </p:nvSpPr>
          <p:spPr>
            <a:xfrm>
              <a:off x="257754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7" name="tx1307"/>
            <p:cNvSpPr/>
            <p:nvPr/>
          </p:nvSpPr>
          <p:spPr>
            <a:xfrm>
              <a:off x="283733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08" name="tx1308"/>
            <p:cNvSpPr/>
            <p:nvPr/>
          </p:nvSpPr>
          <p:spPr>
            <a:xfrm>
              <a:off x="309711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09" name="tx1309"/>
            <p:cNvSpPr/>
            <p:nvPr/>
          </p:nvSpPr>
          <p:spPr>
            <a:xfrm>
              <a:off x="335689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10" name="tx1310"/>
            <p:cNvSpPr/>
            <p:nvPr/>
          </p:nvSpPr>
          <p:spPr>
            <a:xfrm>
              <a:off x="361668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11" name="tx1311"/>
            <p:cNvSpPr/>
            <p:nvPr/>
          </p:nvSpPr>
          <p:spPr>
            <a:xfrm>
              <a:off x="387646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12" name="tx1312"/>
            <p:cNvSpPr/>
            <p:nvPr/>
          </p:nvSpPr>
          <p:spPr>
            <a:xfrm>
              <a:off x="413625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13" name="tx1313"/>
            <p:cNvSpPr/>
            <p:nvPr/>
          </p:nvSpPr>
          <p:spPr>
            <a:xfrm>
              <a:off x="439603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14" name="tx1314"/>
            <p:cNvSpPr/>
            <p:nvPr/>
          </p:nvSpPr>
          <p:spPr>
            <a:xfrm>
              <a:off x="465581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15" name="tx1315"/>
            <p:cNvSpPr/>
            <p:nvPr/>
          </p:nvSpPr>
          <p:spPr>
            <a:xfrm>
              <a:off x="491560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16" name="tx1316"/>
            <p:cNvSpPr/>
            <p:nvPr/>
          </p:nvSpPr>
          <p:spPr>
            <a:xfrm>
              <a:off x="517538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17" name="tx1317"/>
            <p:cNvSpPr/>
            <p:nvPr/>
          </p:nvSpPr>
          <p:spPr>
            <a:xfrm>
              <a:off x="543516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18" name="tx1318"/>
            <p:cNvSpPr/>
            <p:nvPr/>
          </p:nvSpPr>
          <p:spPr>
            <a:xfrm>
              <a:off x="569495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19" name="tx1319"/>
            <p:cNvSpPr/>
            <p:nvPr/>
          </p:nvSpPr>
          <p:spPr>
            <a:xfrm>
              <a:off x="595473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20" name="tx1320"/>
            <p:cNvSpPr/>
            <p:nvPr/>
          </p:nvSpPr>
          <p:spPr>
            <a:xfrm>
              <a:off x="621452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21" name="tx1321"/>
            <p:cNvSpPr/>
            <p:nvPr/>
          </p:nvSpPr>
          <p:spPr>
            <a:xfrm>
              <a:off x="647430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22" name="tx1322"/>
            <p:cNvSpPr/>
            <p:nvPr/>
          </p:nvSpPr>
          <p:spPr>
            <a:xfrm>
              <a:off x="673408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23" name="tx1323"/>
            <p:cNvSpPr/>
            <p:nvPr/>
          </p:nvSpPr>
          <p:spPr>
            <a:xfrm>
              <a:off x="699387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24" name="tx1324"/>
            <p:cNvSpPr/>
            <p:nvPr/>
          </p:nvSpPr>
          <p:spPr>
            <a:xfrm>
              <a:off x="725365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25" name="tx1325"/>
            <p:cNvSpPr/>
            <p:nvPr/>
          </p:nvSpPr>
          <p:spPr>
            <a:xfrm>
              <a:off x="751344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26" name="tx1326"/>
            <p:cNvSpPr/>
            <p:nvPr/>
          </p:nvSpPr>
          <p:spPr>
            <a:xfrm>
              <a:off x="777322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27" name="tx1327"/>
            <p:cNvSpPr/>
            <p:nvPr/>
          </p:nvSpPr>
          <p:spPr>
            <a:xfrm>
              <a:off x="803300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28" name="tx1328"/>
            <p:cNvSpPr/>
            <p:nvPr/>
          </p:nvSpPr>
          <p:spPr>
            <a:xfrm>
              <a:off x="829279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29" name="tx1329"/>
            <p:cNvSpPr/>
            <p:nvPr/>
          </p:nvSpPr>
          <p:spPr>
            <a:xfrm>
              <a:off x="855257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30" name="tx1330"/>
            <p:cNvSpPr/>
            <p:nvPr/>
          </p:nvSpPr>
          <p:spPr>
            <a:xfrm>
              <a:off x="205797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31" name="tx1331"/>
            <p:cNvSpPr/>
            <p:nvPr/>
          </p:nvSpPr>
          <p:spPr>
            <a:xfrm>
              <a:off x="231776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32" name="tx1332"/>
            <p:cNvSpPr/>
            <p:nvPr/>
          </p:nvSpPr>
          <p:spPr>
            <a:xfrm>
              <a:off x="257754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33" name="tx1333"/>
            <p:cNvSpPr/>
            <p:nvPr/>
          </p:nvSpPr>
          <p:spPr>
            <a:xfrm>
              <a:off x="283733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4" name="tx1334"/>
            <p:cNvSpPr/>
            <p:nvPr/>
          </p:nvSpPr>
          <p:spPr>
            <a:xfrm>
              <a:off x="309711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35" name="tx1335"/>
            <p:cNvSpPr/>
            <p:nvPr/>
          </p:nvSpPr>
          <p:spPr>
            <a:xfrm>
              <a:off x="335689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6" name="tx1336"/>
            <p:cNvSpPr/>
            <p:nvPr/>
          </p:nvSpPr>
          <p:spPr>
            <a:xfrm>
              <a:off x="361668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37" name="tx1337"/>
            <p:cNvSpPr/>
            <p:nvPr/>
          </p:nvSpPr>
          <p:spPr>
            <a:xfrm>
              <a:off x="387646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38" name="tx1338"/>
            <p:cNvSpPr/>
            <p:nvPr/>
          </p:nvSpPr>
          <p:spPr>
            <a:xfrm>
              <a:off x="413625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39" name="tx1339"/>
            <p:cNvSpPr/>
            <p:nvPr/>
          </p:nvSpPr>
          <p:spPr>
            <a:xfrm>
              <a:off x="439603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0" name="tx1340"/>
            <p:cNvSpPr/>
            <p:nvPr/>
          </p:nvSpPr>
          <p:spPr>
            <a:xfrm>
              <a:off x="465581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1" name="tx1341"/>
            <p:cNvSpPr/>
            <p:nvPr/>
          </p:nvSpPr>
          <p:spPr>
            <a:xfrm>
              <a:off x="491560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2" name="tx1342"/>
            <p:cNvSpPr/>
            <p:nvPr/>
          </p:nvSpPr>
          <p:spPr>
            <a:xfrm>
              <a:off x="517538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3" name="tx1343"/>
            <p:cNvSpPr/>
            <p:nvPr/>
          </p:nvSpPr>
          <p:spPr>
            <a:xfrm>
              <a:off x="543516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4" name="tx1344"/>
            <p:cNvSpPr/>
            <p:nvPr/>
          </p:nvSpPr>
          <p:spPr>
            <a:xfrm>
              <a:off x="569495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5" name="tx1345"/>
            <p:cNvSpPr/>
            <p:nvPr/>
          </p:nvSpPr>
          <p:spPr>
            <a:xfrm>
              <a:off x="595473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46" name="tx1346"/>
            <p:cNvSpPr/>
            <p:nvPr/>
          </p:nvSpPr>
          <p:spPr>
            <a:xfrm>
              <a:off x="621452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7" name="tx1347"/>
            <p:cNvSpPr/>
            <p:nvPr/>
          </p:nvSpPr>
          <p:spPr>
            <a:xfrm>
              <a:off x="647430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8" name="tx1348"/>
            <p:cNvSpPr/>
            <p:nvPr/>
          </p:nvSpPr>
          <p:spPr>
            <a:xfrm>
              <a:off x="673408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9" name="tx1349"/>
            <p:cNvSpPr/>
            <p:nvPr/>
          </p:nvSpPr>
          <p:spPr>
            <a:xfrm>
              <a:off x="699387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0" name="tx1350"/>
            <p:cNvSpPr/>
            <p:nvPr/>
          </p:nvSpPr>
          <p:spPr>
            <a:xfrm>
              <a:off x="725365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1" name="tx1351"/>
            <p:cNvSpPr/>
            <p:nvPr/>
          </p:nvSpPr>
          <p:spPr>
            <a:xfrm>
              <a:off x="751344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52" name="tx1352"/>
            <p:cNvSpPr/>
            <p:nvPr/>
          </p:nvSpPr>
          <p:spPr>
            <a:xfrm>
              <a:off x="777322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3" name="tx1353"/>
            <p:cNvSpPr/>
            <p:nvPr/>
          </p:nvSpPr>
          <p:spPr>
            <a:xfrm>
              <a:off x="803300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4" name="tx1354"/>
            <p:cNvSpPr/>
            <p:nvPr/>
          </p:nvSpPr>
          <p:spPr>
            <a:xfrm>
              <a:off x="829279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5" name="tx1355"/>
            <p:cNvSpPr/>
            <p:nvPr/>
          </p:nvSpPr>
          <p:spPr>
            <a:xfrm>
              <a:off x="855257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6" name="tx1356"/>
            <p:cNvSpPr/>
            <p:nvPr/>
          </p:nvSpPr>
          <p:spPr>
            <a:xfrm>
              <a:off x="205797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357" name="tx1357"/>
            <p:cNvSpPr/>
            <p:nvPr/>
          </p:nvSpPr>
          <p:spPr>
            <a:xfrm>
              <a:off x="231776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358" name="tx1358"/>
            <p:cNvSpPr/>
            <p:nvPr/>
          </p:nvSpPr>
          <p:spPr>
            <a:xfrm>
              <a:off x="257754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359" name="tx1359"/>
            <p:cNvSpPr/>
            <p:nvPr/>
          </p:nvSpPr>
          <p:spPr>
            <a:xfrm>
              <a:off x="283733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360" name="tx1360"/>
            <p:cNvSpPr/>
            <p:nvPr/>
          </p:nvSpPr>
          <p:spPr>
            <a:xfrm>
              <a:off x="309711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61" name="tx1361"/>
            <p:cNvSpPr/>
            <p:nvPr/>
          </p:nvSpPr>
          <p:spPr>
            <a:xfrm>
              <a:off x="335689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2" name="tx1362"/>
            <p:cNvSpPr/>
            <p:nvPr/>
          </p:nvSpPr>
          <p:spPr>
            <a:xfrm>
              <a:off x="361668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3" name="tx1363"/>
            <p:cNvSpPr/>
            <p:nvPr/>
          </p:nvSpPr>
          <p:spPr>
            <a:xfrm>
              <a:off x="387646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4" name="tx1364"/>
            <p:cNvSpPr/>
            <p:nvPr/>
          </p:nvSpPr>
          <p:spPr>
            <a:xfrm>
              <a:off x="413625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5" name="tx1365"/>
            <p:cNvSpPr/>
            <p:nvPr/>
          </p:nvSpPr>
          <p:spPr>
            <a:xfrm>
              <a:off x="439603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6" name="tx1366"/>
            <p:cNvSpPr/>
            <p:nvPr/>
          </p:nvSpPr>
          <p:spPr>
            <a:xfrm>
              <a:off x="465581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7" name="tx1367"/>
            <p:cNvSpPr/>
            <p:nvPr/>
          </p:nvSpPr>
          <p:spPr>
            <a:xfrm>
              <a:off x="491560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68" name="tx1368"/>
            <p:cNvSpPr/>
            <p:nvPr/>
          </p:nvSpPr>
          <p:spPr>
            <a:xfrm>
              <a:off x="517538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369" name="tx1369"/>
            <p:cNvSpPr/>
            <p:nvPr/>
          </p:nvSpPr>
          <p:spPr>
            <a:xfrm>
              <a:off x="543516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370" name="tx1370"/>
            <p:cNvSpPr/>
            <p:nvPr/>
          </p:nvSpPr>
          <p:spPr>
            <a:xfrm>
              <a:off x="569495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371" name="tx1371"/>
            <p:cNvSpPr/>
            <p:nvPr/>
          </p:nvSpPr>
          <p:spPr>
            <a:xfrm>
              <a:off x="595473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372" name="tx1372"/>
            <p:cNvSpPr/>
            <p:nvPr/>
          </p:nvSpPr>
          <p:spPr>
            <a:xfrm>
              <a:off x="621452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373" name="tx1373"/>
            <p:cNvSpPr/>
            <p:nvPr/>
          </p:nvSpPr>
          <p:spPr>
            <a:xfrm>
              <a:off x="647430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374" name="tx1374"/>
            <p:cNvSpPr/>
            <p:nvPr/>
          </p:nvSpPr>
          <p:spPr>
            <a:xfrm>
              <a:off x="673408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375" name="tx1375"/>
            <p:cNvSpPr/>
            <p:nvPr/>
          </p:nvSpPr>
          <p:spPr>
            <a:xfrm>
              <a:off x="699387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376" name="tx1376"/>
            <p:cNvSpPr/>
            <p:nvPr/>
          </p:nvSpPr>
          <p:spPr>
            <a:xfrm>
              <a:off x="725365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377" name="tx1377"/>
            <p:cNvSpPr/>
            <p:nvPr/>
          </p:nvSpPr>
          <p:spPr>
            <a:xfrm>
              <a:off x="751344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378" name="tx1378"/>
            <p:cNvSpPr/>
            <p:nvPr/>
          </p:nvSpPr>
          <p:spPr>
            <a:xfrm>
              <a:off x="777322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379" name="tx1379"/>
            <p:cNvSpPr/>
            <p:nvPr/>
          </p:nvSpPr>
          <p:spPr>
            <a:xfrm>
              <a:off x="803300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380" name="tx1380"/>
            <p:cNvSpPr/>
            <p:nvPr/>
          </p:nvSpPr>
          <p:spPr>
            <a:xfrm>
              <a:off x="829279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381" name="tx1381"/>
            <p:cNvSpPr/>
            <p:nvPr/>
          </p:nvSpPr>
          <p:spPr>
            <a:xfrm>
              <a:off x="855257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382" name="tx1382"/>
            <p:cNvSpPr/>
            <p:nvPr/>
          </p:nvSpPr>
          <p:spPr>
            <a:xfrm>
              <a:off x="205797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3" name="tx1383"/>
            <p:cNvSpPr/>
            <p:nvPr/>
          </p:nvSpPr>
          <p:spPr>
            <a:xfrm>
              <a:off x="231776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4" name="tx1384"/>
            <p:cNvSpPr/>
            <p:nvPr/>
          </p:nvSpPr>
          <p:spPr>
            <a:xfrm>
              <a:off x="257754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5" name="tx1385"/>
            <p:cNvSpPr/>
            <p:nvPr/>
          </p:nvSpPr>
          <p:spPr>
            <a:xfrm>
              <a:off x="283733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86" name="tx1386"/>
            <p:cNvSpPr/>
            <p:nvPr/>
          </p:nvSpPr>
          <p:spPr>
            <a:xfrm>
              <a:off x="309711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7" name="tx1387"/>
            <p:cNvSpPr/>
            <p:nvPr/>
          </p:nvSpPr>
          <p:spPr>
            <a:xfrm>
              <a:off x="335689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88" name="tx1388"/>
            <p:cNvSpPr/>
            <p:nvPr/>
          </p:nvSpPr>
          <p:spPr>
            <a:xfrm>
              <a:off x="361668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89" name="tx1389"/>
            <p:cNvSpPr/>
            <p:nvPr/>
          </p:nvSpPr>
          <p:spPr>
            <a:xfrm>
              <a:off x="387646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90" name="tx1390"/>
            <p:cNvSpPr/>
            <p:nvPr/>
          </p:nvSpPr>
          <p:spPr>
            <a:xfrm>
              <a:off x="413625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91" name="tx1391"/>
            <p:cNvSpPr/>
            <p:nvPr/>
          </p:nvSpPr>
          <p:spPr>
            <a:xfrm>
              <a:off x="439603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2" name="tx1392"/>
            <p:cNvSpPr/>
            <p:nvPr/>
          </p:nvSpPr>
          <p:spPr>
            <a:xfrm>
              <a:off x="465581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3" name="tx1393"/>
            <p:cNvSpPr/>
            <p:nvPr/>
          </p:nvSpPr>
          <p:spPr>
            <a:xfrm>
              <a:off x="491560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4" name="tx1394"/>
            <p:cNvSpPr/>
            <p:nvPr/>
          </p:nvSpPr>
          <p:spPr>
            <a:xfrm>
              <a:off x="517538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95" name="tx1395"/>
            <p:cNvSpPr/>
            <p:nvPr/>
          </p:nvSpPr>
          <p:spPr>
            <a:xfrm>
              <a:off x="543516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6" name="tx1396"/>
            <p:cNvSpPr/>
            <p:nvPr/>
          </p:nvSpPr>
          <p:spPr>
            <a:xfrm>
              <a:off x="569495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7" name="tx1397"/>
            <p:cNvSpPr/>
            <p:nvPr/>
          </p:nvSpPr>
          <p:spPr>
            <a:xfrm>
              <a:off x="595473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8" name="tx1398"/>
            <p:cNvSpPr/>
            <p:nvPr/>
          </p:nvSpPr>
          <p:spPr>
            <a:xfrm>
              <a:off x="621452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99" name="tx1399"/>
            <p:cNvSpPr/>
            <p:nvPr/>
          </p:nvSpPr>
          <p:spPr>
            <a:xfrm>
              <a:off x="647430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00" name="tx1400"/>
            <p:cNvSpPr/>
            <p:nvPr/>
          </p:nvSpPr>
          <p:spPr>
            <a:xfrm>
              <a:off x="673408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01" name="tx1401"/>
            <p:cNvSpPr/>
            <p:nvPr/>
          </p:nvSpPr>
          <p:spPr>
            <a:xfrm>
              <a:off x="699387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02" name="tx1402"/>
            <p:cNvSpPr/>
            <p:nvPr/>
          </p:nvSpPr>
          <p:spPr>
            <a:xfrm>
              <a:off x="725365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03" name="tx1403"/>
            <p:cNvSpPr/>
            <p:nvPr/>
          </p:nvSpPr>
          <p:spPr>
            <a:xfrm>
              <a:off x="751344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04" name="tx1404"/>
            <p:cNvSpPr/>
            <p:nvPr/>
          </p:nvSpPr>
          <p:spPr>
            <a:xfrm>
              <a:off x="777322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05" name="tx1405"/>
            <p:cNvSpPr/>
            <p:nvPr/>
          </p:nvSpPr>
          <p:spPr>
            <a:xfrm>
              <a:off x="803300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06" name="tx1406"/>
            <p:cNvSpPr/>
            <p:nvPr/>
          </p:nvSpPr>
          <p:spPr>
            <a:xfrm>
              <a:off x="829279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07" name="tx1407"/>
            <p:cNvSpPr/>
            <p:nvPr/>
          </p:nvSpPr>
          <p:spPr>
            <a:xfrm>
              <a:off x="855257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08" name="tx1408"/>
            <p:cNvSpPr/>
            <p:nvPr/>
          </p:nvSpPr>
          <p:spPr>
            <a:xfrm>
              <a:off x="205797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09" name="tx1409"/>
            <p:cNvSpPr/>
            <p:nvPr/>
          </p:nvSpPr>
          <p:spPr>
            <a:xfrm>
              <a:off x="231776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0" name="tx1410"/>
            <p:cNvSpPr/>
            <p:nvPr/>
          </p:nvSpPr>
          <p:spPr>
            <a:xfrm>
              <a:off x="257754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1" name="tx1411"/>
            <p:cNvSpPr/>
            <p:nvPr/>
          </p:nvSpPr>
          <p:spPr>
            <a:xfrm>
              <a:off x="283733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12" name="tx1412"/>
            <p:cNvSpPr/>
            <p:nvPr/>
          </p:nvSpPr>
          <p:spPr>
            <a:xfrm>
              <a:off x="309711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3" name="tx1413"/>
            <p:cNvSpPr/>
            <p:nvPr/>
          </p:nvSpPr>
          <p:spPr>
            <a:xfrm>
              <a:off x="335689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4" name="tx1414"/>
            <p:cNvSpPr/>
            <p:nvPr/>
          </p:nvSpPr>
          <p:spPr>
            <a:xfrm>
              <a:off x="361668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15" name="tx1415"/>
            <p:cNvSpPr/>
            <p:nvPr/>
          </p:nvSpPr>
          <p:spPr>
            <a:xfrm>
              <a:off x="387646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16" name="tx1416"/>
            <p:cNvSpPr/>
            <p:nvPr/>
          </p:nvSpPr>
          <p:spPr>
            <a:xfrm>
              <a:off x="413625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17" name="tx1417"/>
            <p:cNvSpPr/>
            <p:nvPr/>
          </p:nvSpPr>
          <p:spPr>
            <a:xfrm>
              <a:off x="439603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18" name="tx1418"/>
            <p:cNvSpPr/>
            <p:nvPr/>
          </p:nvSpPr>
          <p:spPr>
            <a:xfrm>
              <a:off x="465581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19" name="tx1419"/>
            <p:cNvSpPr/>
            <p:nvPr/>
          </p:nvSpPr>
          <p:spPr>
            <a:xfrm>
              <a:off x="491560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20" name="tx1420"/>
            <p:cNvSpPr/>
            <p:nvPr/>
          </p:nvSpPr>
          <p:spPr>
            <a:xfrm>
              <a:off x="517538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1" name="tx1421"/>
            <p:cNvSpPr/>
            <p:nvPr/>
          </p:nvSpPr>
          <p:spPr>
            <a:xfrm>
              <a:off x="543516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2" name="tx1422"/>
            <p:cNvSpPr/>
            <p:nvPr/>
          </p:nvSpPr>
          <p:spPr>
            <a:xfrm>
              <a:off x="569495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3" name="tx1423"/>
            <p:cNvSpPr/>
            <p:nvPr/>
          </p:nvSpPr>
          <p:spPr>
            <a:xfrm>
              <a:off x="595473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4" name="tx1424"/>
            <p:cNvSpPr/>
            <p:nvPr/>
          </p:nvSpPr>
          <p:spPr>
            <a:xfrm>
              <a:off x="621452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25" name="tx1425"/>
            <p:cNvSpPr/>
            <p:nvPr/>
          </p:nvSpPr>
          <p:spPr>
            <a:xfrm>
              <a:off x="647430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26" name="tx1426"/>
            <p:cNvSpPr/>
            <p:nvPr/>
          </p:nvSpPr>
          <p:spPr>
            <a:xfrm>
              <a:off x="673408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27" name="tx1427"/>
            <p:cNvSpPr/>
            <p:nvPr/>
          </p:nvSpPr>
          <p:spPr>
            <a:xfrm>
              <a:off x="699387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8" name="tx1428"/>
            <p:cNvSpPr/>
            <p:nvPr/>
          </p:nvSpPr>
          <p:spPr>
            <a:xfrm>
              <a:off x="725365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29" name="tx1429"/>
            <p:cNvSpPr/>
            <p:nvPr/>
          </p:nvSpPr>
          <p:spPr>
            <a:xfrm>
              <a:off x="751344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30" name="tx1430"/>
            <p:cNvSpPr/>
            <p:nvPr/>
          </p:nvSpPr>
          <p:spPr>
            <a:xfrm>
              <a:off x="777322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31" name="tx1431"/>
            <p:cNvSpPr/>
            <p:nvPr/>
          </p:nvSpPr>
          <p:spPr>
            <a:xfrm>
              <a:off x="803300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2" name="tx1432"/>
            <p:cNvSpPr/>
            <p:nvPr/>
          </p:nvSpPr>
          <p:spPr>
            <a:xfrm>
              <a:off x="829279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3" name="tx1433"/>
            <p:cNvSpPr/>
            <p:nvPr/>
          </p:nvSpPr>
          <p:spPr>
            <a:xfrm>
              <a:off x="855257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34" name="tx1434"/>
            <p:cNvSpPr/>
            <p:nvPr/>
          </p:nvSpPr>
          <p:spPr>
            <a:xfrm>
              <a:off x="205797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5" name="tx1435"/>
            <p:cNvSpPr/>
            <p:nvPr/>
          </p:nvSpPr>
          <p:spPr>
            <a:xfrm>
              <a:off x="231776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6" name="tx1436"/>
            <p:cNvSpPr/>
            <p:nvPr/>
          </p:nvSpPr>
          <p:spPr>
            <a:xfrm>
              <a:off x="257754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7" name="tx1437"/>
            <p:cNvSpPr/>
            <p:nvPr/>
          </p:nvSpPr>
          <p:spPr>
            <a:xfrm>
              <a:off x="283733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8" name="tx1438"/>
            <p:cNvSpPr/>
            <p:nvPr/>
          </p:nvSpPr>
          <p:spPr>
            <a:xfrm>
              <a:off x="309711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9" name="tx1439"/>
            <p:cNvSpPr/>
            <p:nvPr/>
          </p:nvSpPr>
          <p:spPr>
            <a:xfrm>
              <a:off x="335689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0" name="tx1440"/>
            <p:cNvSpPr/>
            <p:nvPr/>
          </p:nvSpPr>
          <p:spPr>
            <a:xfrm>
              <a:off x="361668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1" name="tx1441"/>
            <p:cNvSpPr/>
            <p:nvPr/>
          </p:nvSpPr>
          <p:spPr>
            <a:xfrm>
              <a:off x="387646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2" name="tx1442"/>
            <p:cNvSpPr/>
            <p:nvPr/>
          </p:nvSpPr>
          <p:spPr>
            <a:xfrm>
              <a:off x="413625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43" name="tx1443"/>
            <p:cNvSpPr/>
            <p:nvPr/>
          </p:nvSpPr>
          <p:spPr>
            <a:xfrm>
              <a:off x="439603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44" name="tx1444"/>
            <p:cNvSpPr/>
            <p:nvPr/>
          </p:nvSpPr>
          <p:spPr>
            <a:xfrm>
              <a:off x="465581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45" name="tx1445"/>
            <p:cNvSpPr/>
            <p:nvPr/>
          </p:nvSpPr>
          <p:spPr>
            <a:xfrm>
              <a:off x="491560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6" name="tx1446"/>
            <p:cNvSpPr/>
            <p:nvPr/>
          </p:nvSpPr>
          <p:spPr>
            <a:xfrm>
              <a:off x="517538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7" name="tx1447"/>
            <p:cNvSpPr/>
            <p:nvPr/>
          </p:nvSpPr>
          <p:spPr>
            <a:xfrm>
              <a:off x="543516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48" name="tx1448"/>
            <p:cNvSpPr/>
            <p:nvPr/>
          </p:nvSpPr>
          <p:spPr>
            <a:xfrm>
              <a:off x="569495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49" name="tx1449"/>
            <p:cNvSpPr/>
            <p:nvPr/>
          </p:nvSpPr>
          <p:spPr>
            <a:xfrm>
              <a:off x="595473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0" name="tx1450"/>
            <p:cNvSpPr/>
            <p:nvPr/>
          </p:nvSpPr>
          <p:spPr>
            <a:xfrm>
              <a:off x="621452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51" name="tx1451"/>
            <p:cNvSpPr/>
            <p:nvPr/>
          </p:nvSpPr>
          <p:spPr>
            <a:xfrm>
              <a:off x="647430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52" name="tx1452"/>
            <p:cNvSpPr/>
            <p:nvPr/>
          </p:nvSpPr>
          <p:spPr>
            <a:xfrm>
              <a:off x="673408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53" name="tx1453"/>
            <p:cNvSpPr/>
            <p:nvPr/>
          </p:nvSpPr>
          <p:spPr>
            <a:xfrm>
              <a:off x="699387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454" name="tx1454"/>
            <p:cNvSpPr/>
            <p:nvPr/>
          </p:nvSpPr>
          <p:spPr>
            <a:xfrm>
              <a:off x="725365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455" name="tx1455"/>
            <p:cNvSpPr/>
            <p:nvPr/>
          </p:nvSpPr>
          <p:spPr>
            <a:xfrm>
              <a:off x="751344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456" name="tx1456"/>
            <p:cNvSpPr/>
            <p:nvPr/>
          </p:nvSpPr>
          <p:spPr>
            <a:xfrm>
              <a:off x="777322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57" name="tx1457"/>
            <p:cNvSpPr/>
            <p:nvPr/>
          </p:nvSpPr>
          <p:spPr>
            <a:xfrm>
              <a:off x="803300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58" name="tx1458"/>
            <p:cNvSpPr/>
            <p:nvPr/>
          </p:nvSpPr>
          <p:spPr>
            <a:xfrm>
              <a:off x="829279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459" name="tx1459"/>
            <p:cNvSpPr/>
            <p:nvPr/>
          </p:nvSpPr>
          <p:spPr>
            <a:xfrm>
              <a:off x="855257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60" name="tx1460"/>
            <p:cNvSpPr/>
            <p:nvPr/>
          </p:nvSpPr>
          <p:spPr>
            <a:xfrm>
              <a:off x="205797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61" name="tx1461"/>
            <p:cNvSpPr/>
            <p:nvPr/>
          </p:nvSpPr>
          <p:spPr>
            <a:xfrm>
              <a:off x="231776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62" name="tx1462"/>
            <p:cNvSpPr/>
            <p:nvPr/>
          </p:nvSpPr>
          <p:spPr>
            <a:xfrm>
              <a:off x="257754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63" name="tx1463"/>
            <p:cNvSpPr/>
            <p:nvPr/>
          </p:nvSpPr>
          <p:spPr>
            <a:xfrm>
              <a:off x="283733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64" name="tx1464"/>
            <p:cNvSpPr/>
            <p:nvPr/>
          </p:nvSpPr>
          <p:spPr>
            <a:xfrm>
              <a:off x="309711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65" name="tx1465"/>
            <p:cNvSpPr/>
            <p:nvPr/>
          </p:nvSpPr>
          <p:spPr>
            <a:xfrm>
              <a:off x="335689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66" name="tx1466"/>
            <p:cNvSpPr/>
            <p:nvPr/>
          </p:nvSpPr>
          <p:spPr>
            <a:xfrm>
              <a:off x="361668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67" name="tx1467"/>
            <p:cNvSpPr/>
            <p:nvPr/>
          </p:nvSpPr>
          <p:spPr>
            <a:xfrm>
              <a:off x="387646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8" name="tx1468"/>
            <p:cNvSpPr/>
            <p:nvPr/>
          </p:nvSpPr>
          <p:spPr>
            <a:xfrm>
              <a:off x="413625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9" name="tx1469"/>
            <p:cNvSpPr/>
            <p:nvPr/>
          </p:nvSpPr>
          <p:spPr>
            <a:xfrm>
              <a:off x="439603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0" name="tx1470"/>
            <p:cNvSpPr/>
            <p:nvPr/>
          </p:nvSpPr>
          <p:spPr>
            <a:xfrm>
              <a:off x="465581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1" name="tx1471"/>
            <p:cNvSpPr/>
            <p:nvPr/>
          </p:nvSpPr>
          <p:spPr>
            <a:xfrm>
              <a:off x="491560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2" name="tx1472"/>
            <p:cNvSpPr/>
            <p:nvPr/>
          </p:nvSpPr>
          <p:spPr>
            <a:xfrm>
              <a:off x="517538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3" name="tx1473"/>
            <p:cNvSpPr/>
            <p:nvPr/>
          </p:nvSpPr>
          <p:spPr>
            <a:xfrm>
              <a:off x="543516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4" name="tx1474"/>
            <p:cNvSpPr/>
            <p:nvPr/>
          </p:nvSpPr>
          <p:spPr>
            <a:xfrm>
              <a:off x="569495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5" name="tx1475"/>
            <p:cNvSpPr/>
            <p:nvPr/>
          </p:nvSpPr>
          <p:spPr>
            <a:xfrm>
              <a:off x="595473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6" name="tx1476"/>
            <p:cNvSpPr/>
            <p:nvPr/>
          </p:nvSpPr>
          <p:spPr>
            <a:xfrm>
              <a:off x="621452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7" name="tx1477"/>
            <p:cNvSpPr/>
            <p:nvPr/>
          </p:nvSpPr>
          <p:spPr>
            <a:xfrm>
              <a:off x="647430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8" name="tx1478"/>
            <p:cNvSpPr/>
            <p:nvPr/>
          </p:nvSpPr>
          <p:spPr>
            <a:xfrm>
              <a:off x="673408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9" name="tx1479"/>
            <p:cNvSpPr/>
            <p:nvPr/>
          </p:nvSpPr>
          <p:spPr>
            <a:xfrm>
              <a:off x="699387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0" name="tx1480"/>
            <p:cNvSpPr/>
            <p:nvPr/>
          </p:nvSpPr>
          <p:spPr>
            <a:xfrm>
              <a:off x="725365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1" name="tx1481"/>
            <p:cNvSpPr/>
            <p:nvPr/>
          </p:nvSpPr>
          <p:spPr>
            <a:xfrm>
              <a:off x="751344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2" name="tx1482"/>
            <p:cNvSpPr/>
            <p:nvPr/>
          </p:nvSpPr>
          <p:spPr>
            <a:xfrm>
              <a:off x="777322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3" name="tx1483"/>
            <p:cNvSpPr/>
            <p:nvPr/>
          </p:nvSpPr>
          <p:spPr>
            <a:xfrm>
              <a:off x="803300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4" name="tx1484"/>
            <p:cNvSpPr/>
            <p:nvPr/>
          </p:nvSpPr>
          <p:spPr>
            <a:xfrm>
              <a:off x="829279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85" name="tx1485"/>
            <p:cNvSpPr/>
            <p:nvPr/>
          </p:nvSpPr>
          <p:spPr>
            <a:xfrm>
              <a:off x="855257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86" name="tx1486"/>
            <p:cNvSpPr/>
            <p:nvPr/>
          </p:nvSpPr>
          <p:spPr>
            <a:xfrm>
              <a:off x="205797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7" name="tx1487"/>
            <p:cNvSpPr/>
            <p:nvPr/>
          </p:nvSpPr>
          <p:spPr>
            <a:xfrm>
              <a:off x="231776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8" name="tx1488"/>
            <p:cNvSpPr/>
            <p:nvPr/>
          </p:nvSpPr>
          <p:spPr>
            <a:xfrm>
              <a:off x="257754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9" name="tx1489"/>
            <p:cNvSpPr/>
            <p:nvPr/>
          </p:nvSpPr>
          <p:spPr>
            <a:xfrm>
              <a:off x="283733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90" name="tx1490"/>
            <p:cNvSpPr/>
            <p:nvPr/>
          </p:nvSpPr>
          <p:spPr>
            <a:xfrm>
              <a:off x="309711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91" name="tx1491"/>
            <p:cNvSpPr/>
            <p:nvPr/>
          </p:nvSpPr>
          <p:spPr>
            <a:xfrm>
              <a:off x="335689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92" name="tx1492"/>
            <p:cNvSpPr/>
            <p:nvPr/>
          </p:nvSpPr>
          <p:spPr>
            <a:xfrm>
              <a:off x="361668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93" name="tx1493"/>
            <p:cNvSpPr/>
            <p:nvPr/>
          </p:nvSpPr>
          <p:spPr>
            <a:xfrm>
              <a:off x="387646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94" name="tx1494"/>
            <p:cNvSpPr/>
            <p:nvPr/>
          </p:nvSpPr>
          <p:spPr>
            <a:xfrm>
              <a:off x="413625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95" name="tx1495"/>
            <p:cNvSpPr/>
            <p:nvPr/>
          </p:nvSpPr>
          <p:spPr>
            <a:xfrm>
              <a:off x="439603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96" name="tx1496"/>
            <p:cNvSpPr/>
            <p:nvPr/>
          </p:nvSpPr>
          <p:spPr>
            <a:xfrm>
              <a:off x="465581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97" name="tx1497"/>
            <p:cNvSpPr/>
            <p:nvPr/>
          </p:nvSpPr>
          <p:spPr>
            <a:xfrm>
              <a:off x="491560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98" name="tx1498"/>
            <p:cNvSpPr/>
            <p:nvPr/>
          </p:nvSpPr>
          <p:spPr>
            <a:xfrm>
              <a:off x="517538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99" name="tx1499"/>
            <p:cNvSpPr/>
            <p:nvPr/>
          </p:nvSpPr>
          <p:spPr>
            <a:xfrm>
              <a:off x="543516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00" name="tx1500"/>
            <p:cNvSpPr/>
            <p:nvPr/>
          </p:nvSpPr>
          <p:spPr>
            <a:xfrm>
              <a:off x="569495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1" name="tx1501"/>
            <p:cNvSpPr/>
            <p:nvPr/>
          </p:nvSpPr>
          <p:spPr>
            <a:xfrm>
              <a:off x="595473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2" name="tx1502"/>
            <p:cNvSpPr/>
            <p:nvPr/>
          </p:nvSpPr>
          <p:spPr>
            <a:xfrm>
              <a:off x="621452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3" name="tx1503"/>
            <p:cNvSpPr/>
            <p:nvPr/>
          </p:nvSpPr>
          <p:spPr>
            <a:xfrm>
              <a:off x="647430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4" name="tx1504"/>
            <p:cNvSpPr/>
            <p:nvPr/>
          </p:nvSpPr>
          <p:spPr>
            <a:xfrm>
              <a:off x="673408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05" name="tx1505"/>
            <p:cNvSpPr/>
            <p:nvPr/>
          </p:nvSpPr>
          <p:spPr>
            <a:xfrm>
              <a:off x="699387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06" name="tx1506"/>
            <p:cNvSpPr/>
            <p:nvPr/>
          </p:nvSpPr>
          <p:spPr>
            <a:xfrm>
              <a:off x="725365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07" name="tx1507"/>
            <p:cNvSpPr/>
            <p:nvPr/>
          </p:nvSpPr>
          <p:spPr>
            <a:xfrm>
              <a:off x="751344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08" name="tx1508"/>
            <p:cNvSpPr/>
            <p:nvPr/>
          </p:nvSpPr>
          <p:spPr>
            <a:xfrm>
              <a:off x="777322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09" name="tx1509"/>
            <p:cNvSpPr/>
            <p:nvPr/>
          </p:nvSpPr>
          <p:spPr>
            <a:xfrm>
              <a:off x="803300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0" name="tx1510"/>
            <p:cNvSpPr/>
            <p:nvPr/>
          </p:nvSpPr>
          <p:spPr>
            <a:xfrm>
              <a:off x="829279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11" name="tx1511"/>
            <p:cNvSpPr/>
            <p:nvPr/>
          </p:nvSpPr>
          <p:spPr>
            <a:xfrm>
              <a:off x="855257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12" name="tx1512"/>
            <p:cNvSpPr/>
            <p:nvPr/>
          </p:nvSpPr>
          <p:spPr>
            <a:xfrm>
              <a:off x="205797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13" name="tx1513"/>
            <p:cNvSpPr/>
            <p:nvPr/>
          </p:nvSpPr>
          <p:spPr>
            <a:xfrm>
              <a:off x="231776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14" name="tx1514"/>
            <p:cNvSpPr/>
            <p:nvPr/>
          </p:nvSpPr>
          <p:spPr>
            <a:xfrm>
              <a:off x="257754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15" name="tx1515"/>
            <p:cNvSpPr/>
            <p:nvPr/>
          </p:nvSpPr>
          <p:spPr>
            <a:xfrm>
              <a:off x="283733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16" name="tx1516"/>
            <p:cNvSpPr/>
            <p:nvPr/>
          </p:nvSpPr>
          <p:spPr>
            <a:xfrm>
              <a:off x="309711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17" name="tx1517"/>
            <p:cNvSpPr/>
            <p:nvPr/>
          </p:nvSpPr>
          <p:spPr>
            <a:xfrm>
              <a:off x="335689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18" name="tx1518"/>
            <p:cNvSpPr/>
            <p:nvPr/>
          </p:nvSpPr>
          <p:spPr>
            <a:xfrm>
              <a:off x="361668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19" name="tx1519"/>
            <p:cNvSpPr/>
            <p:nvPr/>
          </p:nvSpPr>
          <p:spPr>
            <a:xfrm>
              <a:off x="387646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20" name="tx1520"/>
            <p:cNvSpPr/>
            <p:nvPr/>
          </p:nvSpPr>
          <p:spPr>
            <a:xfrm>
              <a:off x="413625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21" name="tx1521"/>
            <p:cNvSpPr/>
            <p:nvPr/>
          </p:nvSpPr>
          <p:spPr>
            <a:xfrm>
              <a:off x="439603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22" name="tx1522"/>
            <p:cNvSpPr/>
            <p:nvPr/>
          </p:nvSpPr>
          <p:spPr>
            <a:xfrm>
              <a:off x="465581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23" name="tx1523"/>
            <p:cNvSpPr/>
            <p:nvPr/>
          </p:nvSpPr>
          <p:spPr>
            <a:xfrm>
              <a:off x="491560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24" name="tx1524"/>
            <p:cNvSpPr/>
            <p:nvPr/>
          </p:nvSpPr>
          <p:spPr>
            <a:xfrm>
              <a:off x="517538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25" name="tx1525"/>
            <p:cNvSpPr/>
            <p:nvPr/>
          </p:nvSpPr>
          <p:spPr>
            <a:xfrm>
              <a:off x="543516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26" name="tx1526"/>
            <p:cNvSpPr/>
            <p:nvPr/>
          </p:nvSpPr>
          <p:spPr>
            <a:xfrm>
              <a:off x="569495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27" name="tx1527"/>
            <p:cNvSpPr/>
            <p:nvPr/>
          </p:nvSpPr>
          <p:spPr>
            <a:xfrm>
              <a:off x="595473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28" name="tx1528"/>
            <p:cNvSpPr/>
            <p:nvPr/>
          </p:nvSpPr>
          <p:spPr>
            <a:xfrm>
              <a:off x="621452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29" name="tx1529"/>
            <p:cNvSpPr/>
            <p:nvPr/>
          </p:nvSpPr>
          <p:spPr>
            <a:xfrm>
              <a:off x="647430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30" name="tx1530"/>
            <p:cNvSpPr/>
            <p:nvPr/>
          </p:nvSpPr>
          <p:spPr>
            <a:xfrm>
              <a:off x="673408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31" name="tx1531"/>
            <p:cNvSpPr/>
            <p:nvPr/>
          </p:nvSpPr>
          <p:spPr>
            <a:xfrm>
              <a:off x="699387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32" name="tx1532"/>
            <p:cNvSpPr/>
            <p:nvPr/>
          </p:nvSpPr>
          <p:spPr>
            <a:xfrm>
              <a:off x="725365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33" name="tx1533"/>
            <p:cNvSpPr/>
            <p:nvPr/>
          </p:nvSpPr>
          <p:spPr>
            <a:xfrm>
              <a:off x="751344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534" name="tx1534"/>
            <p:cNvSpPr/>
            <p:nvPr/>
          </p:nvSpPr>
          <p:spPr>
            <a:xfrm>
              <a:off x="777322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535" name="tx1535"/>
            <p:cNvSpPr/>
            <p:nvPr/>
          </p:nvSpPr>
          <p:spPr>
            <a:xfrm>
              <a:off x="803300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536" name="tx1536"/>
            <p:cNvSpPr/>
            <p:nvPr/>
          </p:nvSpPr>
          <p:spPr>
            <a:xfrm>
              <a:off x="829279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537" name="tx1537"/>
            <p:cNvSpPr/>
            <p:nvPr/>
          </p:nvSpPr>
          <p:spPr>
            <a:xfrm>
              <a:off x="855257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538" name="tx1538"/>
            <p:cNvSpPr/>
            <p:nvPr/>
          </p:nvSpPr>
          <p:spPr>
            <a:xfrm>
              <a:off x="205797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39" name="tx1539"/>
            <p:cNvSpPr/>
            <p:nvPr/>
          </p:nvSpPr>
          <p:spPr>
            <a:xfrm>
              <a:off x="231776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40" name="tx1540"/>
            <p:cNvSpPr/>
            <p:nvPr/>
          </p:nvSpPr>
          <p:spPr>
            <a:xfrm>
              <a:off x="257754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41" name="tx1541"/>
            <p:cNvSpPr/>
            <p:nvPr/>
          </p:nvSpPr>
          <p:spPr>
            <a:xfrm>
              <a:off x="283733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42" name="tx1542"/>
            <p:cNvSpPr/>
            <p:nvPr/>
          </p:nvSpPr>
          <p:spPr>
            <a:xfrm>
              <a:off x="309711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43" name="tx1543"/>
            <p:cNvSpPr/>
            <p:nvPr/>
          </p:nvSpPr>
          <p:spPr>
            <a:xfrm>
              <a:off x="335689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44" name="tx1544"/>
            <p:cNvSpPr/>
            <p:nvPr/>
          </p:nvSpPr>
          <p:spPr>
            <a:xfrm>
              <a:off x="361668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45" name="tx1545"/>
            <p:cNvSpPr/>
            <p:nvPr/>
          </p:nvSpPr>
          <p:spPr>
            <a:xfrm>
              <a:off x="387646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46" name="tx1546"/>
            <p:cNvSpPr/>
            <p:nvPr/>
          </p:nvSpPr>
          <p:spPr>
            <a:xfrm>
              <a:off x="413625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47" name="tx1547"/>
            <p:cNvSpPr/>
            <p:nvPr/>
          </p:nvSpPr>
          <p:spPr>
            <a:xfrm>
              <a:off x="439603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48" name="tx1548"/>
            <p:cNvSpPr/>
            <p:nvPr/>
          </p:nvSpPr>
          <p:spPr>
            <a:xfrm>
              <a:off x="465581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49" name="tx1549"/>
            <p:cNvSpPr/>
            <p:nvPr/>
          </p:nvSpPr>
          <p:spPr>
            <a:xfrm>
              <a:off x="491560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50" name="tx1550"/>
            <p:cNvSpPr/>
            <p:nvPr/>
          </p:nvSpPr>
          <p:spPr>
            <a:xfrm>
              <a:off x="517538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1" name="tx1551"/>
            <p:cNvSpPr/>
            <p:nvPr/>
          </p:nvSpPr>
          <p:spPr>
            <a:xfrm>
              <a:off x="543516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52" name="tx1552"/>
            <p:cNvSpPr/>
            <p:nvPr/>
          </p:nvSpPr>
          <p:spPr>
            <a:xfrm>
              <a:off x="569495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53" name="tx1553"/>
            <p:cNvSpPr/>
            <p:nvPr/>
          </p:nvSpPr>
          <p:spPr>
            <a:xfrm>
              <a:off x="595473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54" name="tx1554"/>
            <p:cNvSpPr/>
            <p:nvPr/>
          </p:nvSpPr>
          <p:spPr>
            <a:xfrm>
              <a:off x="621452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55" name="tx1555"/>
            <p:cNvSpPr/>
            <p:nvPr/>
          </p:nvSpPr>
          <p:spPr>
            <a:xfrm>
              <a:off x="647430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56" name="tx1556"/>
            <p:cNvSpPr/>
            <p:nvPr/>
          </p:nvSpPr>
          <p:spPr>
            <a:xfrm>
              <a:off x="673408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57" name="tx1557"/>
            <p:cNvSpPr/>
            <p:nvPr/>
          </p:nvSpPr>
          <p:spPr>
            <a:xfrm>
              <a:off x="699387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58" name="tx1558"/>
            <p:cNvSpPr/>
            <p:nvPr/>
          </p:nvSpPr>
          <p:spPr>
            <a:xfrm>
              <a:off x="725365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59" name="tx1559"/>
            <p:cNvSpPr/>
            <p:nvPr/>
          </p:nvSpPr>
          <p:spPr>
            <a:xfrm>
              <a:off x="751344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60" name="tx1560"/>
            <p:cNvSpPr/>
            <p:nvPr/>
          </p:nvSpPr>
          <p:spPr>
            <a:xfrm>
              <a:off x="777322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61" name="tx1561"/>
            <p:cNvSpPr/>
            <p:nvPr/>
          </p:nvSpPr>
          <p:spPr>
            <a:xfrm>
              <a:off x="803300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62" name="tx1562"/>
            <p:cNvSpPr/>
            <p:nvPr/>
          </p:nvSpPr>
          <p:spPr>
            <a:xfrm>
              <a:off x="829279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63" name="tx1563"/>
            <p:cNvSpPr/>
            <p:nvPr/>
          </p:nvSpPr>
          <p:spPr>
            <a:xfrm>
              <a:off x="855257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64" name="tx1564"/>
            <p:cNvSpPr/>
            <p:nvPr/>
          </p:nvSpPr>
          <p:spPr>
            <a:xfrm>
              <a:off x="205797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5" name="tx1565"/>
            <p:cNvSpPr/>
            <p:nvPr/>
          </p:nvSpPr>
          <p:spPr>
            <a:xfrm>
              <a:off x="231776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6" name="tx1566"/>
            <p:cNvSpPr/>
            <p:nvPr/>
          </p:nvSpPr>
          <p:spPr>
            <a:xfrm>
              <a:off x="257754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7" name="tx1567"/>
            <p:cNvSpPr/>
            <p:nvPr/>
          </p:nvSpPr>
          <p:spPr>
            <a:xfrm>
              <a:off x="283733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8" name="tx1568"/>
            <p:cNvSpPr/>
            <p:nvPr/>
          </p:nvSpPr>
          <p:spPr>
            <a:xfrm>
              <a:off x="309711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9" name="tx1569"/>
            <p:cNvSpPr/>
            <p:nvPr/>
          </p:nvSpPr>
          <p:spPr>
            <a:xfrm>
              <a:off x="335689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0" name="tx1570"/>
            <p:cNvSpPr/>
            <p:nvPr/>
          </p:nvSpPr>
          <p:spPr>
            <a:xfrm>
              <a:off x="361668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1" name="tx1571"/>
            <p:cNvSpPr/>
            <p:nvPr/>
          </p:nvSpPr>
          <p:spPr>
            <a:xfrm>
              <a:off x="387646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2" name="tx1572"/>
            <p:cNvSpPr/>
            <p:nvPr/>
          </p:nvSpPr>
          <p:spPr>
            <a:xfrm>
              <a:off x="413625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3" name="tx1573"/>
            <p:cNvSpPr/>
            <p:nvPr/>
          </p:nvSpPr>
          <p:spPr>
            <a:xfrm>
              <a:off x="439603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4" name="tx1574"/>
            <p:cNvSpPr/>
            <p:nvPr/>
          </p:nvSpPr>
          <p:spPr>
            <a:xfrm>
              <a:off x="465581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75" name="tx1575"/>
            <p:cNvSpPr/>
            <p:nvPr/>
          </p:nvSpPr>
          <p:spPr>
            <a:xfrm>
              <a:off x="491560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6" name="tx1576"/>
            <p:cNvSpPr/>
            <p:nvPr/>
          </p:nvSpPr>
          <p:spPr>
            <a:xfrm>
              <a:off x="517538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7" name="tx1577"/>
            <p:cNvSpPr/>
            <p:nvPr/>
          </p:nvSpPr>
          <p:spPr>
            <a:xfrm>
              <a:off x="543516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78" name="tx1578"/>
            <p:cNvSpPr/>
            <p:nvPr/>
          </p:nvSpPr>
          <p:spPr>
            <a:xfrm>
              <a:off x="569495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9" name="tx1579"/>
            <p:cNvSpPr/>
            <p:nvPr/>
          </p:nvSpPr>
          <p:spPr>
            <a:xfrm>
              <a:off x="595473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80" name="tx1580"/>
            <p:cNvSpPr/>
            <p:nvPr/>
          </p:nvSpPr>
          <p:spPr>
            <a:xfrm>
              <a:off x="621452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1" name="tx1581"/>
            <p:cNvSpPr/>
            <p:nvPr/>
          </p:nvSpPr>
          <p:spPr>
            <a:xfrm>
              <a:off x="647430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2" name="tx1582"/>
            <p:cNvSpPr/>
            <p:nvPr/>
          </p:nvSpPr>
          <p:spPr>
            <a:xfrm>
              <a:off x="673408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3" name="tx1583"/>
            <p:cNvSpPr/>
            <p:nvPr/>
          </p:nvSpPr>
          <p:spPr>
            <a:xfrm>
              <a:off x="699387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84" name="tx1584"/>
            <p:cNvSpPr/>
            <p:nvPr/>
          </p:nvSpPr>
          <p:spPr>
            <a:xfrm>
              <a:off x="725365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5" name="tx1585"/>
            <p:cNvSpPr/>
            <p:nvPr/>
          </p:nvSpPr>
          <p:spPr>
            <a:xfrm>
              <a:off x="751344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86" name="tx1586"/>
            <p:cNvSpPr/>
            <p:nvPr/>
          </p:nvSpPr>
          <p:spPr>
            <a:xfrm>
              <a:off x="777322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87" name="tx1587"/>
            <p:cNvSpPr/>
            <p:nvPr/>
          </p:nvSpPr>
          <p:spPr>
            <a:xfrm>
              <a:off x="803300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88" name="tx1588"/>
            <p:cNvSpPr/>
            <p:nvPr/>
          </p:nvSpPr>
          <p:spPr>
            <a:xfrm>
              <a:off x="829279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89" name="tx1589"/>
            <p:cNvSpPr/>
            <p:nvPr/>
          </p:nvSpPr>
          <p:spPr>
            <a:xfrm>
              <a:off x="855257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0" name="tx1590"/>
            <p:cNvSpPr/>
            <p:nvPr/>
          </p:nvSpPr>
          <p:spPr>
            <a:xfrm>
              <a:off x="205797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591" name="tx1591"/>
            <p:cNvSpPr/>
            <p:nvPr/>
          </p:nvSpPr>
          <p:spPr>
            <a:xfrm>
              <a:off x="231776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2" name="tx1592"/>
            <p:cNvSpPr/>
            <p:nvPr/>
          </p:nvSpPr>
          <p:spPr>
            <a:xfrm>
              <a:off x="257754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3" name="tx1593"/>
            <p:cNvSpPr/>
            <p:nvPr/>
          </p:nvSpPr>
          <p:spPr>
            <a:xfrm>
              <a:off x="283733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94" name="tx1594"/>
            <p:cNvSpPr/>
            <p:nvPr/>
          </p:nvSpPr>
          <p:spPr>
            <a:xfrm>
              <a:off x="309711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5" name="tx1595"/>
            <p:cNvSpPr/>
            <p:nvPr/>
          </p:nvSpPr>
          <p:spPr>
            <a:xfrm>
              <a:off x="335689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6" name="tx1596"/>
            <p:cNvSpPr/>
            <p:nvPr/>
          </p:nvSpPr>
          <p:spPr>
            <a:xfrm>
              <a:off x="361668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97" name="tx1597"/>
            <p:cNvSpPr/>
            <p:nvPr/>
          </p:nvSpPr>
          <p:spPr>
            <a:xfrm>
              <a:off x="387646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8" name="tx1598"/>
            <p:cNvSpPr/>
            <p:nvPr/>
          </p:nvSpPr>
          <p:spPr>
            <a:xfrm>
              <a:off x="413625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9" name="tx1599"/>
            <p:cNvSpPr/>
            <p:nvPr/>
          </p:nvSpPr>
          <p:spPr>
            <a:xfrm>
              <a:off x="439603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0" name="tx1600"/>
            <p:cNvSpPr/>
            <p:nvPr/>
          </p:nvSpPr>
          <p:spPr>
            <a:xfrm>
              <a:off x="465581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01" name="tx1601"/>
            <p:cNvSpPr/>
            <p:nvPr/>
          </p:nvSpPr>
          <p:spPr>
            <a:xfrm>
              <a:off x="491560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2" name="tx1602"/>
            <p:cNvSpPr/>
            <p:nvPr/>
          </p:nvSpPr>
          <p:spPr>
            <a:xfrm>
              <a:off x="517538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3" name="tx1603"/>
            <p:cNvSpPr/>
            <p:nvPr/>
          </p:nvSpPr>
          <p:spPr>
            <a:xfrm>
              <a:off x="543516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4" name="tx1604"/>
            <p:cNvSpPr/>
            <p:nvPr/>
          </p:nvSpPr>
          <p:spPr>
            <a:xfrm>
              <a:off x="569495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5" name="tx1605"/>
            <p:cNvSpPr/>
            <p:nvPr/>
          </p:nvSpPr>
          <p:spPr>
            <a:xfrm>
              <a:off x="595473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6" name="tx1606"/>
            <p:cNvSpPr/>
            <p:nvPr/>
          </p:nvSpPr>
          <p:spPr>
            <a:xfrm>
              <a:off x="621452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07" name="tx1607"/>
            <p:cNvSpPr/>
            <p:nvPr/>
          </p:nvSpPr>
          <p:spPr>
            <a:xfrm>
              <a:off x="647430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08" name="tx1608"/>
            <p:cNvSpPr/>
            <p:nvPr/>
          </p:nvSpPr>
          <p:spPr>
            <a:xfrm>
              <a:off x="673408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9" name="tx1609"/>
            <p:cNvSpPr/>
            <p:nvPr/>
          </p:nvSpPr>
          <p:spPr>
            <a:xfrm>
              <a:off x="699387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0" name="tx1610"/>
            <p:cNvSpPr/>
            <p:nvPr/>
          </p:nvSpPr>
          <p:spPr>
            <a:xfrm>
              <a:off x="725365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11" name="tx1611"/>
            <p:cNvSpPr/>
            <p:nvPr/>
          </p:nvSpPr>
          <p:spPr>
            <a:xfrm>
              <a:off x="751344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12" name="tx1612"/>
            <p:cNvSpPr/>
            <p:nvPr/>
          </p:nvSpPr>
          <p:spPr>
            <a:xfrm>
              <a:off x="777322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13" name="tx1613"/>
            <p:cNvSpPr/>
            <p:nvPr/>
          </p:nvSpPr>
          <p:spPr>
            <a:xfrm>
              <a:off x="803300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14" name="tx1614"/>
            <p:cNvSpPr/>
            <p:nvPr/>
          </p:nvSpPr>
          <p:spPr>
            <a:xfrm>
              <a:off x="829279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5" name="tx1615"/>
            <p:cNvSpPr/>
            <p:nvPr/>
          </p:nvSpPr>
          <p:spPr>
            <a:xfrm>
              <a:off x="855257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16" name="tx1616"/>
            <p:cNvSpPr/>
            <p:nvPr/>
          </p:nvSpPr>
          <p:spPr>
            <a:xfrm>
              <a:off x="205797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7" name="tx1617"/>
            <p:cNvSpPr/>
            <p:nvPr/>
          </p:nvSpPr>
          <p:spPr>
            <a:xfrm>
              <a:off x="231776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8" name="tx1618"/>
            <p:cNvSpPr/>
            <p:nvPr/>
          </p:nvSpPr>
          <p:spPr>
            <a:xfrm>
              <a:off x="257754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9" name="tx1619"/>
            <p:cNvSpPr/>
            <p:nvPr/>
          </p:nvSpPr>
          <p:spPr>
            <a:xfrm>
              <a:off x="283733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0" name="tx1620"/>
            <p:cNvSpPr/>
            <p:nvPr/>
          </p:nvSpPr>
          <p:spPr>
            <a:xfrm>
              <a:off x="309711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1" name="tx1621"/>
            <p:cNvSpPr/>
            <p:nvPr/>
          </p:nvSpPr>
          <p:spPr>
            <a:xfrm>
              <a:off x="335689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2" name="tx1622"/>
            <p:cNvSpPr/>
            <p:nvPr/>
          </p:nvSpPr>
          <p:spPr>
            <a:xfrm>
              <a:off x="361668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3" name="tx1623"/>
            <p:cNvSpPr/>
            <p:nvPr/>
          </p:nvSpPr>
          <p:spPr>
            <a:xfrm>
              <a:off x="387646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4" name="tx1624"/>
            <p:cNvSpPr/>
            <p:nvPr/>
          </p:nvSpPr>
          <p:spPr>
            <a:xfrm>
              <a:off x="413625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5" name="tx1625"/>
            <p:cNvSpPr/>
            <p:nvPr/>
          </p:nvSpPr>
          <p:spPr>
            <a:xfrm>
              <a:off x="439603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6" name="tx1626"/>
            <p:cNvSpPr/>
            <p:nvPr/>
          </p:nvSpPr>
          <p:spPr>
            <a:xfrm>
              <a:off x="465581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7" name="tx1627"/>
            <p:cNvSpPr/>
            <p:nvPr/>
          </p:nvSpPr>
          <p:spPr>
            <a:xfrm>
              <a:off x="491560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28" name="tx1628"/>
            <p:cNvSpPr/>
            <p:nvPr/>
          </p:nvSpPr>
          <p:spPr>
            <a:xfrm>
              <a:off x="517538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29" name="tx1629"/>
            <p:cNvSpPr/>
            <p:nvPr/>
          </p:nvSpPr>
          <p:spPr>
            <a:xfrm>
              <a:off x="543516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0" name="tx1630"/>
            <p:cNvSpPr/>
            <p:nvPr/>
          </p:nvSpPr>
          <p:spPr>
            <a:xfrm>
              <a:off x="569495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1" name="tx1631"/>
            <p:cNvSpPr/>
            <p:nvPr/>
          </p:nvSpPr>
          <p:spPr>
            <a:xfrm>
              <a:off x="595473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2" name="tx1632"/>
            <p:cNvSpPr/>
            <p:nvPr/>
          </p:nvSpPr>
          <p:spPr>
            <a:xfrm>
              <a:off x="621452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3" name="tx1633"/>
            <p:cNvSpPr/>
            <p:nvPr/>
          </p:nvSpPr>
          <p:spPr>
            <a:xfrm>
              <a:off x="647430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4" name="tx1634"/>
            <p:cNvSpPr/>
            <p:nvPr/>
          </p:nvSpPr>
          <p:spPr>
            <a:xfrm>
              <a:off x="673408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35" name="tx1635"/>
            <p:cNvSpPr/>
            <p:nvPr/>
          </p:nvSpPr>
          <p:spPr>
            <a:xfrm>
              <a:off x="699387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6" name="tx1636"/>
            <p:cNvSpPr/>
            <p:nvPr/>
          </p:nvSpPr>
          <p:spPr>
            <a:xfrm>
              <a:off x="725365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7" name="tx1637"/>
            <p:cNvSpPr/>
            <p:nvPr/>
          </p:nvSpPr>
          <p:spPr>
            <a:xfrm>
              <a:off x="751344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38" name="tx1638"/>
            <p:cNvSpPr/>
            <p:nvPr/>
          </p:nvSpPr>
          <p:spPr>
            <a:xfrm>
              <a:off x="777322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9" name="tx1639"/>
            <p:cNvSpPr/>
            <p:nvPr/>
          </p:nvSpPr>
          <p:spPr>
            <a:xfrm>
              <a:off x="803300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40" name="tx1640"/>
            <p:cNvSpPr/>
            <p:nvPr/>
          </p:nvSpPr>
          <p:spPr>
            <a:xfrm>
              <a:off x="829279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41" name="tx1641"/>
            <p:cNvSpPr/>
            <p:nvPr/>
          </p:nvSpPr>
          <p:spPr>
            <a:xfrm>
              <a:off x="855257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42" name="tx1642"/>
            <p:cNvSpPr/>
            <p:nvPr/>
          </p:nvSpPr>
          <p:spPr>
            <a:xfrm>
              <a:off x="205797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643" name="tx1643"/>
            <p:cNvSpPr/>
            <p:nvPr/>
          </p:nvSpPr>
          <p:spPr>
            <a:xfrm>
              <a:off x="231776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44" name="tx1644"/>
            <p:cNvSpPr/>
            <p:nvPr/>
          </p:nvSpPr>
          <p:spPr>
            <a:xfrm>
              <a:off x="257754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45" name="tx1645"/>
            <p:cNvSpPr/>
            <p:nvPr/>
          </p:nvSpPr>
          <p:spPr>
            <a:xfrm>
              <a:off x="283733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46" name="tx1646"/>
            <p:cNvSpPr/>
            <p:nvPr/>
          </p:nvSpPr>
          <p:spPr>
            <a:xfrm>
              <a:off x="309711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47" name="tx1647"/>
            <p:cNvSpPr/>
            <p:nvPr/>
          </p:nvSpPr>
          <p:spPr>
            <a:xfrm>
              <a:off x="335689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48" name="tx1648"/>
            <p:cNvSpPr/>
            <p:nvPr/>
          </p:nvSpPr>
          <p:spPr>
            <a:xfrm>
              <a:off x="361668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49" name="tx1649"/>
            <p:cNvSpPr/>
            <p:nvPr/>
          </p:nvSpPr>
          <p:spPr>
            <a:xfrm>
              <a:off x="387646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50" name="tx1650"/>
            <p:cNvSpPr/>
            <p:nvPr/>
          </p:nvSpPr>
          <p:spPr>
            <a:xfrm>
              <a:off x="413625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51" name="tx1651"/>
            <p:cNvSpPr/>
            <p:nvPr/>
          </p:nvSpPr>
          <p:spPr>
            <a:xfrm>
              <a:off x="439603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52" name="tx1652"/>
            <p:cNvSpPr/>
            <p:nvPr/>
          </p:nvSpPr>
          <p:spPr>
            <a:xfrm>
              <a:off x="465581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53" name="tx1653"/>
            <p:cNvSpPr/>
            <p:nvPr/>
          </p:nvSpPr>
          <p:spPr>
            <a:xfrm>
              <a:off x="491560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654" name="tx1654"/>
            <p:cNvSpPr/>
            <p:nvPr/>
          </p:nvSpPr>
          <p:spPr>
            <a:xfrm>
              <a:off x="517538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55" name="tx1655"/>
            <p:cNvSpPr/>
            <p:nvPr/>
          </p:nvSpPr>
          <p:spPr>
            <a:xfrm>
              <a:off x="543516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56" name="tx1656"/>
            <p:cNvSpPr/>
            <p:nvPr/>
          </p:nvSpPr>
          <p:spPr>
            <a:xfrm>
              <a:off x="569495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657" name="tx1657"/>
            <p:cNvSpPr/>
            <p:nvPr/>
          </p:nvSpPr>
          <p:spPr>
            <a:xfrm>
              <a:off x="595473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658" name="tx1658"/>
            <p:cNvSpPr/>
            <p:nvPr/>
          </p:nvSpPr>
          <p:spPr>
            <a:xfrm>
              <a:off x="621452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659" name="tx1659"/>
            <p:cNvSpPr/>
            <p:nvPr/>
          </p:nvSpPr>
          <p:spPr>
            <a:xfrm>
              <a:off x="647430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660" name="tx1660"/>
            <p:cNvSpPr/>
            <p:nvPr/>
          </p:nvSpPr>
          <p:spPr>
            <a:xfrm>
              <a:off x="673408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661" name="tx1661"/>
            <p:cNvSpPr/>
            <p:nvPr/>
          </p:nvSpPr>
          <p:spPr>
            <a:xfrm>
              <a:off x="699387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62" name="tx1662"/>
            <p:cNvSpPr/>
            <p:nvPr/>
          </p:nvSpPr>
          <p:spPr>
            <a:xfrm>
              <a:off x="725365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1663" name="tx1663"/>
            <p:cNvSpPr/>
            <p:nvPr/>
          </p:nvSpPr>
          <p:spPr>
            <a:xfrm>
              <a:off x="751344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64" name="tx1664"/>
            <p:cNvSpPr/>
            <p:nvPr/>
          </p:nvSpPr>
          <p:spPr>
            <a:xfrm>
              <a:off x="777322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665" name="tx1665"/>
            <p:cNvSpPr/>
            <p:nvPr/>
          </p:nvSpPr>
          <p:spPr>
            <a:xfrm>
              <a:off x="803300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666" name="tx1666"/>
            <p:cNvSpPr/>
            <p:nvPr/>
          </p:nvSpPr>
          <p:spPr>
            <a:xfrm>
              <a:off x="829279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67" name="tx1667"/>
            <p:cNvSpPr/>
            <p:nvPr/>
          </p:nvSpPr>
          <p:spPr>
            <a:xfrm>
              <a:off x="855257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668" name="tx1668"/>
            <p:cNvSpPr/>
            <p:nvPr/>
          </p:nvSpPr>
          <p:spPr>
            <a:xfrm>
              <a:off x="205797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9" name="tx1669"/>
            <p:cNvSpPr/>
            <p:nvPr/>
          </p:nvSpPr>
          <p:spPr>
            <a:xfrm>
              <a:off x="231776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70" name="tx1670"/>
            <p:cNvSpPr/>
            <p:nvPr/>
          </p:nvSpPr>
          <p:spPr>
            <a:xfrm>
              <a:off x="257754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71" name="tx1671"/>
            <p:cNvSpPr/>
            <p:nvPr/>
          </p:nvSpPr>
          <p:spPr>
            <a:xfrm>
              <a:off x="283733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2" name="tx1672"/>
            <p:cNvSpPr/>
            <p:nvPr/>
          </p:nvSpPr>
          <p:spPr>
            <a:xfrm>
              <a:off x="309711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73" name="tx1673"/>
            <p:cNvSpPr/>
            <p:nvPr/>
          </p:nvSpPr>
          <p:spPr>
            <a:xfrm>
              <a:off x="335689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74" name="tx1674"/>
            <p:cNvSpPr/>
            <p:nvPr/>
          </p:nvSpPr>
          <p:spPr>
            <a:xfrm>
              <a:off x="361668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5" name="tx1675"/>
            <p:cNvSpPr/>
            <p:nvPr/>
          </p:nvSpPr>
          <p:spPr>
            <a:xfrm>
              <a:off x="387646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76" name="tx1676"/>
            <p:cNvSpPr/>
            <p:nvPr/>
          </p:nvSpPr>
          <p:spPr>
            <a:xfrm>
              <a:off x="413625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77" name="tx1677"/>
            <p:cNvSpPr/>
            <p:nvPr/>
          </p:nvSpPr>
          <p:spPr>
            <a:xfrm>
              <a:off x="439603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78" name="tx1678"/>
            <p:cNvSpPr/>
            <p:nvPr/>
          </p:nvSpPr>
          <p:spPr>
            <a:xfrm>
              <a:off x="465581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79" name="tx1679"/>
            <p:cNvSpPr/>
            <p:nvPr/>
          </p:nvSpPr>
          <p:spPr>
            <a:xfrm>
              <a:off x="491560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80" name="tx1680"/>
            <p:cNvSpPr/>
            <p:nvPr/>
          </p:nvSpPr>
          <p:spPr>
            <a:xfrm>
              <a:off x="517538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81" name="tx1681"/>
            <p:cNvSpPr/>
            <p:nvPr/>
          </p:nvSpPr>
          <p:spPr>
            <a:xfrm>
              <a:off x="543516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2" name="tx1682"/>
            <p:cNvSpPr/>
            <p:nvPr/>
          </p:nvSpPr>
          <p:spPr>
            <a:xfrm>
              <a:off x="569495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83" name="tx1683"/>
            <p:cNvSpPr/>
            <p:nvPr/>
          </p:nvSpPr>
          <p:spPr>
            <a:xfrm>
              <a:off x="595473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84" name="tx1684"/>
            <p:cNvSpPr/>
            <p:nvPr/>
          </p:nvSpPr>
          <p:spPr>
            <a:xfrm>
              <a:off x="621452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85" name="tx1685"/>
            <p:cNvSpPr/>
            <p:nvPr/>
          </p:nvSpPr>
          <p:spPr>
            <a:xfrm>
              <a:off x="647430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86" name="tx1686"/>
            <p:cNvSpPr/>
            <p:nvPr/>
          </p:nvSpPr>
          <p:spPr>
            <a:xfrm>
              <a:off x="673408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87" name="tx1687"/>
            <p:cNvSpPr/>
            <p:nvPr/>
          </p:nvSpPr>
          <p:spPr>
            <a:xfrm>
              <a:off x="699387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88" name="tx1688"/>
            <p:cNvSpPr/>
            <p:nvPr/>
          </p:nvSpPr>
          <p:spPr>
            <a:xfrm>
              <a:off x="725365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89" name="tx1689"/>
            <p:cNvSpPr/>
            <p:nvPr/>
          </p:nvSpPr>
          <p:spPr>
            <a:xfrm>
              <a:off x="751344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0" name="tx1690"/>
            <p:cNvSpPr/>
            <p:nvPr/>
          </p:nvSpPr>
          <p:spPr>
            <a:xfrm>
              <a:off x="777322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91" name="tx1691"/>
            <p:cNvSpPr/>
            <p:nvPr/>
          </p:nvSpPr>
          <p:spPr>
            <a:xfrm>
              <a:off x="803300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92" name="tx1692"/>
            <p:cNvSpPr/>
            <p:nvPr/>
          </p:nvSpPr>
          <p:spPr>
            <a:xfrm>
              <a:off x="829279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93" name="tx1693"/>
            <p:cNvSpPr/>
            <p:nvPr/>
          </p:nvSpPr>
          <p:spPr>
            <a:xfrm>
              <a:off x="855257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94" name="tx1694"/>
            <p:cNvSpPr/>
            <p:nvPr/>
          </p:nvSpPr>
          <p:spPr>
            <a:xfrm>
              <a:off x="205797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95" name="tx1695"/>
            <p:cNvSpPr/>
            <p:nvPr/>
          </p:nvSpPr>
          <p:spPr>
            <a:xfrm>
              <a:off x="231776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96" name="tx1696"/>
            <p:cNvSpPr/>
            <p:nvPr/>
          </p:nvSpPr>
          <p:spPr>
            <a:xfrm>
              <a:off x="257754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97" name="tx1697"/>
            <p:cNvSpPr/>
            <p:nvPr/>
          </p:nvSpPr>
          <p:spPr>
            <a:xfrm>
              <a:off x="283733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98" name="tx1698"/>
            <p:cNvSpPr/>
            <p:nvPr/>
          </p:nvSpPr>
          <p:spPr>
            <a:xfrm>
              <a:off x="309711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99" name="tx1699"/>
            <p:cNvSpPr/>
            <p:nvPr/>
          </p:nvSpPr>
          <p:spPr>
            <a:xfrm>
              <a:off x="335689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00" name="tx1700"/>
            <p:cNvSpPr/>
            <p:nvPr/>
          </p:nvSpPr>
          <p:spPr>
            <a:xfrm>
              <a:off x="361668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01" name="tx1701"/>
            <p:cNvSpPr/>
            <p:nvPr/>
          </p:nvSpPr>
          <p:spPr>
            <a:xfrm>
              <a:off x="387646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2" name="tx1702"/>
            <p:cNvSpPr/>
            <p:nvPr/>
          </p:nvSpPr>
          <p:spPr>
            <a:xfrm>
              <a:off x="413625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3" name="tx1703"/>
            <p:cNvSpPr/>
            <p:nvPr/>
          </p:nvSpPr>
          <p:spPr>
            <a:xfrm>
              <a:off x="439603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04" name="tx1704"/>
            <p:cNvSpPr/>
            <p:nvPr/>
          </p:nvSpPr>
          <p:spPr>
            <a:xfrm>
              <a:off x="465581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5" name="tx1705"/>
            <p:cNvSpPr/>
            <p:nvPr/>
          </p:nvSpPr>
          <p:spPr>
            <a:xfrm>
              <a:off x="491560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06" name="tx1706"/>
            <p:cNvSpPr/>
            <p:nvPr/>
          </p:nvSpPr>
          <p:spPr>
            <a:xfrm>
              <a:off x="517538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7" name="tx1707"/>
            <p:cNvSpPr/>
            <p:nvPr/>
          </p:nvSpPr>
          <p:spPr>
            <a:xfrm>
              <a:off x="543516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8" name="tx1708"/>
            <p:cNvSpPr/>
            <p:nvPr/>
          </p:nvSpPr>
          <p:spPr>
            <a:xfrm>
              <a:off x="569495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09" name="tx1709"/>
            <p:cNvSpPr/>
            <p:nvPr/>
          </p:nvSpPr>
          <p:spPr>
            <a:xfrm>
              <a:off x="595473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10" name="tx1710"/>
            <p:cNvSpPr/>
            <p:nvPr/>
          </p:nvSpPr>
          <p:spPr>
            <a:xfrm>
              <a:off x="621452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11" name="tx1711"/>
            <p:cNvSpPr/>
            <p:nvPr/>
          </p:nvSpPr>
          <p:spPr>
            <a:xfrm>
              <a:off x="647430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12" name="tx1712"/>
            <p:cNvSpPr/>
            <p:nvPr/>
          </p:nvSpPr>
          <p:spPr>
            <a:xfrm>
              <a:off x="673408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13" name="tx1713"/>
            <p:cNvSpPr/>
            <p:nvPr/>
          </p:nvSpPr>
          <p:spPr>
            <a:xfrm>
              <a:off x="699387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14" name="tx1714"/>
            <p:cNvSpPr/>
            <p:nvPr/>
          </p:nvSpPr>
          <p:spPr>
            <a:xfrm>
              <a:off x="725365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15" name="tx1715"/>
            <p:cNvSpPr/>
            <p:nvPr/>
          </p:nvSpPr>
          <p:spPr>
            <a:xfrm>
              <a:off x="751344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16" name="tx1716"/>
            <p:cNvSpPr/>
            <p:nvPr/>
          </p:nvSpPr>
          <p:spPr>
            <a:xfrm>
              <a:off x="777322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17" name="tx1717"/>
            <p:cNvSpPr/>
            <p:nvPr/>
          </p:nvSpPr>
          <p:spPr>
            <a:xfrm>
              <a:off x="803300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18" name="tx1718"/>
            <p:cNvSpPr/>
            <p:nvPr/>
          </p:nvSpPr>
          <p:spPr>
            <a:xfrm>
              <a:off x="829279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19" name="tx1719"/>
            <p:cNvSpPr/>
            <p:nvPr/>
          </p:nvSpPr>
          <p:spPr>
            <a:xfrm>
              <a:off x="855257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720" name="tx1720"/>
            <p:cNvSpPr/>
            <p:nvPr/>
          </p:nvSpPr>
          <p:spPr>
            <a:xfrm>
              <a:off x="205797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21" name="tx1721"/>
            <p:cNvSpPr/>
            <p:nvPr/>
          </p:nvSpPr>
          <p:spPr>
            <a:xfrm>
              <a:off x="231776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722" name="tx1722"/>
            <p:cNvSpPr/>
            <p:nvPr/>
          </p:nvSpPr>
          <p:spPr>
            <a:xfrm>
              <a:off x="257754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723" name="tx1723"/>
            <p:cNvSpPr/>
            <p:nvPr/>
          </p:nvSpPr>
          <p:spPr>
            <a:xfrm>
              <a:off x="283733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724" name="tx1724"/>
            <p:cNvSpPr/>
            <p:nvPr/>
          </p:nvSpPr>
          <p:spPr>
            <a:xfrm>
              <a:off x="309711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25" name="tx1725"/>
            <p:cNvSpPr/>
            <p:nvPr/>
          </p:nvSpPr>
          <p:spPr>
            <a:xfrm>
              <a:off x="335689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26" name="tx1726"/>
            <p:cNvSpPr/>
            <p:nvPr/>
          </p:nvSpPr>
          <p:spPr>
            <a:xfrm>
              <a:off x="361668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727" name="tx1727"/>
            <p:cNvSpPr/>
            <p:nvPr/>
          </p:nvSpPr>
          <p:spPr>
            <a:xfrm>
              <a:off x="387646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728" name="tx1728"/>
            <p:cNvSpPr/>
            <p:nvPr/>
          </p:nvSpPr>
          <p:spPr>
            <a:xfrm>
              <a:off x="413625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29" name="tx1729"/>
            <p:cNvSpPr/>
            <p:nvPr/>
          </p:nvSpPr>
          <p:spPr>
            <a:xfrm>
              <a:off x="439603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30" name="tx1730"/>
            <p:cNvSpPr/>
            <p:nvPr/>
          </p:nvSpPr>
          <p:spPr>
            <a:xfrm>
              <a:off x="465581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1" name="tx1731"/>
            <p:cNvSpPr/>
            <p:nvPr/>
          </p:nvSpPr>
          <p:spPr>
            <a:xfrm>
              <a:off x="491560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2" name="tx1732"/>
            <p:cNvSpPr/>
            <p:nvPr/>
          </p:nvSpPr>
          <p:spPr>
            <a:xfrm>
              <a:off x="517538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3" name="tx1733"/>
            <p:cNvSpPr/>
            <p:nvPr/>
          </p:nvSpPr>
          <p:spPr>
            <a:xfrm>
              <a:off x="543516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4" name="tx1734"/>
            <p:cNvSpPr/>
            <p:nvPr/>
          </p:nvSpPr>
          <p:spPr>
            <a:xfrm>
              <a:off x="569495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735" name="tx1735"/>
            <p:cNvSpPr/>
            <p:nvPr/>
          </p:nvSpPr>
          <p:spPr>
            <a:xfrm>
              <a:off x="595473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36" name="tx1736"/>
            <p:cNvSpPr/>
            <p:nvPr/>
          </p:nvSpPr>
          <p:spPr>
            <a:xfrm>
              <a:off x="621452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37" name="tx1737"/>
            <p:cNvSpPr/>
            <p:nvPr/>
          </p:nvSpPr>
          <p:spPr>
            <a:xfrm>
              <a:off x="647430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38" name="tx1738"/>
            <p:cNvSpPr/>
            <p:nvPr/>
          </p:nvSpPr>
          <p:spPr>
            <a:xfrm>
              <a:off x="673408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39" name="tx1739"/>
            <p:cNvSpPr/>
            <p:nvPr/>
          </p:nvSpPr>
          <p:spPr>
            <a:xfrm>
              <a:off x="699387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740" name="tx1740"/>
            <p:cNvSpPr/>
            <p:nvPr/>
          </p:nvSpPr>
          <p:spPr>
            <a:xfrm>
              <a:off x="725365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741" name="tx1741"/>
            <p:cNvSpPr/>
            <p:nvPr/>
          </p:nvSpPr>
          <p:spPr>
            <a:xfrm>
              <a:off x="751344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742" name="tx1742"/>
            <p:cNvSpPr/>
            <p:nvPr/>
          </p:nvSpPr>
          <p:spPr>
            <a:xfrm>
              <a:off x="803300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743" name="tx1743"/>
            <p:cNvSpPr/>
            <p:nvPr/>
          </p:nvSpPr>
          <p:spPr>
            <a:xfrm>
              <a:off x="829279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744" name="tx1744"/>
            <p:cNvSpPr/>
            <p:nvPr/>
          </p:nvSpPr>
          <p:spPr>
            <a:xfrm>
              <a:off x="205797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45" name="tx1745"/>
            <p:cNvSpPr/>
            <p:nvPr/>
          </p:nvSpPr>
          <p:spPr>
            <a:xfrm>
              <a:off x="231776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46" name="tx1746"/>
            <p:cNvSpPr/>
            <p:nvPr/>
          </p:nvSpPr>
          <p:spPr>
            <a:xfrm>
              <a:off x="257754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47" name="tx1747"/>
            <p:cNvSpPr/>
            <p:nvPr/>
          </p:nvSpPr>
          <p:spPr>
            <a:xfrm>
              <a:off x="283733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48" name="tx1748"/>
            <p:cNvSpPr/>
            <p:nvPr/>
          </p:nvSpPr>
          <p:spPr>
            <a:xfrm>
              <a:off x="309711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49" name="tx1749"/>
            <p:cNvSpPr/>
            <p:nvPr/>
          </p:nvSpPr>
          <p:spPr>
            <a:xfrm>
              <a:off x="335689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50" name="tx1750"/>
            <p:cNvSpPr/>
            <p:nvPr/>
          </p:nvSpPr>
          <p:spPr>
            <a:xfrm>
              <a:off x="361668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51" name="tx1751"/>
            <p:cNvSpPr/>
            <p:nvPr/>
          </p:nvSpPr>
          <p:spPr>
            <a:xfrm>
              <a:off x="387646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52" name="tx1752"/>
            <p:cNvSpPr/>
            <p:nvPr/>
          </p:nvSpPr>
          <p:spPr>
            <a:xfrm>
              <a:off x="413625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53" name="tx1753"/>
            <p:cNvSpPr/>
            <p:nvPr/>
          </p:nvSpPr>
          <p:spPr>
            <a:xfrm>
              <a:off x="439603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54" name="tx1754"/>
            <p:cNvSpPr/>
            <p:nvPr/>
          </p:nvSpPr>
          <p:spPr>
            <a:xfrm>
              <a:off x="465581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55" name="tx1755"/>
            <p:cNvSpPr/>
            <p:nvPr/>
          </p:nvSpPr>
          <p:spPr>
            <a:xfrm>
              <a:off x="491560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56" name="tx1756"/>
            <p:cNvSpPr/>
            <p:nvPr/>
          </p:nvSpPr>
          <p:spPr>
            <a:xfrm>
              <a:off x="517538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57" name="tx1757"/>
            <p:cNvSpPr/>
            <p:nvPr/>
          </p:nvSpPr>
          <p:spPr>
            <a:xfrm>
              <a:off x="543516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58" name="tx1758"/>
            <p:cNvSpPr/>
            <p:nvPr/>
          </p:nvSpPr>
          <p:spPr>
            <a:xfrm>
              <a:off x="569495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59" name="tx1759"/>
            <p:cNvSpPr/>
            <p:nvPr/>
          </p:nvSpPr>
          <p:spPr>
            <a:xfrm>
              <a:off x="595473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60" name="tx1760"/>
            <p:cNvSpPr/>
            <p:nvPr/>
          </p:nvSpPr>
          <p:spPr>
            <a:xfrm>
              <a:off x="621452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61" name="tx1761"/>
            <p:cNvSpPr/>
            <p:nvPr/>
          </p:nvSpPr>
          <p:spPr>
            <a:xfrm>
              <a:off x="647430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62" name="tx1762"/>
            <p:cNvSpPr/>
            <p:nvPr/>
          </p:nvSpPr>
          <p:spPr>
            <a:xfrm>
              <a:off x="673408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63" name="tx1763"/>
            <p:cNvSpPr/>
            <p:nvPr/>
          </p:nvSpPr>
          <p:spPr>
            <a:xfrm>
              <a:off x="699387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64" name="tx1764"/>
            <p:cNvSpPr/>
            <p:nvPr/>
          </p:nvSpPr>
          <p:spPr>
            <a:xfrm>
              <a:off x="725365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765" name="tx1765"/>
            <p:cNvSpPr/>
            <p:nvPr/>
          </p:nvSpPr>
          <p:spPr>
            <a:xfrm>
              <a:off x="751344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66" name="tx1766"/>
            <p:cNvSpPr/>
            <p:nvPr/>
          </p:nvSpPr>
          <p:spPr>
            <a:xfrm>
              <a:off x="777322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67" name="tx1767"/>
            <p:cNvSpPr/>
            <p:nvPr/>
          </p:nvSpPr>
          <p:spPr>
            <a:xfrm>
              <a:off x="803300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68" name="tx1768"/>
            <p:cNvSpPr/>
            <p:nvPr/>
          </p:nvSpPr>
          <p:spPr>
            <a:xfrm>
              <a:off x="829279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69" name="tx1769"/>
            <p:cNvSpPr/>
            <p:nvPr/>
          </p:nvSpPr>
          <p:spPr>
            <a:xfrm>
              <a:off x="855257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770" name="tx1770"/>
            <p:cNvSpPr/>
            <p:nvPr/>
          </p:nvSpPr>
          <p:spPr>
            <a:xfrm>
              <a:off x="777322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1771" name="tx1771"/>
            <p:cNvSpPr/>
            <p:nvPr/>
          </p:nvSpPr>
          <p:spPr>
            <a:xfrm>
              <a:off x="855257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1772" name="rc17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3" name="rc17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4" name="rc17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5" name="rc17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6" name="rc17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7" name="rc17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8" name="rc17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79" name="rc17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0" name="rc17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1" name="rc17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2" name="rc17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3" name="rc17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4" name="rc17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5" name="rc17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6" name="rc17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7" name="rc17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8" name="rc17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89" name="rc17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0" name="rc17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1" name="rc17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2" name="rc17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3" name="rc17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4" name="rc17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5" name="rc17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6" name="rc17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7" name="rc17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8" name="rc17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799" name="rc17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0" name="rc18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1" name="rc18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2" name="rc18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3" name="rc18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4" name="rc18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5" name="rc18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6" name="rc18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7" name="rc18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8" name="rc18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09" name="rc18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0" name="rc18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1" name="rc18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2" name="rc18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3" name="rc18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4" name="rc18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5" name="rc18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6" name="rc18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7" name="rc18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8" name="rc18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19" name="rc18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0" name="rc18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1" name="rc18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2" name="rc18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3" name="rc18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4" name="rc18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5" name="rc18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6" name="rc18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7" name="rc18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8" name="rc18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29" name="rc18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0" name="rc18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1" name="rc18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2" name="rc18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3" name="rc18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4" name="rc18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5" name="rc18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6" name="rc18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7" name="rc18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8" name="rc18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39" name="rc18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0" name="rc18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1" name="rc18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2" name="rc18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3" name="rc18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4" name="rc18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5" name="rc18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6" name="rc18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7" name="rc18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8" name="rc18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49" name="rc18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0" name="rc18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1" name="rc18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2" name="rc18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3" name="rc18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4" name="rc18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5" name="rc18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6" name="rc18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7" name="rc18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8" name="rc18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59" name="rc18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0" name="rc18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1" name="rc18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2" name="rc18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3" name="rc18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4" name="rc18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5" name="rc18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6" name="rc18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7" name="rc18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8" name="rc18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69" name="rc18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0" name="rc18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1" name="rc18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2" name="rc18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3" name="rc18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4" name="rc18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5" name="rc18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6" name="rc18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7" name="rc18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8" name="rc18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79" name="rc18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0" name="rc18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1" name="rc18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2" name="rc18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3" name="rc18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4" name="rc18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5" name="rc18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6" name="rc18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7" name="rc18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8" name="rc18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89" name="rc18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0" name="rc18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1" name="rc18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2" name="rc18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3" name="rc18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4" name="rc18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5" name="rc18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6" name="rc18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7" name="rc18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8" name="rc18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899" name="rc18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0" name="rc19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1" name="rc19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2" name="rc19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3" name="rc19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4" name="rc19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5" name="rc19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6" name="rc19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7" name="rc19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8" name="rc19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09" name="rc19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0" name="rc19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1" name="rc19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2" name="rc19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3" name="rc19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4" name="rc19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5" name="rc19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6" name="rc19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7" name="rc19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8" name="rc19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19" name="rc19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0" name="rc19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1" name="rc19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2" name="rc19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3" name="rc19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4" name="rc19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5" name="rc19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6" name="rc19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7" name="rc19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8" name="rc19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29" name="rc19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0" name="rc19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1" name="rc19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2" name="rc19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3" name="rc19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4" name="rc19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5" name="rc19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6" name="rc19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7" name="rc19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8" name="rc19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39" name="rc19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0" name="rc19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1" name="rc19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2" name="rc19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3" name="rc19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4" name="rc19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5" name="rc19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6" name="rc19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7" name="rc19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8" name="rc19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49" name="rc19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0" name="rc19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1" name="rc19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2" name="rc19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3" name="rc19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4" name="rc19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5" name="rc19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6" name="rc19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7" name="rc19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8" name="rc19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59" name="rc19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0" name="rc19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1" name="rc19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2" name="rc19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3" name="rc19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4" name="rc19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5" name="rc19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6" name="rc19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7" name="rc19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8" name="rc19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69" name="rc19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0" name="rc19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1" name="rc19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2" name="rc19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3" name="rc19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4" name="rc19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5" name="rc19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6" name="rc19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7" name="rc19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8" name="rc19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79" name="rc19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0" name="rc19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1" name="rc19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2" name="rc19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3" name="rc19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4" name="rc19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5" name="rc19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6" name="rc19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7" name="rc19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8" name="rc19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89" name="rc19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0" name="rc19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1" name="rc19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2" name="rc19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3" name="rc19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4" name="rc19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5" name="rc19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6" name="rc19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7" name="rc19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8" name="rc19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1999" name="rc19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0" name="rc20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1" name="rc20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2" name="rc20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3" name="rc20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4" name="rc20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5" name="rc20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6" name="rc20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7" name="rc20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8" name="rc20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09" name="rc20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0" name="rc20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1" name="rc20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2" name="rc20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3" name="rc20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4" name="rc20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5" name="rc20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6" name="rc20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7" name="rc20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8" name="rc20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19" name="rc20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0" name="rc20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1" name="rc20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2" name="rc20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3" name="rc20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4" name="rc20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5" name="rc20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6" name="rc20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7" name="rc20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8" name="rc20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29" name="rc20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0" name="rc20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1" name="rc20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2" name="rc20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3" name="rc20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4" name="rc20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5" name="rc20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6" name="rc20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7" name="rc20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8" name="rc20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39" name="rc20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0" name="rc20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1" name="rc20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2" name="rc20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3" name="rc20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4" name="rc20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5" name="rc20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6" name="rc20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7" name="rc20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8" name="rc20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49" name="rc20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0" name="rc20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1" name="rc20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2" name="rc20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3" name="rc20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4" name="rc20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5" name="rc20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6" name="rc20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7" name="rc20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8" name="rc20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59" name="rc20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0" name="rc20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1" name="rc20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2" name="rc20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3" name="rc20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4" name="rc20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5" name="rc20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6" name="rc20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7" name="rc20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8" name="rc20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69" name="rc20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0" name="rc20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1" name="rc20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2" name="rc20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3" name="rc20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4" name="rc20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5" name="rc20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6" name="rc20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7" name="rc20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8" name="rc20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79" name="rc20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0" name="rc20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1" name="rc20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2" name="rc20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3" name="rc20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4" name="rc20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5" name="rc20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6" name="rc20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7" name="rc20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8" name="rc20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89" name="rc20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0" name="rc20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1" name="rc20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2" name="rc20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3" name="rc20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4" name="rc20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5" name="rc20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6" name="rc20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7" name="rc20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8" name="rc20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099" name="rc20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0" name="rc21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1" name="rc21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2" name="rc21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3" name="rc21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4" name="rc21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5" name="rc21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6" name="rc21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7" name="rc21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8" name="rc21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09" name="rc21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0" name="rc21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1" name="rc21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2" name="rc21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3" name="rc21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4" name="rc21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5" name="rc21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6" name="rc21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7" name="rc21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8" name="rc21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19" name="rc21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0" name="rc21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1" name="rc21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2" name="rc21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3" name="rc21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4" name="rc21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5" name="rc21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6" name="rc21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7" name="rc21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8" name="rc21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29" name="rc21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0" name="rc21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1" name="rc21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2" name="rc21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3" name="rc21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4" name="rc21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5" name="rc21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6" name="rc21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7" name="rc21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8" name="rc21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39" name="rc21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0" name="rc21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1" name="rc21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2" name="rc21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3" name="rc21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4" name="rc21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5" name="rc21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6" name="rc21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7" name="rc21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8" name="rc21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49" name="rc21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0" name="rc21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1" name="rc21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2" name="rc21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3" name="rc21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4" name="rc21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5" name="rc21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6" name="rc21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7" name="rc21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8" name="rc21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59" name="rc21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0" name="rc21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1" name="rc21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2" name="rc21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3" name="rc21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4" name="rc21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5" name="rc21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6" name="rc21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7" name="rc21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8" name="rc21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69" name="rc21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0" name="rc21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1" name="rc21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2" name="rc21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3" name="rc21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4" name="rc21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5" name="rc21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6" name="rc21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7" name="rc21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8" name="rc21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79" name="rc21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0" name="rc21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1" name="rc21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2" name="rc21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3" name="rc21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4" name="rc21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5" name="rc21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6" name="rc21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7" name="rc21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8" name="rc21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89" name="rc21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0" name="rc21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1" name="rc21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2" name="rc21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3" name="rc21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4" name="rc21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5" name="rc21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6" name="rc21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7" name="rc21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8" name="rc21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199" name="rc21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0" name="rc22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1" name="rc22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2" name="rc22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3" name="rc22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4" name="rc22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5" name="rc22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6" name="rc22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7" name="rc22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8" name="rc22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09" name="rc22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0" name="rc22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1" name="rc22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2" name="rc22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3" name="rc22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4" name="rc22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5" name="rc22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6" name="rc22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7" name="rc22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8" name="rc22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19" name="rc22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0" name="rc22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1" name="rc22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2" name="rc22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3" name="rc22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4" name="rc22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5" name="rc22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6" name="rc22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7" name="rc22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8" name="rc22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29" name="rc22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0" name="rc22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1" name="rc22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2" name="rc22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3" name="rc22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4" name="rc22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5" name="rc22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6" name="rc22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7" name="rc22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8" name="rc22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39" name="rc22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0" name="rc22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1" name="rc22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2" name="rc22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3" name="rc22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4" name="rc22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5" name="rc22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6" name="rc22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7" name="rc22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8" name="rc22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49" name="rc22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0" name="rc22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1" name="rc22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2" name="rc22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3" name="rc22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4" name="rc22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5" name="rc22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6" name="rc22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7" name="rc22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8" name="rc22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59" name="rc22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0" name="rc22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1" name="rc22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2" name="rc22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3" name="rc22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4" name="rc22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5" name="rc22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6" name="rc22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7" name="rc22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8" name="rc22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69" name="rc22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0" name="rc22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1" name="rc22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2" name="rc22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3" name="rc22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4" name="rc22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5" name="rc22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6" name="rc22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7" name="rc22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8" name="rc22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79" name="rc22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0" name="rc22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1" name="rc22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2" name="rc22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3" name="rc22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4" name="rc22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5" name="rc22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6" name="rc22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7" name="rc22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8" name="rc22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89" name="rc22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0" name="rc22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1" name="rc22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2" name="rc22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3" name="rc22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4" name="rc22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5" name="rc22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6" name="rc22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7" name="rc22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8" name="rc22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299" name="rc22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0" name="rc23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1" name="rc23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2" name="rc23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3" name="rc23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4" name="rc23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5" name="rc23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6" name="rc23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7" name="rc23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8" name="rc23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09" name="rc23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0" name="rc23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1" name="rc23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2" name="rc23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3" name="rc23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4" name="rc23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5" name="rc23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6" name="rc23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7" name="rc23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8" name="rc23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19" name="rc23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0" name="rc23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1" name="rc23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2" name="rc23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3" name="rc23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4" name="rc23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5" name="rc23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6" name="rc23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7" name="rc23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8" name="rc23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29" name="rc23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0" name="rc23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1" name="rc23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2" name="rc23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3" name="rc23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4" name="rc23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5" name="rc23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6" name="rc23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7" name="rc23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8" name="rc23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39" name="rc23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0" name="rc23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1" name="rc23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2" name="rc23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3" name="rc23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4" name="rc23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5" name="rc23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6" name="rc23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7" name="rc23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8" name="rc23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49" name="rc23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0" name="rc23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1" name="rc23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2" name="rc23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3" name="rc23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4" name="rc23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5" name="rc23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6" name="rc23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7" name="rc23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8" name="rc23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59" name="rc23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0" name="rc23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1" name="rc23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2" name="rc23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3" name="rc23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4" name="rc23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5" name="rc23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6" name="rc23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7" name="rc23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8" name="rc23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69" name="rc23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0" name="rc23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1" name="rc23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2" name="rc23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3" name="rc23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4" name="rc23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5" name="rc23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6" name="rc23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7" name="rc23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8" name="rc23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79" name="rc23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0" name="rc23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1" name="rc23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2" name="rc23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3" name="rc23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4" name="rc23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5" name="rc23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6" name="rc23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7" name="rc23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8" name="rc23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89" name="rc23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0" name="rc23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1" name="rc23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2" name="rc23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3" name="rc23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4" name="rc23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5" name="rc23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6" name="rc23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7" name="rc23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8" name="rc23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399" name="rc23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0" name="rc24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1" name="rc24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2" name="rc24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3" name="rc24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4" name="rc24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5" name="rc24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6" name="rc24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7" name="rc24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8" name="rc24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09" name="rc24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0" name="rc24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1" name="rc24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2" name="rc24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3" name="rc24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4" name="rc24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5" name="rc24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6" name="rc24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7" name="rc24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8" name="rc24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19" name="rc24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0" name="rc24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1" name="rc24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2" name="rc24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3" name="rc24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4" name="rc24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5" name="rc24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6" name="rc24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7" name="rc24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8" name="rc24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29" name="rc24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0" name="rc24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1" name="rc24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2" name="rc24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3" name="rc24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4" name="rc24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5" name="rc24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6" name="rc24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7" name="rc24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8" name="rc24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39" name="rc24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0" name="rc24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1" name="rc24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2" name="rc24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3" name="rc24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4" name="rc24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5" name="rc24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6" name="rc24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7" name="rc24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8" name="rc24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49" name="rc24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0" name="rc24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1" name="rc24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2" name="rc24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3" name="rc24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4" name="rc24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5" name="rc24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6" name="rc24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7" name="rc24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8" name="rc24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59" name="rc24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0" name="rc24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1" name="rc24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2" name="rc24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3" name="rc24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4" name="rc24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5" name="rc24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6" name="rc24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7" name="rc24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8" name="rc24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69" name="rc24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0" name="rc24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1" name="rc24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2" name="rc24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3" name="rc24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4" name="rc24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5" name="rc24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6" name="rc24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7" name="rc24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8" name="rc24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982311" y="4128177"/>
              <a:ext cx="6754380" cy="132568"/>
            </a:xfrm>
            <a:prstGeom prst="rect">
              <a:avLst/>
            </a:prstGeom>
            <a:noFill/>
            <a:ln w="27101" cap="flat">
              <a:solidFill>
                <a:srgbClr val="000000">
                  <a:alpha val="100000"/>
                </a:srgbClr>
              </a:solidFill>
              <a:prstDash val="solid"/>
              <a:miter/>
            </a:ln>
          </p:spPr>
          <p:txBody>
            <a:bodyPr/>
            <a:lstStyle/>
            <a:p/>
          </p:txBody>
        </p:sp>
        <p:sp>
          <p:nvSpPr>
            <p:cNvPr id="2656" name="tx2656"/>
            <p:cNvSpPr/>
            <p:nvPr/>
          </p:nvSpPr>
          <p:spPr>
            <a:xfrm rot="-2700000">
              <a:off x="203130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2657" name="tx2657"/>
            <p:cNvSpPr/>
            <p:nvPr/>
          </p:nvSpPr>
          <p:spPr>
            <a:xfrm rot="-2700000">
              <a:off x="229108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2658" name="tx2658"/>
            <p:cNvSpPr/>
            <p:nvPr/>
          </p:nvSpPr>
          <p:spPr>
            <a:xfrm rot="-2700000">
              <a:off x="25508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2659" name="tx2659"/>
            <p:cNvSpPr/>
            <p:nvPr/>
          </p:nvSpPr>
          <p:spPr>
            <a:xfrm rot="-2700000">
              <a:off x="281065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2660" name="tx2660"/>
            <p:cNvSpPr/>
            <p:nvPr/>
          </p:nvSpPr>
          <p:spPr>
            <a:xfrm rot="-2700000">
              <a:off x="307044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2661" name="tx2661"/>
            <p:cNvSpPr/>
            <p:nvPr/>
          </p:nvSpPr>
          <p:spPr>
            <a:xfrm rot="-2700000">
              <a:off x="33302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2662" name="tx2662"/>
            <p:cNvSpPr/>
            <p:nvPr/>
          </p:nvSpPr>
          <p:spPr>
            <a:xfrm rot="-2700000">
              <a:off x="35900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2663" name="tx2663"/>
            <p:cNvSpPr/>
            <p:nvPr/>
          </p:nvSpPr>
          <p:spPr>
            <a:xfrm rot="-2700000">
              <a:off x="38497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2664" name="tx2664"/>
            <p:cNvSpPr/>
            <p:nvPr/>
          </p:nvSpPr>
          <p:spPr>
            <a:xfrm rot="-2700000">
              <a:off x="41095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2665" name="tx2665"/>
            <p:cNvSpPr/>
            <p:nvPr/>
          </p:nvSpPr>
          <p:spPr>
            <a:xfrm rot="-2700000">
              <a:off x="436936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2666" name="tx2666"/>
            <p:cNvSpPr/>
            <p:nvPr/>
          </p:nvSpPr>
          <p:spPr>
            <a:xfrm rot="-2700000">
              <a:off x="4629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2667" name="tx2667"/>
            <p:cNvSpPr/>
            <p:nvPr/>
          </p:nvSpPr>
          <p:spPr>
            <a:xfrm rot="-2700000">
              <a:off x="489044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2668" name="tx2668"/>
            <p:cNvSpPr/>
            <p:nvPr/>
          </p:nvSpPr>
          <p:spPr>
            <a:xfrm rot="-2700000">
              <a:off x="514871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2669" name="tx2669"/>
            <p:cNvSpPr/>
            <p:nvPr/>
          </p:nvSpPr>
          <p:spPr>
            <a:xfrm rot="-2700000">
              <a:off x="540849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2670" name="tx2670"/>
            <p:cNvSpPr/>
            <p:nvPr/>
          </p:nvSpPr>
          <p:spPr>
            <a:xfrm rot="-2700000">
              <a:off x="5668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2671" name="tx2671"/>
            <p:cNvSpPr/>
            <p:nvPr/>
          </p:nvSpPr>
          <p:spPr>
            <a:xfrm rot="-2700000">
              <a:off x="592806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2672" name="tx2672"/>
            <p:cNvSpPr/>
            <p:nvPr/>
          </p:nvSpPr>
          <p:spPr>
            <a:xfrm rot="-2700000">
              <a:off x="61878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2673" name="tx2673"/>
            <p:cNvSpPr/>
            <p:nvPr/>
          </p:nvSpPr>
          <p:spPr>
            <a:xfrm rot="-2700000">
              <a:off x="64476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2674" name="tx2674"/>
            <p:cNvSpPr/>
            <p:nvPr/>
          </p:nvSpPr>
          <p:spPr>
            <a:xfrm rot="-2700000">
              <a:off x="670741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2675" name="tx2675"/>
            <p:cNvSpPr/>
            <p:nvPr/>
          </p:nvSpPr>
          <p:spPr>
            <a:xfrm rot="-2700000">
              <a:off x="69671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2676" name="tx2676"/>
            <p:cNvSpPr/>
            <p:nvPr/>
          </p:nvSpPr>
          <p:spPr>
            <a:xfrm rot="-2700000">
              <a:off x="722698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2677" name="tx2677"/>
            <p:cNvSpPr/>
            <p:nvPr/>
          </p:nvSpPr>
          <p:spPr>
            <a:xfrm rot="-2700000">
              <a:off x="748676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2678" name="tx2678"/>
            <p:cNvSpPr/>
            <p:nvPr/>
          </p:nvSpPr>
          <p:spPr>
            <a:xfrm rot="-2700000">
              <a:off x="77465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2679" name="tx2679"/>
            <p:cNvSpPr/>
            <p:nvPr/>
          </p:nvSpPr>
          <p:spPr>
            <a:xfrm rot="-2700000">
              <a:off x="80063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2680" name="tx2680"/>
            <p:cNvSpPr/>
            <p:nvPr/>
          </p:nvSpPr>
          <p:spPr>
            <a:xfrm rot="-2700000">
              <a:off x="826611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2681" name="tx2681"/>
            <p:cNvSpPr/>
            <p:nvPr/>
          </p:nvSpPr>
          <p:spPr>
            <a:xfrm rot="-2700000">
              <a:off x="852590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2682" name="tx2682"/>
            <p:cNvSpPr/>
            <p:nvPr/>
          </p:nvSpPr>
          <p:spPr>
            <a:xfrm>
              <a:off x="1048135" y="5599820"/>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Venezuela</a:t>
              </a:r>
            </a:p>
          </p:txBody>
        </p:sp>
        <p:sp>
          <p:nvSpPr>
            <p:cNvPr id="2683" name="tx2683"/>
            <p:cNvSpPr/>
            <p:nvPr/>
          </p:nvSpPr>
          <p:spPr>
            <a:xfrm>
              <a:off x="1245189" y="5467251"/>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Bolivia</a:t>
              </a:r>
            </a:p>
          </p:txBody>
        </p:sp>
        <p:sp>
          <p:nvSpPr>
            <p:cNvPr id="2684" name="tx2684"/>
            <p:cNvSpPr/>
            <p:nvPr/>
          </p:nvSpPr>
          <p:spPr>
            <a:xfrm>
              <a:off x="1353271" y="5334682"/>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Haiti</a:t>
              </a:r>
            </a:p>
          </p:txBody>
        </p:sp>
        <p:sp>
          <p:nvSpPr>
            <p:cNvPr id="2685" name="tx2685"/>
            <p:cNvSpPr/>
            <p:nvPr/>
          </p:nvSpPr>
          <p:spPr>
            <a:xfrm>
              <a:off x="1092849" y="5202114"/>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Suriname</a:t>
              </a:r>
            </a:p>
          </p:txBody>
        </p:sp>
        <p:sp>
          <p:nvSpPr>
            <p:cNvPr id="2686" name="tx2686"/>
            <p:cNvSpPr/>
            <p:nvPr/>
          </p:nvSpPr>
          <p:spPr>
            <a:xfrm>
              <a:off x="1156309" y="5069545"/>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Ecuador</a:t>
              </a:r>
            </a:p>
          </p:txBody>
        </p:sp>
        <p:sp>
          <p:nvSpPr>
            <p:cNvPr id="2687" name="tx2687"/>
            <p:cNvSpPr/>
            <p:nvPr/>
          </p:nvSpPr>
          <p:spPr>
            <a:xfrm>
              <a:off x="1092758" y="4936976"/>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Argentina</a:t>
              </a:r>
            </a:p>
          </p:txBody>
        </p:sp>
        <p:sp>
          <p:nvSpPr>
            <p:cNvPr id="2688" name="tx2688"/>
            <p:cNvSpPr/>
            <p:nvPr/>
          </p:nvSpPr>
          <p:spPr>
            <a:xfrm>
              <a:off x="1092758" y="4804407"/>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Paraguay</a:t>
              </a:r>
            </a:p>
          </p:txBody>
        </p:sp>
        <p:sp>
          <p:nvSpPr>
            <p:cNvPr id="2689" name="tx2689"/>
            <p:cNvSpPr/>
            <p:nvPr/>
          </p:nvSpPr>
          <p:spPr>
            <a:xfrm>
              <a:off x="1022989" y="4671839"/>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Guatemala</a:t>
              </a:r>
            </a:p>
          </p:txBody>
        </p:sp>
        <p:sp>
          <p:nvSpPr>
            <p:cNvPr id="2690" name="tx2690"/>
            <p:cNvSpPr/>
            <p:nvPr/>
          </p:nvSpPr>
          <p:spPr>
            <a:xfrm>
              <a:off x="1086449" y="4539270"/>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Honduras</a:t>
              </a:r>
            </a:p>
          </p:txBody>
        </p:sp>
        <p:sp>
          <p:nvSpPr>
            <p:cNvPr id="2691" name="tx2691"/>
            <p:cNvSpPr/>
            <p:nvPr/>
          </p:nvSpPr>
          <p:spPr>
            <a:xfrm>
              <a:off x="1219951" y="4406701"/>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Mexico</a:t>
              </a:r>
            </a:p>
          </p:txBody>
        </p:sp>
        <p:sp>
          <p:nvSpPr>
            <p:cNvPr id="2692" name="tx2692"/>
            <p:cNvSpPr/>
            <p:nvPr/>
          </p:nvSpPr>
          <p:spPr>
            <a:xfrm>
              <a:off x="1270609" y="4274132"/>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Belize</a:t>
              </a:r>
            </a:p>
          </p:txBody>
        </p:sp>
        <p:sp>
          <p:nvSpPr>
            <p:cNvPr id="2693" name="tx2693"/>
            <p:cNvSpPr/>
            <p:nvPr/>
          </p:nvSpPr>
          <p:spPr>
            <a:xfrm>
              <a:off x="1264391" y="4141518"/>
              <a:ext cx="317571" cy="81838"/>
            </a:xfrm>
            <a:prstGeom prst="rect">
              <a:avLst/>
            </a:prstGeom>
            <a:noFill/>
          </p:spPr>
          <p:txBody>
            <a:bodyPr lIns="0" rIns="0" tIns="0" bIns="0" anchorCtr="1" anchor="ctr" wrap="none"/>
            <a:lstStyle/>
            <a:p>
              <a:pPr algn="l" marL="0" marR="0" indent="0">
                <a:spcBef>
                  <a:spcPts val="0"/>
                </a:spcBef>
                <a:spcAft>
                  <a:spcPts val="0"/>
                </a:spcAft>
              </a:pPr>
              <a:r>
                <a:rPr sz="900" i="0" b="1">
                  <a:solidFill>
                    <a:srgbClr val="4D4D4D">
                      <a:alpha val="100000"/>
                    </a:srgbClr>
                  </a:solidFill>
                  <a:latin typeface="Arial"/>
                  <a:cs typeface="Arial"/>
                </a:rPr>
                <a:t>LACR</a:t>
              </a:r>
            </a:p>
          </p:txBody>
        </p:sp>
        <p:sp>
          <p:nvSpPr>
            <p:cNvPr id="2694" name="tx2694"/>
            <p:cNvSpPr/>
            <p:nvPr/>
          </p:nvSpPr>
          <p:spPr>
            <a:xfrm>
              <a:off x="1169019" y="4008995"/>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695" name="tx2695"/>
            <p:cNvSpPr/>
            <p:nvPr/>
          </p:nvSpPr>
          <p:spPr>
            <a:xfrm>
              <a:off x="1308739" y="4008995"/>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Lucia</a:t>
              </a:r>
            </a:p>
          </p:txBody>
        </p:sp>
        <p:sp>
          <p:nvSpPr>
            <p:cNvPr id="2696" name="tx2696"/>
            <p:cNvSpPr/>
            <p:nvPr/>
          </p:nvSpPr>
          <p:spPr>
            <a:xfrm>
              <a:off x="1092758" y="3876426"/>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Barbados</a:t>
              </a:r>
            </a:p>
          </p:txBody>
        </p:sp>
        <p:sp>
          <p:nvSpPr>
            <p:cNvPr id="2697" name="tx2697"/>
            <p:cNvSpPr/>
            <p:nvPr/>
          </p:nvSpPr>
          <p:spPr>
            <a:xfrm>
              <a:off x="1340560" y="3743857"/>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Peru</a:t>
              </a:r>
            </a:p>
          </p:txBody>
        </p:sp>
        <p:sp>
          <p:nvSpPr>
            <p:cNvPr id="2698" name="tx2698"/>
            <p:cNvSpPr/>
            <p:nvPr/>
          </p:nvSpPr>
          <p:spPr>
            <a:xfrm>
              <a:off x="1137289" y="3611288"/>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Grenada</a:t>
              </a:r>
            </a:p>
          </p:txBody>
        </p:sp>
        <p:sp>
          <p:nvSpPr>
            <p:cNvPr id="2699" name="tx2699"/>
            <p:cNvSpPr/>
            <p:nvPr/>
          </p:nvSpPr>
          <p:spPr>
            <a:xfrm>
              <a:off x="1156309" y="3478720"/>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Panama</a:t>
              </a:r>
            </a:p>
          </p:txBody>
        </p:sp>
        <p:sp>
          <p:nvSpPr>
            <p:cNvPr id="2700" name="tx2700"/>
            <p:cNvSpPr/>
            <p:nvPr/>
          </p:nvSpPr>
          <p:spPr>
            <a:xfrm>
              <a:off x="1099159" y="3346151"/>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Colombia</a:t>
              </a:r>
            </a:p>
          </p:txBody>
        </p:sp>
        <p:sp>
          <p:nvSpPr>
            <p:cNvPr id="2701" name="tx2701"/>
            <p:cNvSpPr/>
            <p:nvPr/>
          </p:nvSpPr>
          <p:spPr>
            <a:xfrm>
              <a:off x="1156400" y="3213582"/>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Jamaica</a:t>
              </a:r>
            </a:p>
          </p:txBody>
        </p:sp>
        <p:sp>
          <p:nvSpPr>
            <p:cNvPr id="2702" name="tx2702"/>
            <p:cNvSpPr/>
            <p:nvPr/>
          </p:nvSpPr>
          <p:spPr>
            <a:xfrm>
              <a:off x="1105560" y="3081013"/>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a:t>
              </a:r>
            </a:p>
          </p:txBody>
        </p:sp>
        <p:sp>
          <p:nvSpPr>
            <p:cNvPr id="2703" name="tx2703"/>
            <p:cNvSpPr/>
            <p:nvPr/>
          </p:nvSpPr>
          <p:spPr>
            <a:xfrm>
              <a:off x="1061028" y="2948444"/>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Nicaragua</a:t>
              </a:r>
            </a:p>
          </p:txBody>
        </p:sp>
        <p:sp>
          <p:nvSpPr>
            <p:cNvPr id="2704" name="tx2704"/>
            <p:cNvSpPr/>
            <p:nvPr/>
          </p:nvSpPr>
          <p:spPr>
            <a:xfrm>
              <a:off x="565515" y="2815876"/>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Dominican</a:t>
              </a:r>
            </a:p>
          </p:txBody>
        </p:sp>
        <p:sp>
          <p:nvSpPr>
            <p:cNvPr id="2705" name="tx2705"/>
            <p:cNvSpPr/>
            <p:nvPr/>
          </p:nvSpPr>
          <p:spPr>
            <a:xfrm>
              <a:off x="1137198" y="2815876"/>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Republic</a:t>
              </a:r>
            </a:p>
          </p:txBody>
        </p:sp>
        <p:sp>
          <p:nvSpPr>
            <p:cNvPr id="2706" name="tx2706"/>
            <p:cNvSpPr/>
            <p:nvPr/>
          </p:nvSpPr>
          <p:spPr>
            <a:xfrm>
              <a:off x="1022989" y="2683307"/>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Costa</a:t>
              </a:r>
            </a:p>
          </p:txBody>
        </p:sp>
        <p:sp>
          <p:nvSpPr>
            <p:cNvPr id="2707" name="tx2707"/>
            <p:cNvSpPr/>
            <p:nvPr/>
          </p:nvSpPr>
          <p:spPr>
            <a:xfrm>
              <a:off x="1353271" y="2683307"/>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Rica</a:t>
              </a:r>
            </a:p>
          </p:txBody>
        </p:sp>
        <p:sp>
          <p:nvSpPr>
            <p:cNvPr id="2708" name="tx2708"/>
            <p:cNvSpPr/>
            <p:nvPr/>
          </p:nvSpPr>
          <p:spPr>
            <a:xfrm>
              <a:off x="1321449" y="2550738"/>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Chile</a:t>
              </a:r>
            </a:p>
          </p:txBody>
        </p:sp>
        <p:sp>
          <p:nvSpPr>
            <p:cNvPr id="2709" name="tx2709"/>
            <p:cNvSpPr/>
            <p:nvPr/>
          </p:nvSpPr>
          <p:spPr>
            <a:xfrm>
              <a:off x="1296121" y="2418169"/>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Brazil</a:t>
              </a:r>
            </a:p>
          </p:txBody>
        </p:sp>
        <p:sp>
          <p:nvSpPr>
            <p:cNvPr id="2710" name="tx2710"/>
            <p:cNvSpPr/>
            <p:nvPr/>
          </p:nvSpPr>
          <p:spPr>
            <a:xfrm>
              <a:off x="1149999" y="2285601"/>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Uruguay</a:t>
              </a:r>
            </a:p>
          </p:txBody>
        </p:sp>
        <p:sp>
          <p:nvSpPr>
            <p:cNvPr id="2711" name="tx2711"/>
            <p:cNvSpPr/>
            <p:nvPr/>
          </p:nvSpPr>
          <p:spPr>
            <a:xfrm>
              <a:off x="544209" y="2153032"/>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Trinidad</a:t>
              </a:r>
            </a:p>
          </p:txBody>
        </p:sp>
        <p:sp>
          <p:nvSpPr>
            <p:cNvPr id="2712" name="tx2712"/>
            <p:cNvSpPr/>
            <p:nvPr/>
          </p:nvSpPr>
          <p:spPr>
            <a:xfrm>
              <a:off x="984676" y="2153032"/>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13" name="tx2713"/>
            <p:cNvSpPr/>
            <p:nvPr/>
          </p:nvSpPr>
          <p:spPr>
            <a:xfrm>
              <a:off x="1207058" y="2153032"/>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Tobago</a:t>
              </a:r>
            </a:p>
          </p:txBody>
        </p:sp>
        <p:sp>
          <p:nvSpPr>
            <p:cNvPr id="2714" name="tx2714"/>
            <p:cNvSpPr/>
            <p:nvPr/>
          </p:nvSpPr>
          <p:spPr>
            <a:xfrm>
              <a:off x="1063131" y="2020463"/>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15" name="tx2715"/>
            <p:cNvSpPr/>
            <p:nvPr/>
          </p:nvSpPr>
          <p:spPr>
            <a:xfrm>
              <a:off x="1202852" y="2020463"/>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Vincent</a:t>
              </a:r>
            </a:p>
          </p:txBody>
        </p:sp>
        <p:sp>
          <p:nvSpPr>
            <p:cNvPr id="2716" name="tx2716"/>
            <p:cNvSpPr/>
            <p:nvPr/>
          </p:nvSpPr>
          <p:spPr>
            <a:xfrm>
              <a:off x="679998" y="1887894"/>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17" name="tx2717"/>
            <p:cNvSpPr/>
            <p:nvPr/>
          </p:nvSpPr>
          <p:spPr>
            <a:xfrm>
              <a:off x="819718" y="1887894"/>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Kitts</a:t>
              </a:r>
            </a:p>
          </p:txBody>
        </p:sp>
        <p:sp>
          <p:nvSpPr>
            <p:cNvPr id="2718" name="tx2718"/>
            <p:cNvSpPr/>
            <p:nvPr/>
          </p:nvSpPr>
          <p:spPr>
            <a:xfrm>
              <a:off x="1073739" y="188789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19" name="tx2719"/>
            <p:cNvSpPr/>
            <p:nvPr/>
          </p:nvSpPr>
          <p:spPr>
            <a:xfrm>
              <a:off x="1296121" y="1887894"/>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Nevis</a:t>
              </a:r>
            </a:p>
          </p:txBody>
        </p:sp>
        <p:sp>
          <p:nvSpPr>
            <p:cNvPr id="2720" name="tx2720"/>
            <p:cNvSpPr/>
            <p:nvPr/>
          </p:nvSpPr>
          <p:spPr>
            <a:xfrm>
              <a:off x="1181729" y="1755325"/>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Guyana</a:t>
              </a:r>
            </a:p>
          </p:txBody>
        </p:sp>
        <p:sp>
          <p:nvSpPr>
            <p:cNvPr id="2721" name="tx2721"/>
            <p:cNvSpPr/>
            <p:nvPr/>
          </p:nvSpPr>
          <p:spPr>
            <a:xfrm>
              <a:off x="997478" y="1622757"/>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El</a:t>
              </a:r>
            </a:p>
          </p:txBody>
        </p:sp>
        <p:sp>
          <p:nvSpPr>
            <p:cNvPr id="2722" name="tx2722"/>
            <p:cNvSpPr/>
            <p:nvPr/>
          </p:nvSpPr>
          <p:spPr>
            <a:xfrm>
              <a:off x="1130889" y="1622757"/>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Salvador</a:t>
              </a:r>
            </a:p>
          </p:txBody>
        </p:sp>
        <p:sp>
          <p:nvSpPr>
            <p:cNvPr id="2723" name="tx2723"/>
            <p:cNvSpPr/>
            <p:nvPr/>
          </p:nvSpPr>
          <p:spPr>
            <a:xfrm>
              <a:off x="1308739" y="1490188"/>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Cuba</a:t>
              </a:r>
            </a:p>
          </p:txBody>
        </p:sp>
        <p:sp>
          <p:nvSpPr>
            <p:cNvPr id="2724" name="tx2724"/>
            <p:cNvSpPr/>
            <p:nvPr/>
          </p:nvSpPr>
          <p:spPr>
            <a:xfrm>
              <a:off x="1099159" y="1357619"/>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Bahamas</a:t>
              </a:r>
            </a:p>
          </p:txBody>
        </p:sp>
        <p:sp>
          <p:nvSpPr>
            <p:cNvPr id="2725" name="tx2725"/>
            <p:cNvSpPr/>
            <p:nvPr/>
          </p:nvSpPr>
          <p:spPr>
            <a:xfrm>
              <a:off x="508182" y="1225050"/>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Antigua</a:t>
              </a:r>
            </a:p>
          </p:txBody>
        </p:sp>
        <p:sp>
          <p:nvSpPr>
            <p:cNvPr id="2726" name="tx2726"/>
            <p:cNvSpPr/>
            <p:nvPr/>
          </p:nvSpPr>
          <p:spPr>
            <a:xfrm>
              <a:off x="927526" y="122505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27" name="tx2727"/>
            <p:cNvSpPr/>
            <p:nvPr/>
          </p:nvSpPr>
          <p:spPr>
            <a:xfrm>
              <a:off x="1149908" y="1225050"/>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Barbuda</a:t>
              </a:r>
            </a:p>
          </p:txBody>
        </p:sp>
        <p:sp>
          <p:nvSpPr>
            <p:cNvPr id="2728" name="tx2728"/>
            <p:cNvSpPr/>
            <p:nvPr/>
          </p:nvSpPr>
          <p:spPr>
            <a:xfrm>
              <a:off x="3453705"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2729" name="pic2729"/>
            <p:cNvPicPr/>
            <p:nvPr/>
          </p:nvPicPr>
          <p:blipFill>
            <a:blip r:embed="rId2" cstate="print"/>
            <a:stretch>
              <a:fillRect/>
            </a:stretch>
          </p:blipFill>
          <p:spPr>
            <a:xfrm>
              <a:off x="5105298" y="5941026"/>
              <a:ext cx="2160000" cy="219455"/>
            </a:xfrm>
            <a:prstGeom prst="rect">
              <a:avLst/>
            </a:prstGeom>
          </p:spPr>
        </p:pic>
        <p:sp>
          <p:nvSpPr>
            <p:cNvPr id="2730" name="pl2730"/>
            <p:cNvSpPr/>
            <p:nvPr/>
          </p:nvSpPr>
          <p:spPr>
            <a:xfrm>
              <a:off x="51088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1" name="pl2731"/>
            <p:cNvSpPr/>
            <p:nvPr/>
          </p:nvSpPr>
          <p:spPr>
            <a:xfrm>
              <a:off x="640057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2" name="pl2732"/>
            <p:cNvSpPr/>
            <p:nvPr/>
          </p:nvSpPr>
          <p:spPr>
            <a:xfrm>
              <a:off x="661585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3" name="pl2733"/>
            <p:cNvSpPr/>
            <p:nvPr/>
          </p:nvSpPr>
          <p:spPr>
            <a:xfrm>
              <a:off x="683113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4" name="pl2734"/>
            <p:cNvSpPr/>
            <p:nvPr/>
          </p:nvSpPr>
          <p:spPr>
            <a:xfrm>
              <a:off x="704641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5" name="pl2735"/>
            <p:cNvSpPr/>
            <p:nvPr/>
          </p:nvSpPr>
          <p:spPr>
            <a:xfrm>
              <a:off x="72616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6" name="pl2736"/>
            <p:cNvSpPr/>
            <p:nvPr/>
          </p:nvSpPr>
          <p:spPr>
            <a:xfrm>
              <a:off x="51088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7" name="pl2737"/>
            <p:cNvSpPr/>
            <p:nvPr/>
          </p:nvSpPr>
          <p:spPr>
            <a:xfrm>
              <a:off x="640057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8" name="pl2738"/>
            <p:cNvSpPr/>
            <p:nvPr/>
          </p:nvSpPr>
          <p:spPr>
            <a:xfrm>
              <a:off x="661585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9" name="pl2739"/>
            <p:cNvSpPr/>
            <p:nvPr/>
          </p:nvSpPr>
          <p:spPr>
            <a:xfrm>
              <a:off x="683113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0" name="pl2740"/>
            <p:cNvSpPr/>
            <p:nvPr/>
          </p:nvSpPr>
          <p:spPr>
            <a:xfrm>
              <a:off x="704641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1" name="pl2741"/>
            <p:cNvSpPr/>
            <p:nvPr/>
          </p:nvSpPr>
          <p:spPr>
            <a:xfrm>
              <a:off x="72616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2" name="tx2742"/>
            <p:cNvSpPr/>
            <p:nvPr/>
          </p:nvSpPr>
          <p:spPr>
            <a:xfrm>
              <a:off x="5077808"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2743" name="tx2743"/>
            <p:cNvSpPr/>
            <p:nvPr/>
          </p:nvSpPr>
          <p:spPr>
            <a:xfrm>
              <a:off x="63383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2744" name="tx2744"/>
            <p:cNvSpPr/>
            <p:nvPr/>
          </p:nvSpPr>
          <p:spPr>
            <a:xfrm>
              <a:off x="65536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2745" name="tx2745"/>
            <p:cNvSpPr/>
            <p:nvPr/>
          </p:nvSpPr>
          <p:spPr>
            <a:xfrm>
              <a:off x="6768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2746" name="tx2746"/>
            <p:cNvSpPr/>
            <p:nvPr/>
          </p:nvSpPr>
          <p:spPr>
            <a:xfrm>
              <a:off x="6984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2747" name="tx2747"/>
            <p:cNvSpPr/>
            <p:nvPr/>
          </p:nvSpPr>
          <p:spPr>
            <a:xfrm>
              <a:off x="7168429"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2748" name="tx2748"/>
            <p:cNvSpPr/>
            <p:nvPr/>
          </p:nvSpPr>
          <p:spPr>
            <a:xfrm>
              <a:off x="1644592" y="435349"/>
              <a:ext cx="345167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LACR, 2000-2025</a:t>
              </a:r>
            </a:p>
          </p:txBody>
        </p:sp>
        <p:sp>
          <p:nvSpPr>
            <p:cNvPr id="2749" name="tx274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750" name="tx2750"/>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27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85041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3833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91637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44934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198232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361690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314988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6828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21583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083054" y="1888916"/>
              <a:ext cx="3434315" cy="467024"/>
            </a:xfrm>
            <a:custGeom>
              <a:avLst/>
              <a:pathLst>
                <a:path w="3434315" h="467024">
                  <a:moveTo>
                    <a:pt x="0" y="233512"/>
                  </a:moveTo>
                  <a:lnTo>
                    <a:pt x="137372" y="280214"/>
                  </a:lnTo>
                  <a:lnTo>
                    <a:pt x="274745" y="326917"/>
                  </a:lnTo>
                  <a:lnTo>
                    <a:pt x="412117" y="280214"/>
                  </a:lnTo>
                  <a:lnTo>
                    <a:pt x="549490" y="233512"/>
                  </a:lnTo>
                  <a:lnTo>
                    <a:pt x="686863" y="233512"/>
                  </a:lnTo>
                  <a:lnTo>
                    <a:pt x="824235" y="93404"/>
                  </a:lnTo>
                  <a:lnTo>
                    <a:pt x="961608" y="93404"/>
                  </a:lnTo>
                  <a:lnTo>
                    <a:pt x="1098981" y="46702"/>
                  </a:lnTo>
                  <a:lnTo>
                    <a:pt x="1236353" y="46702"/>
                  </a:lnTo>
                  <a:lnTo>
                    <a:pt x="1373726" y="46702"/>
                  </a:lnTo>
                  <a:lnTo>
                    <a:pt x="1511098" y="46702"/>
                  </a:lnTo>
                  <a:lnTo>
                    <a:pt x="1648471" y="0"/>
                  </a:lnTo>
                  <a:lnTo>
                    <a:pt x="1785844" y="46702"/>
                  </a:lnTo>
                  <a:lnTo>
                    <a:pt x="1923216" y="46702"/>
                  </a:lnTo>
                  <a:lnTo>
                    <a:pt x="2060589" y="46702"/>
                  </a:lnTo>
                  <a:lnTo>
                    <a:pt x="2197962" y="46702"/>
                  </a:lnTo>
                  <a:lnTo>
                    <a:pt x="2335334" y="46702"/>
                  </a:lnTo>
                  <a:lnTo>
                    <a:pt x="2472707" y="93404"/>
                  </a:lnTo>
                  <a:lnTo>
                    <a:pt x="2610079" y="93404"/>
                  </a:lnTo>
                  <a:lnTo>
                    <a:pt x="2747452" y="186809"/>
                  </a:lnTo>
                  <a:lnTo>
                    <a:pt x="2884825" y="467024"/>
                  </a:lnTo>
                  <a:lnTo>
                    <a:pt x="3022197" y="140107"/>
                  </a:lnTo>
                  <a:lnTo>
                    <a:pt x="3159570" y="280214"/>
                  </a:lnTo>
                  <a:lnTo>
                    <a:pt x="3296943" y="280214"/>
                  </a:lnTo>
                  <a:lnTo>
                    <a:pt x="3434315" y="280214"/>
                  </a:lnTo>
                </a:path>
              </a:pathLst>
            </a:custGeom>
            <a:ln w="27101" cap="flat">
              <a:solidFill>
                <a:srgbClr val="0058AB">
                  <a:alpha val="69803"/>
                </a:srgbClr>
              </a:solidFill>
              <a:prstDash val="solid"/>
              <a:round/>
            </a:ln>
          </p:spPr>
          <p:txBody>
            <a:bodyPr/>
            <a:lstStyle/>
            <a:p/>
          </p:txBody>
        </p:sp>
        <p:sp>
          <p:nvSpPr>
            <p:cNvPr id="22" name="pl22"/>
            <p:cNvSpPr/>
            <p:nvPr/>
          </p:nvSpPr>
          <p:spPr>
            <a:xfrm>
              <a:off x="1083054" y="1888916"/>
              <a:ext cx="3434315" cy="373619"/>
            </a:xfrm>
            <a:custGeom>
              <a:avLst/>
              <a:pathLst>
                <a:path w="3434315" h="373619">
                  <a:moveTo>
                    <a:pt x="0" y="93404"/>
                  </a:moveTo>
                  <a:lnTo>
                    <a:pt x="137372" y="46702"/>
                  </a:lnTo>
                  <a:lnTo>
                    <a:pt x="274745" y="233512"/>
                  </a:lnTo>
                  <a:lnTo>
                    <a:pt x="412117" y="373619"/>
                  </a:lnTo>
                  <a:lnTo>
                    <a:pt x="549490" y="233512"/>
                  </a:lnTo>
                  <a:lnTo>
                    <a:pt x="686863" y="93404"/>
                  </a:lnTo>
                  <a:lnTo>
                    <a:pt x="824235" y="93404"/>
                  </a:lnTo>
                  <a:lnTo>
                    <a:pt x="961608" y="0"/>
                  </a:lnTo>
                  <a:lnTo>
                    <a:pt x="1098981" y="46702"/>
                  </a:lnTo>
                  <a:lnTo>
                    <a:pt x="1236353" y="140107"/>
                  </a:lnTo>
                  <a:lnTo>
                    <a:pt x="1373726" y="233512"/>
                  </a:lnTo>
                  <a:lnTo>
                    <a:pt x="1511098" y="233512"/>
                  </a:lnTo>
                  <a:lnTo>
                    <a:pt x="1648471" y="140107"/>
                  </a:lnTo>
                  <a:lnTo>
                    <a:pt x="1785844" y="93404"/>
                  </a:lnTo>
                  <a:lnTo>
                    <a:pt x="1923216" y="233512"/>
                  </a:lnTo>
                  <a:lnTo>
                    <a:pt x="2060589" y="186809"/>
                  </a:lnTo>
                  <a:lnTo>
                    <a:pt x="2197962" y="280214"/>
                  </a:lnTo>
                  <a:lnTo>
                    <a:pt x="2335334" y="186809"/>
                  </a:lnTo>
                  <a:lnTo>
                    <a:pt x="2472707" y="93404"/>
                  </a:lnTo>
                  <a:lnTo>
                    <a:pt x="2610079" y="140107"/>
                  </a:lnTo>
                  <a:lnTo>
                    <a:pt x="2747452" y="233512"/>
                  </a:lnTo>
                  <a:lnTo>
                    <a:pt x="2884825" y="280214"/>
                  </a:lnTo>
                  <a:lnTo>
                    <a:pt x="3022197" y="233512"/>
                  </a:lnTo>
                  <a:lnTo>
                    <a:pt x="3159570" y="233512"/>
                  </a:lnTo>
                  <a:lnTo>
                    <a:pt x="3296943" y="326917"/>
                  </a:lnTo>
                  <a:lnTo>
                    <a:pt x="3434315" y="326917"/>
                  </a:lnTo>
                </a:path>
              </a:pathLst>
            </a:custGeom>
            <a:ln w="27101" cap="flat">
              <a:solidFill>
                <a:srgbClr val="1CABE2">
                  <a:alpha val="69803"/>
                </a:srgbClr>
              </a:solidFill>
              <a:prstDash val="solid"/>
              <a:round/>
            </a:ln>
          </p:spPr>
          <p:txBody>
            <a:bodyPr/>
            <a:lstStyle/>
            <a:p/>
          </p:txBody>
        </p:sp>
        <p:sp>
          <p:nvSpPr>
            <p:cNvPr id="23" name="pl23"/>
            <p:cNvSpPr/>
            <p:nvPr/>
          </p:nvSpPr>
          <p:spPr>
            <a:xfrm>
              <a:off x="1083054" y="2402643"/>
              <a:ext cx="3434315" cy="607132"/>
            </a:xfrm>
            <a:custGeom>
              <a:avLst/>
              <a:pathLst>
                <a:path w="3434315" h="607132">
                  <a:moveTo>
                    <a:pt x="0" y="607132"/>
                  </a:moveTo>
                  <a:lnTo>
                    <a:pt x="137372" y="513727"/>
                  </a:lnTo>
                  <a:lnTo>
                    <a:pt x="274745" y="420322"/>
                  </a:lnTo>
                  <a:lnTo>
                    <a:pt x="412117" y="326917"/>
                  </a:lnTo>
                  <a:lnTo>
                    <a:pt x="549490" y="280214"/>
                  </a:lnTo>
                  <a:lnTo>
                    <a:pt x="686863" y="280214"/>
                  </a:lnTo>
                  <a:lnTo>
                    <a:pt x="824235" y="186809"/>
                  </a:lnTo>
                  <a:lnTo>
                    <a:pt x="961608" y="140107"/>
                  </a:lnTo>
                  <a:lnTo>
                    <a:pt x="1098981" y="140107"/>
                  </a:lnTo>
                  <a:lnTo>
                    <a:pt x="1236353" y="93404"/>
                  </a:lnTo>
                  <a:lnTo>
                    <a:pt x="1373726" y="46702"/>
                  </a:lnTo>
                  <a:lnTo>
                    <a:pt x="1511098" y="0"/>
                  </a:lnTo>
                  <a:lnTo>
                    <a:pt x="1648471" y="46702"/>
                  </a:lnTo>
                  <a:lnTo>
                    <a:pt x="1785844" y="140107"/>
                  </a:lnTo>
                  <a:lnTo>
                    <a:pt x="1923216" y="46702"/>
                  </a:lnTo>
                  <a:lnTo>
                    <a:pt x="2060589" y="46702"/>
                  </a:lnTo>
                  <a:lnTo>
                    <a:pt x="2197962" y="46702"/>
                  </a:lnTo>
                  <a:lnTo>
                    <a:pt x="2335334" y="93404"/>
                  </a:lnTo>
                  <a:lnTo>
                    <a:pt x="2472707" y="46702"/>
                  </a:lnTo>
                  <a:lnTo>
                    <a:pt x="2610079" y="0"/>
                  </a:lnTo>
                  <a:lnTo>
                    <a:pt x="2747452" y="93404"/>
                  </a:lnTo>
                  <a:lnTo>
                    <a:pt x="2884825" y="140107"/>
                  </a:lnTo>
                  <a:lnTo>
                    <a:pt x="3022197" y="93404"/>
                  </a:lnTo>
                  <a:lnTo>
                    <a:pt x="3159570" y="0"/>
                  </a:lnTo>
                  <a:lnTo>
                    <a:pt x="3296943" y="93404"/>
                  </a:lnTo>
                  <a:lnTo>
                    <a:pt x="3434315" y="46702"/>
                  </a:lnTo>
                </a:path>
              </a:pathLst>
            </a:custGeom>
            <a:ln w="27101" cap="flat">
              <a:solidFill>
                <a:srgbClr val="00833D">
                  <a:alpha val="69803"/>
                </a:srgbClr>
              </a:solidFill>
              <a:prstDash val="solid"/>
              <a:round/>
            </a:ln>
          </p:spPr>
          <p:txBody>
            <a:bodyPr/>
            <a:lstStyle/>
            <a:p/>
          </p:txBody>
        </p:sp>
        <p:sp>
          <p:nvSpPr>
            <p:cNvPr id="24" name="pl24"/>
            <p:cNvSpPr/>
            <p:nvPr/>
          </p:nvSpPr>
          <p:spPr>
            <a:xfrm>
              <a:off x="1083054" y="1888916"/>
              <a:ext cx="3434315" cy="653834"/>
            </a:xfrm>
            <a:custGeom>
              <a:avLst/>
              <a:pathLst>
                <a:path w="3434315" h="653834">
                  <a:moveTo>
                    <a:pt x="0" y="46702"/>
                  </a:moveTo>
                  <a:lnTo>
                    <a:pt x="137372" y="93404"/>
                  </a:lnTo>
                  <a:lnTo>
                    <a:pt x="274745" y="46702"/>
                  </a:lnTo>
                  <a:lnTo>
                    <a:pt x="412117" y="46702"/>
                  </a:lnTo>
                  <a:lnTo>
                    <a:pt x="549490" y="46702"/>
                  </a:lnTo>
                  <a:lnTo>
                    <a:pt x="686863" y="0"/>
                  </a:lnTo>
                  <a:lnTo>
                    <a:pt x="824235" y="46702"/>
                  </a:lnTo>
                  <a:lnTo>
                    <a:pt x="961608" y="93404"/>
                  </a:lnTo>
                  <a:lnTo>
                    <a:pt x="1098981" y="0"/>
                  </a:lnTo>
                  <a:lnTo>
                    <a:pt x="1236353" y="46702"/>
                  </a:lnTo>
                  <a:lnTo>
                    <a:pt x="1373726" y="46702"/>
                  </a:lnTo>
                  <a:lnTo>
                    <a:pt x="1511098" y="46702"/>
                  </a:lnTo>
                  <a:lnTo>
                    <a:pt x="1648471" y="46702"/>
                  </a:lnTo>
                  <a:lnTo>
                    <a:pt x="1785844" y="140107"/>
                  </a:lnTo>
                  <a:lnTo>
                    <a:pt x="1923216" y="93404"/>
                  </a:lnTo>
                  <a:lnTo>
                    <a:pt x="2060589" y="46702"/>
                  </a:lnTo>
                  <a:lnTo>
                    <a:pt x="2197962" y="93404"/>
                  </a:lnTo>
                  <a:lnTo>
                    <a:pt x="2335334" y="186809"/>
                  </a:lnTo>
                  <a:lnTo>
                    <a:pt x="2472707" y="326917"/>
                  </a:lnTo>
                  <a:lnTo>
                    <a:pt x="2610079" y="513727"/>
                  </a:lnTo>
                  <a:lnTo>
                    <a:pt x="2747452" y="560429"/>
                  </a:lnTo>
                  <a:lnTo>
                    <a:pt x="2884825" y="653834"/>
                  </a:lnTo>
                  <a:lnTo>
                    <a:pt x="3022197" y="467024"/>
                  </a:lnTo>
                  <a:lnTo>
                    <a:pt x="3159570" y="467024"/>
                  </a:lnTo>
                  <a:lnTo>
                    <a:pt x="3296943" y="467024"/>
                  </a:lnTo>
                  <a:lnTo>
                    <a:pt x="3434315" y="373619"/>
                  </a:lnTo>
                </a:path>
              </a:pathLst>
            </a:custGeom>
            <a:ln w="27101" cap="flat">
              <a:solidFill>
                <a:srgbClr val="80BD41">
                  <a:alpha val="69803"/>
                </a:srgbClr>
              </a:solidFill>
              <a:prstDash val="solid"/>
              <a:round/>
            </a:ln>
          </p:spPr>
          <p:txBody>
            <a:bodyPr/>
            <a:lstStyle/>
            <a:p/>
          </p:txBody>
        </p:sp>
        <p:sp>
          <p:nvSpPr>
            <p:cNvPr id="25" name="pl25"/>
            <p:cNvSpPr/>
            <p:nvPr/>
          </p:nvSpPr>
          <p:spPr>
            <a:xfrm>
              <a:off x="1083054" y="1982321"/>
              <a:ext cx="3434315" cy="467024"/>
            </a:xfrm>
            <a:custGeom>
              <a:avLst/>
              <a:pathLst>
                <a:path w="3434315" h="467024">
                  <a:moveTo>
                    <a:pt x="0" y="140107"/>
                  </a:moveTo>
                  <a:lnTo>
                    <a:pt x="137372" y="93404"/>
                  </a:lnTo>
                  <a:lnTo>
                    <a:pt x="274745" y="186809"/>
                  </a:lnTo>
                  <a:lnTo>
                    <a:pt x="412117" y="140107"/>
                  </a:lnTo>
                  <a:lnTo>
                    <a:pt x="549490" y="93404"/>
                  </a:lnTo>
                  <a:lnTo>
                    <a:pt x="686863" y="46702"/>
                  </a:lnTo>
                  <a:lnTo>
                    <a:pt x="824235" y="46702"/>
                  </a:lnTo>
                  <a:lnTo>
                    <a:pt x="961608" y="46702"/>
                  </a:lnTo>
                  <a:lnTo>
                    <a:pt x="1098981" y="0"/>
                  </a:lnTo>
                  <a:lnTo>
                    <a:pt x="1236353" y="0"/>
                  </a:lnTo>
                  <a:lnTo>
                    <a:pt x="1373726" y="0"/>
                  </a:lnTo>
                  <a:lnTo>
                    <a:pt x="1511098" y="0"/>
                  </a:lnTo>
                  <a:lnTo>
                    <a:pt x="1648471" y="46702"/>
                  </a:lnTo>
                  <a:lnTo>
                    <a:pt x="1785844" y="93404"/>
                  </a:lnTo>
                  <a:lnTo>
                    <a:pt x="1923216" y="93404"/>
                  </a:lnTo>
                  <a:lnTo>
                    <a:pt x="2060589" y="140107"/>
                  </a:lnTo>
                  <a:lnTo>
                    <a:pt x="2197962" y="186809"/>
                  </a:lnTo>
                  <a:lnTo>
                    <a:pt x="2335334" y="140107"/>
                  </a:lnTo>
                  <a:lnTo>
                    <a:pt x="2472707" y="140107"/>
                  </a:lnTo>
                  <a:lnTo>
                    <a:pt x="2610079" y="140107"/>
                  </a:lnTo>
                  <a:lnTo>
                    <a:pt x="2747452" y="233512"/>
                  </a:lnTo>
                  <a:lnTo>
                    <a:pt x="2884825" y="233512"/>
                  </a:lnTo>
                  <a:lnTo>
                    <a:pt x="3022197" y="140107"/>
                  </a:lnTo>
                  <a:lnTo>
                    <a:pt x="3159570" y="467024"/>
                  </a:lnTo>
                  <a:lnTo>
                    <a:pt x="3296943" y="467024"/>
                  </a:lnTo>
                  <a:lnTo>
                    <a:pt x="3434315" y="280214"/>
                  </a:lnTo>
                </a:path>
              </a:pathLst>
            </a:custGeom>
            <a:ln w="27101" cap="flat">
              <a:solidFill>
                <a:srgbClr val="6A1E74">
                  <a:alpha val="69803"/>
                </a:srgbClr>
              </a:solidFill>
              <a:prstDash val="solid"/>
              <a:round/>
            </a:ln>
          </p:spPr>
          <p:txBody>
            <a:bodyPr/>
            <a:lstStyle/>
            <a:p/>
          </p:txBody>
        </p:sp>
        <p:sp>
          <p:nvSpPr>
            <p:cNvPr id="26" name="pl26"/>
            <p:cNvSpPr/>
            <p:nvPr/>
          </p:nvSpPr>
          <p:spPr>
            <a:xfrm>
              <a:off x="1083054" y="1982321"/>
              <a:ext cx="3434315" cy="934049"/>
            </a:xfrm>
            <a:custGeom>
              <a:avLst/>
              <a:pathLst>
                <a:path w="3434315" h="934049">
                  <a:moveTo>
                    <a:pt x="0" y="934049"/>
                  </a:moveTo>
                  <a:lnTo>
                    <a:pt x="137372" y="887346"/>
                  </a:lnTo>
                  <a:lnTo>
                    <a:pt x="274745" y="840644"/>
                  </a:lnTo>
                  <a:lnTo>
                    <a:pt x="412117" y="840644"/>
                  </a:lnTo>
                  <a:lnTo>
                    <a:pt x="549490" y="747239"/>
                  </a:lnTo>
                  <a:lnTo>
                    <a:pt x="686863" y="607132"/>
                  </a:lnTo>
                  <a:lnTo>
                    <a:pt x="824235" y="653834"/>
                  </a:lnTo>
                  <a:lnTo>
                    <a:pt x="961608" y="653834"/>
                  </a:lnTo>
                  <a:lnTo>
                    <a:pt x="1098981" y="653834"/>
                  </a:lnTo>
                  <a:lnTo>
                    <a:pt x="1236353" y="607132"/>
                  </a:lnTo>
                  <a:lnTo>
                    <a:pt x="1373726" y="513727"/>
                  </a:lnTo>
                  <a:lnTo>
                    <a:pt x="1511098" y="326917"/>
                  </a:lnTo>
                  <a:lnTo>
                    <a:pt x="1648471" y="326917"/>
                  </a:lnTo>
                  <a:lnTo>
                    <a:pt x="1785844" y="326917"/>
                  </a:lnTo>
                  <a:lnTo>
                    <a:pt x="1923216" y="280214"/>
                  </a:lnTo>
                  <a:lnTo>
                    <a:pt x="2060589" y="280214"/>
                  </a:lnTo>
                  <a:lnTo>
                    <a:pt x="2197962" y="233512"/>
                  </a:lnTo>
                  <a:lnTo>
                    <a:pt x="2335334" y="233512"/>
                  </a:lnTo>
                  <a:lnTo>
                    <a:pt x="2472707" y="140107"/>
                  </a:lnTo>
                  <a:lnTo>
                    <a:pt x="2610079" y="93404"/>
                  </a:lnTo>
                  <a:lnTo>
                    <a:pt x="2747452" y="326917"/>
                  </a:lnTo>
                  <a:lnTo>
                    <a:pt x="2884825" y="280214"/>
                  </a:lnTo>
                  <a:lnTo>
                    <a:pt x="3022197" y="46702"/>
                  </a:lnTo>
                  <a:lnTo>
                    <a:pt x="3159570" y="93404"/>
                  </a:lnTo>
                  <a:lnTo>
                    <a:pt x="3296943" y="0"/>
                  </a:lnTo>
                  <a:lnTo>
                    <a:pt x="3434315" y="0"/>
                  </a:lnTo>
                </a:path>
              </a:pathLst>
            </a:custGeom>
            <a:ln w="27101" cap="flat">
              <a:solidFill>
                <a:srgbClr val="E2231A">
                  <a:alpha val="69803"/>
                </a:srgbClr>
              </a:solidFill>
              <a:prstDash val="solid"/>
              <a:round/>
            </a:ln>
          </p:spPr>
          <p:txBody>
            <a:bodyPr/>
            <a:lstStyle/>
            <a:p/>
          </p:txBody>
        </p:sp>
        <p:sp>
          <p:nvSpPr>
            <p:cNvPr id="27" name="pl27"/>
            <p:cNvSpPr/>
            <p:nvPr/>
          </p:nvSpPr>
          <p:spPr>
            <a:xfrm>
              <a:off x="1083054" y="2636155"/>
              <a:ext cx="3434315" cy="1120859"/>
            </a:xfrm>
            <a:custGeom>
              <a:avLst/>
              <a:pathLst>
                <a:path w="3434315" h="1120859">
                  <a:moveTo>
                    <a:pt x="0" y="1120859"/>
                  </a:moveTo>
                  <a:lnTo>
                    <a:pt x="137372" y="1120859"/>
                  </a:lnTo>
                  <a:lnTo>
                    <a:pt x="274745" y="1074156"/>
                  </a:lnTo>
                  <a:lnTo>
                    <a:pt x="412117" y="980751"/>
                  </a:lnTo>
                  <a:lnTo>
                    <a:pt x="549490" y="840644"/>
                  </a:lnTo>
                  <a:lnTo>
                    <a:pt x="686863" y="700537"/>
                  </a:lnTo>
                  <a:lnTo>
                    <a:pt x="824235" y="607132"/>
                  </a:lnTo>
                  <a:lnTo>
                    <a:pt x="961608" y="513727"/>
                  </a:lnTo>
                  <a:lnTo>
                    <a:pt x="1098981" y="280214"/>
                  </a:lnTo>
                  <a:lnTo>
                    <a:pt x="1236353" y="93404"/>
                  </a:lnTo>
                  <a:lnTo>
                    <a:pt x="1373726" y="373619"/>
                  </a:lnTo>
                  <a:lnTo>
                    <a:pt x="1511098" y="420322"/>
                  </a:lnTo>
                  <a:lnTo>
                    <a:pt x="1648471" y="467024"/>
                  </a:lnTo>
                  <a:lnTo>
                    <a:pt x="1785844" y="560429"/>
                  </a:lnTo>
                  <a:lnTo>
                    <a:pt x="1923216" y="513727"/>
                  </a:lnTo>
                  <a:lnTo>
                    <a:pt x="2060589" y="467024"/>
                  </a:lnTo>
                  <a:lnTo>
                    <a:pt x="2197962" y="233512"/>
                  </a:lnTo>
                  <a:lnTo>
                    <a:pt x="2335334" y="186809"/>
                  </a:lnTo>
                  <a:lnTo>
                    <a:pt x="2472707" y="93404"/>
                  </a:lnTo>
                  <a:lnTo>
                    <a:pt x="2610079" y="46702"/>
                  </a:lnTo>
                  <a:lnTo>
                    <a:pt x="2747452" y="93404"/>
                  </a:lnTo>
                  <a:lnTo>
                    <a:pt x="2884825" y="326917"/>
                  </a:lnTo>
                  <a:lnTo>
                    <a:pt x="3022197" y="186809"/>
                  </a:lnTo>
                  <a:lnTo>
                    <a:pt x="3159570" y="46702"/>
                  </a:lnTo>
                  <a:lnTo>
                    <a:pt x="3296943" y="0"/>
                  </a:lnTo>
                  <a:lnTo>
                    <a:pt x="3434315" y="0"/>
                  </a:lnTo>
                </a:path>
              </a:pathLst>
            </a:custGeom>
            <a:ln w="27101" cap="flat">
              <a:solidFill>
                <a:srgbClr val="F26A21">
                  <a:alpha val="69803"/>
                </a:srgbClr>
              </a:solidFill>
              <a:prstDash val="solid"/>
              <a:round/>
            </a:ln>
          </p:spPr>
          <p:txBody>
            <a:bodyPr/>
            <a:lstStyle/>
            <a:p/>
          </p:txBody>
        </p:sp>
        <p:sp>
          <p:nvSpPr>
            <p:cNvPr id="28" name="pl28"/>
            <p:cNvSpPr/>
            <p:nvPr/>
          </p:nvSpPr>
          <p:spPr>
            <a:xfrm>
              <a:off x="1083054" y="1888916"/>
              <a:ext cx="3434315" cy="653834"/>
            </a:xfrm>
            <a:custGeom>
              <a:avLst/>
              <a:pathLst>
                <a:path w="3434315" h="653834">
                  <a:moveTo>
                    <a:pt x="0" y="46702"/>
                  </a:moveTo>
                  <a:lnTo>
                    <a:pt x="137372" y="93404"/>
                  </a:lnTo>
                  <a:lnTo>
                    <a:pt x="274745" y="46702"/>
                  </a:lnTo>
                  <a:lnTo>
                    <a:pt x="412117" y="46702"/>
                  </a:lnTo>
                  <a:lnTo>
                    <a:pt x="549490" y="46702"/>
                  </a:lnTo>
                  <a:lnTo>
                    <a:pt x="686863" y="0"/>
                  </a:lnTo>
                  <a:lnTo>
                    <a:pt x="824235" y="46702"/>
                  </a:lnTo>
                  <a:lnTo>
                    <a:pt x="961608" y="93404"/>
                  </a:lnTo>
                  <a:lnTo>
                    <a:pt x="1098981" y="0"/>
                  </a:lnTo>
                  <a:lnTo>
                    <a:pt x="1236353" y="46702"/>
                  </a:lnTo>
                  <a:lnTo>
                    <a:pt x="1373726" y="46702"/>
                  </a:lnTo>
                  <a:lnTo>
                    <a:pt x="1511098" y="46702"/>
                  </a:lnTo>
                  <a:lnTo>
                    <a:pt x="1648471" y="46702"/>
                  </a:lnTo>
                  <a:lnTo>
                    <a:pt x="1785844" y="140107"/>
                  </a:lnTo>
                  <a:lnTo>
                    <a:pt x="1923216" y="93404"/>
                  </a:lnTo>
                  <a:lnTo>
                    <a:pt x="2060589" y="46702"/>
                  </a:lnTo>
                  <a:lnTo>
                    <a:pt x="2197962" y="93404"/>
                  </a:lnTo>
                  <a:lnTo>
                    <a:pt x="2335334" y="186809"/>
                  </a:lnTo>
                  <a:lnTo>
                    <a:pt x="2472707" y="326917"/>
                  </a:lnTo>
                  <a:lnTo>
                    <a:pt x="2610079" y="513727"/>
                  </a:lnTo>
                  <a:lnTo>
                    <a:pt x="2747452" y="560429"/>
                  </a:lnTo>
                  <a:lnTo>
                    <a:pt x="2884825" y="653834"/>
                  </a:lnTo>
                  <a:lnTo>
                    <a:pt x="3022197" y="467024"/>
                  </a:lnTo>
                  <a:lnTo>
                    <a:pt x="3159570" y="467024"/>
                  </a:lnTo>
                  <a:lnTo>
                    <a:pt x="3296943" y="467024"/>
                  </a:lnTo>
                  <a:lnTo>
                    <a:pt x="3434315" y="373619"/>
                  </a:lnTo>
                </a:path>
              </a:pathLst>
            </a:custGeom>
            <a:ln w="65043" cap="flat">
              <a:solidFill>
                <a:srgbClr val="000000">
                  <a:alpha val="100000"/>
                </a:srgbClr>
              </a:solidFill>
              <a:prstDash val="solid"/>
              <a:round/>
            </a:ln>
          </p:spPr>
          <p:txBody>
            <a:bodyPr/>
            <a:lstStyle/>
            <a:p/>
          </p:txBody>
        </p:sp>
        <p:sp>
          <p:nvSpPr>
            <p:cNvPr id="29" name="pl29"/>
            <p:cNvSpPr/>
            <p:nvPr/>
          </p:nvSpPr>
          <p:spPr>
            <a:xfrm>
              <a:off x="1083054" y="1888916"/>
              <a:ext cx="3434315" cy="653834"/>
            </a:xfrm>
            <a:custGeom>
              <a:avLst/>
              <a:pathLst>
                <a:path w="3434315" h="653834">
                  <a:moveTo>
                    <a:pt x="0" y="46702"/>
                  </a:moveTo>
                  <a:lnTo>
                    <a:pt x="137372" y="93404"/>
                  </a:lnTo>
                  <a:lnTo>
                    <a:pt x="274745" y="46702"/>
                  </a:lnTo>
                  <a:lnTo>
                    <a:pt x="412117" y="46702"/>
                  </a:lnTo>
                  <a:lnTo>
                    <a:pt x="549490" y="46702"/>
                  </a:lnTo>
                  <a:lnTo>
                    <a:pt x="686863" y="0"/>
                  </a:lnTo>
                  <a:lnTo>
                    <a:pt x="824235" y="46702"/>
                  </a:lnTo>
                  <a:lnTo>
                    <a:pt x="961608" y="93404"/>
                  </a:lnTo>
                  <a:lnTo>
                    <a:pt x="1098981" y="0"/>
                  </a:lnTo>
                  <a:lnTo>
                    <a:pt x="1236353" y="46702"/>
                  </a:lnTo>
                  <a:lnTo>
                    <a:pt x="1373726" y="46702"/>
                  </a:lnTo>
                  <a:lnTo>
                    <a:pt x="1511098" y="46702"/>
                  </a:lnTo>
                  <a:lnTo>
                    <a:pt x="1648471" y="46702"/>
                  </a:lnTo>
                  <a:lnTo>
                    <a:pt x="1785844" y="140107"/>
                  </a:lnTo>
                  <a:lnTo>
                    <a:pt x="1923216" y="93404"/>
                  </a:lnTo>
                  <a:lnTo>
                    <a:pt x="2060589" y="46702"/>
                  </a:lnTo>
                  <a:lnTo>
                    <a:pt x="2197962" y="93404"/>
                  </a:lnTo>
                  <a:lnTo>
                    <a:pt x="2335334" y="186809"/>
                  </a:lnTo>
                  <a:lnTo>
                    <a:pt x="2472707" y="326917"/>
                  </a:lnTo>
                  <a:lnTo>
                    <a:pt x="2610079" y="513727"/>
                  </a:lnTo>
                  <a:lnTo>
                    <a:pt x="2747452" y="560429"/>
                  </a:lnTo>
                  <a:lnTo>
                    <a:pt x="2884825" y="653834"/>
                  </a:lnTo>
                  <a:lnTo>
                    <a:pt x="3022197" y="467024"/>
                  </a:lnTo>
                  <a:lnTo>
                    <a:pt x="3159570" y="467024"/>
                  </a:lnTo>
                  <a:lnTo>
                    <a:pt x="3296943" y="467024"/>
                  </a:lnTo>
                  <a:lnTo>
                    <a:pt x="3434315" y="373619"/>
                  </a:lnTo>
                </a:path>
              </a:pathLst>
            </a:custGeom>
            <a:ln w="40651" cap="flat">
              <a:solidFill>
                <a:srgbClr val="80BD41">
                  <a:alpha val="100000"/>
                </a:srgbClr>
              </a:solidFill>
              <a:prstDash val="solid"/>
              <a:round/>
            </a:ln>
          </p:spPr>
          <p:txBody>
            <a:bodyPr/>
            <a:lstStyle/>
            <a:p/>
          </p:txBody>
        </p:sp>
        <p:sp>
          <p:nvSpPr>
            <p:cNvPr id="30" name="tx30"/>
            <p:cNvSpPr/>
            <p:nvPr/>
          </p:nvSpPr>
          <p:spPr>
            <a:xfrm>
              <a:off x="1022795" y="17648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1" name="tx31"/>
            <p:cNvSpPr/>
            <p:nvPr/>
          </p:nvSpPr>
          <p:spPr>
            <a:xfrm>
              <a:off x="1709658" y="17181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2" name="tx32"/>
            <p:cNvSpPr/>
            <p:nvPr/>
          </p:nvSpPr>
          <p:spPr>
            <a:xfrm>
              <a:off x="2396521" y="17648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3" name="tx33"/>
            <p:cNvSpPr/>
            <p:nvPr/>
          </p:nvSpPr>
          <p:spPr>
            <a:xfrm>
              <a:off x="3083384" y="17648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4" name="tx34"/>
            <p:cNvSpPr/>
            <p:nvPr/>
          </p:nvSpPr>
          <p:spPr>
            <a:xfrm>
              <a:off x="3632875" y="22318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5" name="tx35"/>
            <p:cNvSpPr/>
            <p:nvPr/>
          </p:nvSpPr>
          <p:spPr>
            <a:xfrm>
              <a:off x="4457110" y="20917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6" name="tx36"/>
            <p:cNvSpPr/>
            <p:nvPr/>
          </p:nvSpPr>
          <p:spPr>
            <a:xfrm>
              <a:off x="707342" y="357141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7" name="tx37"/>
            <p:cNvSpPr/>
            <p:nvPr/>
          </p:nvSpPr>
          <p:spPr>
            <a:xfrm>
              <a:off x="707342" y="310439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8" name="tx38"/>
            <p:cNvSpPr/>
            <p:nvPr/>
          </p:nvSpPr>
          <p:spPr>
            <a:xfrm>
              <a:off x="707342" y="263736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9" name="tx39"/>
            <p:cNvSpPr/>
            <p:nvPr/>
          </p:nvSpPr>
          <p:spPr>
            <a:xfrm>
              <a:off x="707342" y="217034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0" name="tx40"/>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1" name="tx41"/>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2" name="tx42"/>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3" name="tx43"/>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4" name="tx44"/>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5" name="tx45"/>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6" name="tx46"/>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7" name="tx47"/>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8" name="pl48"/>
            <p:cNvSpPr/>
            <p:nvPr/>
          </p:nvSpPr>
          <p:spPr>
            <a:xfrm>
              <a:off x="1413010"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9" name="pl49"/>
            <p:cNvSpPr/>
            <p:nvPr/>
          </p:nvSpPr>
          <p:spPr>
            <a:xfrm>
              <a:off x="1413010"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0" name="pl50"/>
            <p:cNvSpPr/>
            <p:nvPr/>
          </p:nvSpPr>
          <p:spPr>
            <a:xfrm>
              <a:off x="2124419"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1" name="pl51"/>
            <p:cNvSpPr/>
            <p:nvPr/>
          </p:nvSpPr>
          <p:spPr>
            <a:xfrm>
              <a:off x="2124419"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2" name="pl52"/>
            <p:cNvSpPr/>
            <p:nvPr/>
          </p:nvSpPr>
          <p:spPr>
            <a:xfrm>
              <a:off x="2124419"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3" name="pl53"/>
            <p:cNvSpPr/>
            <p:nvPr/>
          </p:nvSpPr>
          <p:spPr>
            <a:xfrm>
              <a:off x="2828788"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54" name="pl54"/>
            <p:cNvSpPr/>
            <p:nvPr/>
          </p:nvSpPr>
          <p:spPr>
            <a:xfrm>
              <a:off x="2828788"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55" name="pl55"/>
            <p:cNvSpPr/>
            <p:nvPr/>
          </p:nvSpPr>
          <p:spPr>
            <a:xfrm>
              <a:off x="3554280"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56" name="tx56"/>
            <p:cNvSpPr/>
            <p:nvPr/>
          </p:nvSpPr>
          <p:spPr>
            <a:xfrm>
              <a:off x="168010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57" name="tx57"/>
            <p:cNvSpPr/>
            <p:nvPr/>
          </p:nvSpPr>
          <p:spPr>
            <a:xfrm>
              <a:off x="1680109"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58" name="tx58"/>
            <p:cNvSpPr/>
            <p:nvPr/>
          </p:nvSpPr>
          <p:spPr>
            <a:xfrm>
              <a:off x="239151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59" name="tx59"/>
            <p:cNvSpPr/>
            <p:nvPr/>
          </p:nvSpPr>
          <p:spPr>
            <a:xfrm>
              <a:off x="2391519"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60" name="tx60"/>
            <p:cNvSpPr/>
            <p:nvPr/>
          </p:nvSpPr>
          <p:spPr>
            <a:xfrm>
              <a:off x="3095888"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61" name="tx61"/>
            <p:cNvSpPr/>
            <p:nvPr/>
          </p:nvSpPr>
          <p:spPr>
            <a:xfrm>
              <a:off x="3095888"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62" name="tx62"/>
            <p:cNvSpPr/>
            <p:nvPr/>
          </p:nvSpPr>
          <p:spPr>
            <a:xfrm>
              <a:off x="3821379"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63" name="tx63"/>
            <p:cNvSpPr/>
            <p:nvPr/>
          </p:nvSpPr>
          <p:spPr>
            <a:xfrm>
              <a:off x="1618258" y="1437626"/>
              <a:ext cx="236390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LACR, 2000-2025</a:t>
              </a:r>
            </a:p>
          </p:txBody>
        </p:sp>
        <p:sp>
          <p:nvSpPr>
            <p:cNvPr id="64" name="pl64"/>
            <p:cNvSpPr/>
            <p:nvPr/>
          </p:nvSpPr>
          <p:spPr>
            <a:xfrm>
              <a:off x="5227074" y="32844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5" name="pl65"/>
            <p:cNvSpPr/>
            <p:nvPr/>
          </p:nvSpPr>
          <p:spPr>
            <a:xfrm>
              <a:off x="5227074" y="269384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6" name="pl66"/>
            <p:cNvSpPr/>
            <p:nvPr/>
          </p:nvSpPr>
          <p:spPr>
            <a:xfrm>
              <a:off x="5227074" y="210319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7" name="pl67"/>
            <p:cNvSpPr/>
            <p:nvPr/>
          </p:nvSpPr>
          <p:spPr>
            <a:xfrm>
              <a:off x="5227074" y="357982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8" name="pl68"/>
            <p:cNvSpPr/>
            <p:nvPr/>
          </p:nvSpPr>
          <p:spPr>
            <a:xfrm>
              <a:off x="5227074" y="298917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9" name="pl69"/>
            <p:cNvSpPr/>
            <p:nvPr/>
          </p:nvSpPr>
          <p:spPr>
            <a:xfrm>
              <a:off x="5227074" y="239852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0" name="pl70"/>
            <p:cNvSpPr/>
            <p:nvPr/>
          </p:nvSpPr>
          <p:spPr>
            <a:xfrm>
              <a:off x="5227074" y="180787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1" name="pl71"/>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398790" y="2280392"/>
              <a:ext cx="3434315" cy="590648"/>
            </a:xfrm>
            <a:custGeom>
              <a:avLst/>
              <a:pathLst>
                <a:path w="3434315" h="590648">
                  <a:moveTo>
                    <a:pt x="0" y="295324"/>
                  </a:moveTo>
                  <a:lnTo>
                    <a:pt x="137372" y="354389"/>
                  </a:lnTo>
                  <a:lnTo>
                    <a:pt x="274745" y="413454"/>
                  </a:lnTo>
                  <a:lnTo>
                    <a:pt x="412117" y="354389"/>
                  </a:lnTo>
                  <a:lnTo>
                    <a:pt x="549490" y="295324"/>
                  </a:lnTo>
                  <a:lnTo>
                    <a:pt x="686863" y="295324"/>
                  </a:lnTo>
                  <a:lnTo>
                    <a:pt x="824235" y="118129"/>
                  </a:lnTo>
                  <a:lnTo>
                    <a:pt x="961608" y="118129"/>
                  </a:lnTo>
                  <a:lnTo>
                    <a:pt x="1098981" y="59064"/>
                  </a:lnTo>
                  <a:lnTo>
                    <a:pt x="1236353" y="59064"/>
                  </a:lnTo>
                  <a:lnTo>
                    <a:pt x="1373726" y="59064"/>
                  </a:lnTo>
                  <a:lnTo>
                    <a:pt x="1511098" y="59064"/>
                  </a:lnTo>
                  <a:lnTo>
                    <a:pt x="1648471" y="0"/>
                  </a:lnTo>
                  <a:lnTo>
                    <a:pt x="1785844" y="59064"/>
                  </a:lnTo>
                  <a:lnTo>
                    <a:pt x="1923216" y="59064"/>
                  </a:lnTo>
                  <a:lnTo>
                    <a:pt x="2060589" y="59064"/>
                  </a:lnTo>
                  <a:lnTo>
                    <a:pt x="2197962" y="59064"/>
                  </a:lnTo>
                  <a:lnTo>
                    <a:pt x="2335334" y="59064"/>
                  </a:lnTo>
                  <a:lnTo>
                    <a:pt x="2472707" y="118129"/>
                  </a:lnTo>
                  <a:lnTo>
                    <a:pt x="2610079" y="118129"/>
                  </a:lnTo>
                  <a:lnTo>
                    <a:pt x="2747452" y="236259"/>
                  </a:lnTo>
                  <a:lnTo>
                    <a:pt x="2884825" y="590648"/>
                  </a:lnTo>
                  <a:lnTo>
                    <a:pt x="3022197" y="177194"/>
                  </a:lnTo>
                  <a:lnTo>
                    <a:pt x="3159570" y="354389"/>
                  </a:lnTo>
                  <a:lnTo>
                    <a:pt x="3296943" y="354389"/>
                  </a:lnTo>
                  <a:lnTo>
                    <a:pt x="3434315" y="354389"/>
                  </a:lnTo>
                </a:path>
              </a:pathLst>
            </a:custGeom>
            <a:ln w="27101" cap="flat">
              <a:solidFill>
                <a:srgbClr val="0058AB">
                  <a:alpha val="69803"/>
                </a:srgbClr>
              </a:solidFill>
              <a:prstDash val="solid"/>
              <a:round/>
            </a:ln>
          </p:spPr>
          <p:txBody>
            <a:bodyPr/>
            <a:lstStyle/>
            <a:p/>
          </p:txBody>
        </p:sp>
        <p:sp>
          <p:nvSpPr>
            <p:cNvPr id="78" name="pl78"/>
            <p:cNvSpPr/>
            <p:nvPr/>
          </p:nvSpPr>
          <p:spPr>
            <a:xfrm>
              <a:off x="5398790" y="2221327"/>
              <a:ext cx="3434315" cy="472519"/>
            </a:xfrm>
            <a:custGeom>
              <a:avLst/>
              <a:pathLst>
                <a:path w="3434315" h="472519">
                  <a:moveTo>
                    <a:pt x="0" y="118129"/>
                  </a:moveTo>
                  <a:lnTo>
                    <a:pt x="137372" y="59064"/>
                  </a:lnTo>
                  <a:lnTo>
                    <a:pt x="274745" y="295324"/>
                  </a:lnTo>
                  <a:lnTo>
                    <a:pt x="412117" y="472519"/>
                  </a:lnTo>
                  <a:lnTo>
                    <a:pt x="549490" y="295324"/>
                  </a:lnTo>
                  <a:lnTo>
                    <a:pt x="686863" y="118129"/>
                  </a:lnTo>
                  <a:lnTo>
                    <a:pt x="824235" y="118129"/>
                  </a:lnTo>
                  <a:lnTo>
                    <a:pt x="961608" y="0"/>
                  </a:lnTo>
                  <a:lnTo>
                    <a:pt x="1098981" y="59064"/>
                  </a:lnTo>
                  <a:lnTo>
                    <a:pt x="1236353" y="177194"/>
                  </a:lnTo>
                  <a:lnTo>
                    <a:pt x="1373726" y="295324"/>
                  </a:lnTo>
                  <a:lnTo>
                    <a:pt x="1511098" y="295324"/>
                  </a:lnTo>
                  <a:lnTo>
                    <a:pt x="1648471" y="177194"/>
                  </a:lnTo>
                  <a:lnTo>
                    <a:pt x="1785844" y="118129"/>
                  </a:lnTo>
                  <a:lnTo>
                    <a:pt x="1923216" y="295324"/>
                  </a:lnTo>
                  <a:lnTo>
                    <a:pt x="2060589" y="236259"/>
                  </a:lnTo>
                  <a:lnTo>
                    <a:pt x="2197962" y="354389"/>
                  </a:lnTo>
                  <a:lnTo>
                    <a:pt x="2335334" y="236259"/>
                  </a:lnTo>
                  <a:lnTo>
                    <a:pt x="2472707" y="118129"/>
                  </a:lnTo>
                  <a:lnTo>
                    <a:pt x="2610079" y="177194"/>
                  </a:lnTo>
                  <a:lnTo>
                    <a:pt x="2747452" y="295324"/>
                  </a:lnTo>
                  <a:lnTo>
                    <a:pt x="2884825" y="354389"/>
                  </a:lnTo>
                  <a:lnTo>
                    <a:pt x="3022197" y="295324"/>
                  </a:lnTo>
                  <a:lnTo>
                    <a:pt x="3159570" y="295324"/>
                  </a:lnTo>
                  <a:lnTo>
                    <a:pt x="3296943" y="413454"/>
                  </a:lnTo>
                  <a:lnTo>
                    <a:pt x="3434315" y="413454"/>
                  </a:lnTo>
                </a:path>
              </a:pathLst>
            </a:custGeom>
            <a:ln w="27101" cap="flat">
              <a:solidFill>
                <a:srgbClr val="1CABE2">
                  <a:alpha val="69803"/>
                </a:srgbClr>
              </a:solidFill>
              <a:prstDash val="solid"/>
              <a:round/>
            </a:ln>
          </p:spPr>
          <p:txBody>
            <a:bodyPr/>
            <a:lstStyle/>
            <a:p/>
          </p:txBody>
        </p:sp>
        <p:sp>
          <p:nvSpPr>
            <p:cNvPr id="79" name="pl79"/>
            <p:cNvSpPr/>
            <p:nvPr/>
          </p:nvSpPr>
          <p:spPr>
            <a:xfrm>
              <a:off x="5398790" y="2398522"/>
              <a:ext cx="3434315" cy="767843"/>
            </a:xfrm>
            <a:custGeom>
              <a:avLst/>
              <a:pathLst>
                <a:path w="3434315" h="767843">
                  <a:moveTo>
                    <a:pt x="0" y="767843"/>
                  </a:moveTo>
                  <a:lnTo>
                    <a:pt x="137372" y="649713"/>
                  </a:lnTo>
                  <a:lnTo>
                    <a:pt x="274745" y="531583"/>
                  </a:lnTo>
                  <a:lnTo>
                    <a:pt x="412117" y="413454"/>
                  </a:lnTo>
                  <a:lnTo>
                    <a:pt x="549490" y="354389"/>
                  </a:lnTo>
                  <a:lnTo>
                    <a:pt x="686863" y="354389"/>
                  </a:lnTo>
                  <a:lnTo>
                    <a:pt x="824235" y="236259"/>
                  </a:lnTo>
                  <a:lnTo>
                    <a:pt x="961608" y="177194"/>
                  </a:lnTo>
                  <a:lnTo>
                    <a:pt x="1098981" y="177194"/>
                  </a:lnTo>
                  <a:lnTo>
                    <a:pt x="1236353" y="118129"/>
                  </a:lnTo>
                  <a:lnTo>
                    <a:pt x="1373726" y="59064"/>
                  </a:lnTo>
                  <a:lnTo>
                    <a:pt x="1511098" y="0"/>
                  </a:lnTo>
                  <a:lnTo>
                    <a:pt x="1648471" y="59064"/>
                  </a:lnTo>
                  <a:lnTo>
                    <a:pt x="1785844" y="177194"/>
                  </a:lnTo>
                  <a:lnTo>
                    <a:pt x="1923216" y="59064"/>
                  </a:lnTo>
                  <a:lnTo>
                    <a:pt x="2060589" y="59064"/>
                  </a:lnTo>
                  <a:lnTo>
                    <a:pt x="2197962" y="59064"/>
                  </a:lnTo>
                  <a:lnTo>
                    <a:pt x="2335334" y="118129"/>
                  </a:lnTo>
                  <a:lnTo>
                    <a:pt x="2472707" y="59064"/>
                  </a:lnTo>
                  <a:lnTo>
                    <a:pt x="2610079" y="0"/>
                  </a:lnTo>
                  <a:lnTo>
                    <a:pt x="2747452" y="118129"/>
                  </a:lnTo>
                  <a:lnTo>
                    <a:pt x="2884825" y="177194"/>
                  </a:lnTo>
                  <a:lnTo>
                    <a:pt x="3022197" y="118129"/>
                  </a:lnTo>
                  <a:lnTo>
                    <a:pt x="3159570" y="0"/>
                  </a:lnTo>
                  <a:lnTo>
                    <a:pt x="3296943" y="118129"/>
                  </a:lnTo>
                  <a:lnTo>
                    <a:pt x="3434315" y="59064"/>
                  </a:lnTo>
                </a:path>
              </a:pathLst>
            </a:custGeom>
            <a:ln w="27101" cap="flat">
              <a:solidFill>
                <a:srgbClr val="00833D">
                  <a:alpha val="69803"/>
                </a:srgbClr>
              </a:solidFill>
              <a:prstDash val="solid"/>
              <a:round/>
            </a:ln>
          </p:spPr>
          <p:txBody>
            <a:bodyPr/>
            <a:lstStyle/>
            <a:p/>
          </p:txBody>
        </p:sp>
        <p:sp>
          <p:nvSpPr>
            <p:cNvPr id="80" name="pl80"/>
            <p:cNvSpPr/>
            <p:nvPr/>
          </p:nvSpPr>
          <p:spPr>
            <a:xfrm>
              <a:off x="5398790" y="1748808"/>
              <a:ext cx="3434315" cy="826908"/>
            </a:xfrm>
            <a:custGeom>
              <a:avLst/>
              <a:pathLst>
                <a:path w="3434315" h="826908">
                  <a:moveTo>
                    <a:pt x="0" y="59064"/>
                  </a:moveTo>
                  <a:lnTo>
                    <a:pt x="137372" y="118129"/>
                  </a:lnTo>
                  <a:lnTo>
                    <a:pt x="274745" y="59064"/>
                  </a:lnTo>
                  <a:lnTo>
                    <a:pt x="412117" y="59064"/>
                  </a:lnTo>
                  <a:lnTo>
                    <a:pt x="549490" y="59064"/>
                  </a:lnTo>
                  <a:lnTo>
                    <a:pt x="686863" y="0"/>
                  </a:lnTo>
                  <a:lnTo>
                    <a:pt x="824235" y="59064"/>
                  </a:lnTo>
                  <a:lnTo>
                    <a:pt x="961608" y="118129"/>
                  </a:lnTo>
                  <a:lnTo>
                    <a:pt x="1098981" y="0"/>
                  </a:lnTo>
                  <a:lnTo>
                    <a:pt x="1236353" y="59064"/>
                  </a:lnTo>
                  <a:lnTo>
                    <a:pt x="1373726" y="59064"/>
                  </a:lnTo>
                  <a:lnTo>
                    <a:pt x="1511098" y="59064"/>
                  </a:lnTo>
                  <a:lnTo>
                    <a:pt x="1648471" y="59064"/>
                  </a:lnTo>
                  <a:lnTo>
                    <a:pt x="1785844" y="177194"/>
                  </a:lnTo>
                  <a:lnTo>
                    <a:pt x="1923216" y="118129"/>
                  </a:lnTo>
                  <a:lnTo>
                    <a:pt x="2060589" y="59064"/>
                  </a:lnTo>
                  <a:lnTo>
                    <a:pt x="2197962" y="118129"/>
                  </a:lnTo>
                  <a:lnTo>
                    <a:pt x="2335334" y="236259"/>
                  </a:lnTo>
                  <a:lnTo>
                    <a:pt x="2472707" y="413454"/>
                  </a:lnTo>
                  <a:lnTo>
                    <a:pt x="2610079" y="649713"/>
                  </a:lnTo>
                  <a:lnTo>
                    <a:pt x="2747452" y="708778"/>
                  </a:lnTo>
                  <a:lnTo>
                    <a:pt x="2884825" y="826908"/>
                  </a:lnTo>
                  <a:lnTo>
                    <a:pt x="3022197" y="590648"/>
                  </a:lnTo>
                  <a:lnTo>
                    <a:pt x="3159570" y="590648"/>
                  </a:lnTo>
                  <a:lnTo>
                    <a:pt x="3296943" y="590648"/>
                  </a:lnTo>
                  <a:lnTo>
                    <a:pt x="3434315" y="472519"/>
                  </a:lnTo>
                </a:path>
              </a:pathLst>
            </a:custGeom>
            <a:ln w="27101" cap="flat">
              <a:solidFill>
                <a:srgbClr val="80BD41">
                  <a:alpha val="69803"/>
                </a:srgbClr>
              </a:solidFill>
              <a:prstDash val="solid"/>
              <a:round/>
            </a:ln>
          </p:spPr>
          <p:txBody>
            <a:bodyPr/>
            <a:lstStyle/>
            <a:p/>
          </p:txBody>
        </p:sp>
        <p:sp>
          <p:nvSpPr>
            <p:cNvPr id="81" name="pl81"/>
            <p:cNvSpPr/>
            <p:nvPr/>
          </p:nvSpPr>
          <p:spPr>
            <a:xfrm>
              <a:off x="5398790" y="2221327"/>
              <a:ext cx="3434315" cy="590648"/>
            </a:xfrm>
            <a:custGeom>
              <a:avLst/>
              <a:pathLst>
                <a:path w="3434315" h="590648">
                  <a:moveTo>
                    <a:pt x="0" y="177194"/>
                  </a:moveTo>
                  <a:lnTo>
                    <a:pt x="137372" y="118129"/>
                  </a:lnTo>
                  <a:lnTo>
                    <a:pt x="274745" y="236259"/>
                  </a:lnTo>
                  <a:lnTo>
                    <a:pt x="412117" y="177194"/>
                  </a:lnTo>
                  <a:lnTo>
                    <a:pt x="549490" y="118129"/>
                  </a:lnTo>
                  <a:lnTo>
                    <a:pt x="686863" y="59064"/>
                  </a:lnTo>
                  <a:lnTo>
                    <a:pt x="824235" y="59064"/>
                  </a:lnTo>
                  <a:lnTo>
                    <a:pt x="961608" y="59064"/>
                  </a:lnTo>
                  <a:lnTo>
                    <a:pt x="1098981" y="0"/>
                  </a:lnTo>
                  <a:lnTo>
                    <a:pt x="1236353" y="0"/>
                  </a:lnTo>
                  <a:lnTo>
                    <a:pt x="1373726" y="0"/>
                  </a:lnTo>
                  <a:lnTo>
                    <a:pt x="1511098" y="0"/>
                  </a:lnTo>
                  <a:lnTo>
                    <a:pt x="1648471" y="59064"/>
                  </a:lnTo>
                  <a:lnTo>
                    <a:pt x="1785844" y="118129"/>
                  </a:lnTo>
                  <a:lnTo>
                    <a:pt x="1923216" y="118129"/>
                  </a:lnTo>
                  <a:lnTo>
                    <a:pt x="2060589" y="177194"/>
                  </a:lnTo>
                  <a:lnTo>
                    <a:pt x="2197962" y="236259"/>
                  </a:lnTo>
                  <a:lnTo>
                    <a:pt x="2335334" y="177194"/>
                  </a:lnTo>
                  <a:lnTo>
                    <a:pt x="2472707" y="177194"/>
                  </a:lnTo>
                  <a:lnTo>
                    <a:pt x="2610079" y="177194"/>
                  </a:lnTo>
                  <a:lnTo>
                    <a:pt x="2747452" y="295324"/>
                  </a:lnTo>
                  <a:lnTo>
                    <a:pt x="2884825" y="295324"/>
                  </a:lnTo>
                  <a:lnTo>
                    <a:pt x="3022197" y="177194"/>
                  </a:lnTo>
                  <a:lnTo>
                    <a:pt x="3159570" y="590648"/>
                  </a:lnTo>
                  <a:lnTo>
                    <a:pt x="3296943" y="590648"/>
                  </a:lnTo>
                  <a:lnTo>
                    <a:pt x="3434315" y="354389"/>
                  </a:lnTo>
                </a:path>
              </a:pathLst>
            </a:custGeom>
            <a:ln w="27101" cap="flat">
              <a:solidFill>
                <a:srgbClr val="6A1E74">
                  <a:alpha val="69803"/>
                </a:srgbClr>
              </a:solidFill>
              <a:prstDash val="solid"/>
              <a:round/>
            </a:ln>
          </p:spPr>
          <p:txBody>
            <a:bodyPr/>
            <a:lstStyle/>
            <a:p/>
          </p:txBody>
        </p:sp>
        <p:sp>
          <p:nvSpPr>
            <p:cNvPr id="82" name="pl82"/>
            <p:cNvSpPr/>
            <p:nvPr/>
          </p:nvSpPr>
          <p:spPr>
            <a:xfrm>
              <a:off x="5398790" y="2280392"/>
              <a:ext cx="3434315" cy="1181297"/>
            </a:xfrm>
            <a:custGeom>
              <a:avLst/>
              <a:pathLst>
                <a:path w="3434315" h="1181297">
                  <a:moveTo>
                    <a:pt x="0" y="1181297"/>
                  </a:moveTo>
                  <a:lnTo>
                    <a:pt x="137372" y="1122232"/>
                  </a:lnTo>
                  <a:lnTo>
                    <a:pt x="274745" y="1063167"/>
                  </a:lnTo>
                  <a:lnTo>
                    <a:pt x="412117" y="1063167"/>
                  </a:lnTo>
                  <a:lnTo>
                    <a:pt x="549490" y="945038"/>
                  </a:lnTo>
                  <a:lnTo>
                    <a:pt x="686863" y="767843"/>
                  </a:lnTo>
                  <a:lnTo>
                    <a:pt x="824235" y="826908"/>
                  </a:lnTo>
                  <a:lnTo>
                    <a:pt x="961608" y="826908"/>
                  </a:lnTo>
                  <a:lnTo>
                    <a:pt x="1098981" y="826908"/>
                  </a:lnTo>
                  <a:lnTo>
                    <a:pt x="1236353" y="767843"/>
                  </a:lnTo>
                  <a:lnTo>
                    <a:pt x="1373726" y="649713"/>
                  </a:lnTo>
                  <a:lnTo>
                    <a:pt x="1511098" y="413454"/>
                  </a:lnTo>
                  <a:lnTo>
                    <a:pt x="1648471" y="413454"/>
                  </a:lnTo>
                  <a:lnTo>
                    <a:pt x="1785844" y="413454"/>
                  </a:lnTo>
                  <a:lnTo>
                    <a:pt x="1923216" y="354389"/>
                  </a:lnTo>
                  <a:lnTo>
                    <a:pt x="2060589" y="354389"/>
                  </a:lnTo>
                  <a:lnTo>
                    <a:pt x="2197962" y="295324"/>
                  </a:lnTo>
                  <a:lnTo>
                    <a:pt x="2335334" y="295324"/>
                  </a:lnTo>
                  <a:lnTo>
                    <a:pt x="2472707" y="177194"/>
                  </a:lnTo>
                  <a:lnTo>
                    <a:pt x="2610079" y="118129"/>
                  </a:lnTo>
                  <a:lnTo>
                    <a:pt x="2747452" y="413454"/>
                  </a:lnTo>
                  <a:lnTo>
                    <a:pt x="2884825" y="354389"/>
                  </a:lnTo>
                  <a:lnTo>
                    <a:pt x="3022197" y="59064"/>
                  </a:lnTo>
                  <a:lnTo>
                    <a:pt x="3159570" y="118129"/>
                  </a:lnTo>
                  <a:lnTo>
                    <a:pt x="3296943" y="0"/>
                  </a:lnTo>
                  <a:lnTo>
                    <a:pt x="3434315" y="0"/>
                  </a:lnTo>
                </a:path>
              </a:pathLst>
            </a:custGeom>
            <a:ln w="27101" cap="flat">
              <a:solidFill>
                <a:srgbClr val="E2231A">
                  <a:alpha val="69803"/>
                </a:srgbClr>
              </a:solidFill>
              <a:prstDash val="solid"/>
              <a:round/>
            </a:ln>
          </p:spPr>
          <p:txBody>
            <a:bodyPr/>
            <a:lstStyle/>
            <a:p/>
          </p:txBody>
        </p:sp>
        <p:sp>
          <p:nvSpPr>
            <p:cNvPr id="83" name="pl83"/>
            <p:cNvSpPr/>
            <p:nvPr/>
          </p:nvSpPr>
          <p:spPr>
            <a:xfrm>
              <a:off x="5398790" y="2339457"/>
              <a:ext cx="3434315" cy="1417557"/>
            </a:xfrm>
            <a:custGeom>
              <a:avLst/>
              <a:pathLst>
                <a:path w="3434315" h="1417557">
                  <a:moveTo>
                    <a:pt x="0" y="1417557"/>
                  </a:moveTo>
                  <a:lnTo>
                    <a:pt x="137372" y="1417557"/>
                  </a:lnTo>
                  <a:lnTo>
                    <a:pt x="274745" y="1358492"/>
                  </a:lnTo>
                  <a:lnTo>
                    <a:pt x="412117" y="1240362"/>
                  </a:lnTo>
                  <a:lnTo>
                    <a:pt x="549490" y="1063167"/>
                  </a:lnTo>
                  <a:lnTo>
                    <a:pt x="686863" y="885973"/>
                  </a:lnTo>
                  <a:lnTo>
                    <a:pt x="824235" y="767843"/>
                  </a:lnTo>
                  <a:lnTo>
                    <a:pt x="961608" y="649713"/>
                  </a:lnTo>
                  <a:lnTo>
                    <a:pt x="1098981" y="354389"/>
                  </a:lnTo>
                  <a:lnTo>
                    <a:pt x="1236353" y="118129"/>
                  </a:lnTo>
                  <a:lnTo>
                    <a:pt x="1373726" y="472519"/>
                  </a:lnTo>
                  <a:lnTo>
                    <a:pt x="1511098" y="531583"/>
                  </a:lnTo>
                  <a:lnTo>
                    <a:pt x="1648471" y="590648"/>
                  </a:lnTo>
                  <a:lnTo>
                    <a:pt x="1785844" y="708778"/>
                  </a:lnTo>
                  <a:lnTo>
                    <a:pt x="1923216" y="649713"/>
                  </a:lnTo>
                  <a:lnTo>
                    <a:pt x="2060589" y="590648"/>
                  </a:lnTo>
                  <a:lnTo>
                    <a:pt x="2197962" y="295324"/>
                  </a:lnTo>
                  <a:lnTo>
                    <a:pt x="2335334" y="236259"/>
                  </a:lnTo>
                  <a:lnTo>
                    <a:pt x="2472707" y="118129"/>
                  </a:lnTo>
                  <a:lnTo>
                    <a:pt x="2610079" y="59064"/>
                  </a:lnTo>
                  <a:lnTo>
                    <a:pt x="2747452" y="118129"/>
                  </a:lnTo>
                  <a:lnTo>
                    <a:pt x="2884825" y="413454"/>
                  </a:lnTo>
                  <a:lnTo>
                    <a:pt x="3022197" y="236259"/>
                  </a:lnTo>
                  <a:lnTo>
                    <a:pt x="3159570" y="59064"/>
                  </a:lnTo>
                  <a:lnTo>
                    <a:pt x="3296943" y="0"/>
                  </a:lnTo>
                  <a:lnTo>
                    <a:pt x="3434315" y="0"/>
                  </a:lnTo>
                </a:path>
              </a:pathLst>
            </a:custGeom>
            <a:ln w="27101" cap="flat">
              <a:solidFill>
                <a:srgbClr val="F26A21">
                  <a:alpha val="69803"/>
                </a:srgbClr>
              </a:solidFill>
              <a:prstDash val="solid"/>
              <a:round/>
            </a:ln>
          </p:spPr>
          <p:txBody>
            <a:bodyPr/>
            <a:lstStyle/>
            <a:p/>
          </p:txBody>
        </p:sp>
        <p:sp>
          <p:nvSpPr>
            <p:cNvPr id="84" name="pl84"/>
            <p:cNvSpPr/>
            <p:nvPr/>
          </p:nvSpPr>
          <p:spPr>
            <a:xfrm>
              <a:off x="5398790" y="2398522"/>
              <a:ext cx="3434315" cy="0"/>
            </a:xfrm>
            <a:custGeom>
              <a:avLst/>
              <a:pathLst>
                <a:path w="3434315" h="0">
                  <a:moveTo>
                    <a:pt x="0" y="0"/>
                  </a:moveTo>
                  <a:lnTo>
                    <a:pt x="0" y="0"/>
                  </a:ln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85" name="pl85"/>
            <p:cNvSpPr/>
            <p:nvPr/>
          </p:nvSpPr>
          <p:spPr>
            <a:xfrm>
              <a:off x="5398790" y="1748808"/>
              <a:ext cx="3434315" cy="826908"/>
            </a:xfrm>
            <a:custGeom>
              <a:avLst/>
              <a:pathLst>
                <a:path w="3434315" h="826908">
                  <a:moveTo>
                    <a:pt x="0" y="59064"/>
                  </a:moveTo>
                  <a:lnTo>
                    <a:pt x="137372" y="118129"/>
                  </a:lnTo>
                  <a:lnTo>
                    <a:pt x="274745" y="59064"/>
                  </a:lnTo>
                  <a:lnTo>
                    <a:pt x="412117" y="59064"/>
                  </a:lnTo>
                  <a:lnTo>
                    <a:pt x="549490" y="59064"/>
                  </a:lnTo>
                  <a:lnTo>
                    <a:pt x="686863" y="0"/>
                  </a:lnTo>
                  <a:lnTo>
                    <a:pt x="824235" y="59064"/>
                  </a:lnTo>
                  <a:lnTo>
                    <a:pt x="961608" y="118129"/>
                  </a:lnTo>
                  <a:lnTo>
                    <a:pt x="1098981" y="0"/>
                  </a:lnTo>
                  <a:lnTo>
                    <a:pt x="1236353" y="59064"/>
                  </a:lnTo>
                  <a:lnTo>
                    <a:pt x="1373726" y="59064"/>
                  </a:lnTo>
                  <a:lnTo>
                    <a:pt x="1511098" y="59064"/>
                  </a:lnTo>
                  <a:lnTo>
                    <a:pt x="1648471" y="59064"/>
                  </a:lnTo>
                  <a:lnTo>
                    <a:pt x="1785844" y="177194"/>
                  </a:lnTo>
                  <a:lnTo>
                    <a:pt x="1923216" y="118129"/>
                  </a:lnTo>
                  <a:lnTo>
                    <a:pt x="2060589" y="59064"/>
                  </a:lnTo>
                  <a:lnTo>
                    <a:pt x="2197962" y="118129"/>
                  </a:lnTo>
                  <a:lnTo>
                    <a:pt x="2335334" y="236259"/>
                  </a:lnTo>
                  <a:lnTo>
                    <a:pt x="2472707" y="413454"/>
                  </a:lnTo>
                  <a:lnTo>
                    <a:pt x="2610079" y="649713"/>
                  </a:lnTo>
                  <a:lnTo>
                    <a:pt x="2747452" y="708778"/>
                  </a:lnTo>
                  <a:lnTo>
                    <a:pt x="2884825" y="826908"/>
                  </a:lnTo>
                  <a:lnTo>
                    <a:pt x="3022197" y="590648"/>
                  </a:lnTo>
                  <a:lnTo>
                    <a:pt x="3159570" y="590648"/>
                  </a:lnTo>
                  <a:lnTo>
                    <a:pt x="3296943" y="590648"/>
                  </a:lnTo>
                  <a:lnTo>
                    <a:pt x="3434315" y="472519"/>
                  </a:lnTo>
                </a:path>
              </a:pathLst>
            </a:custGeom>
            <a:ln w="65043" cap="flat">
              <a:solidFill>
                <a:srgbClr val="000000">
                  <a:alpha val="100000"/>
                </a:srgbClr>
              </a:solidFill>
              <a:prstDash val="solid"/>
              <a:round/>
            </a:ln>
          </p:spPr>
          <p:txBody>
            <a:bodyPr/>
            <a:lstStyle/>
            <a:p/>
          </p:txBody>
        </p:sp>
        <p:sp>
          <p:nvSpPr>
            <p:cNvPr id="86" name="pl86"/>
            <p:cNvSpPr/>
            <p:nvPr/>
          </p:nvSpPr>
          <p:spPr>
            <a:xfrm>
              <a:off x="5398790" y="1748808"/>
              <a:ext cx="3434315" cy="826908"/>
            </a:xfrm>
            <a:custGeom>
              <a:avLst/>
              <a:pathLst>
                <a:path w="3434315" h="826908">
                  <a:moveTo>
                    <a:pt x="0" y="59064"/>
                  </a:moveTo>
                  <a:lnTo>
                    <a:pt x="137372" y="118129"/>
                  </a:lnTo>
                  <a:lnTo>
                    <a:pt x="274745" y="59064"/>
                  </a:lnTo>
                  <a:lnTo>
                    <a:pt x="412117" y="59064"/>
                  </a:lnTo>
                  <a:lnTo>
                    <a:pt x="549490" y="59064"/>
                  </a:lnTo>
                  <a:lnTo>
                    <a:pt x="686863" y="0"/>
                  </a:lnTo>
                  <a:lnTo>
                    <a:pt x="824235" y="59064"/>
                  </a:lnTo>
                  <a:lnTo>
                    <a:pt x="961608" y="118129"/>
                  </a:lnTo>
                  <a:lnTo>
                    <a:pt x="1098981" y="0"/>
                  </a:lnTo>
                  <a:lnTo>
                    <a:pt x="1236353" y="59064"/>
                  </a:lnTo>
                  <a:lnTo>
                    <a:pt x="1373726" y="59064"/>
                  </a:lnTo>
                  <a:lnTo>
                    <a:pt x="1511098" y="59064"/>
                  </a:lnTo>
                  <a:lnTo>
                    <a:pt x="1648471" y="59064"/>
                  </a:lnTo>
                  <a:lnTo>
                    <a:pt x="1785844" y="177194"/>
                  </a:lnTo>
                  <a:lnTo>
                    <a:pt x="1923216" y="118129"/>
                  </a:lnTo>
                  <a:lnTo>
                    <a:pt x="2060589" y="59064"/>
                  </a:lnTo>
                  <a:lnTo>
                    <a:pt x="2197962" y="118129"/>
                  </a:lnTo>
                  <a:lnTo>
                    <a:pt x="2335334" y="236259"/>
                  </a:lnTo>
                  <a:lnTo>
                    <a:pt x="2472707" y="413454"/>
                  </a:lnTo>
                  <a:lnTo>
                    <a:pt x="2610079" y="649713"/>
                  </a:lnTo>
                  <a:lnTo>
                    <a:pt x="2747452" y="708778"/>
                  </a:lnTo>
                  <a:lnTo>
                    <a:pt x="2884825" y="826908"/>
                  </a:lnTo>
                  <a:lnTo>
                    <a:pt x="3022197" y="590648"/>
                  </a:lnTo>
                  <a:lnTo>
                    <a:pt x="3159570" y="590648"/>
                  </a:lnTo>
                  <a:lnTo>
                    <a:pt x="3296943" y="590648"/>
                  </a:lnTo>
                  <a:lnTo>
                    <a:pt x="3434315" y="472519"/>
                  </a:lnTo>
                </a:path>
              </a:pathLst>
            </a:custGeom>
            <a:ln w="40651" cap="flat">
              <a:solidFill>
                <a:srgbClr val="80BD41">
                  <a:alpha val="100000"/>
                </a:srgbClr>
              </a:solidFill>
              <a:prstDash val="solid"/>
              <a:round/>
            </a:ln>
          </p:spPr>
          <p:txBody>
            <a:bodyPr/>
            <a:lstStyle/>
            <a:p/>
          </p:txBody>
        </p:sp>
        <p:sp>
          <p:nvSpPr>
            <p:cNvPr id="87" name="tx87"/>
            <p:cNvSpPr/>
            <p:nvPr/>
          </p:nvSpPr>
          <p:spPr>
            <a:xfrm>
              <a:off x="5338531" y="1629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8" name="tx88"/>
            <p:cNvSpPr/>
            <p:nvPr/>
          </p:nvSpPr>
          <p:spPr>
            <a:xfrm>
              <a:off x="6029418" y="157025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9" name="tx89"/>
            <p:cNvSpPr/>
            <p:nvPr/>
          </p:nvSpPr>
          <p:spPr>
            <a:xfrm>
              <a:off x="6712257" y="1629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0" name="tx90"/>
            <p:cNvSpPr/>
            <p:nvPr/>
          </p:nvSpPr>
          <p:spPr>
            <a:xfrm>
              <a:off x="7399120" y="1629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1" name="tx91"/>
            <p:cNvSpPr/>
            <p:nvPr/>
          </p:nvSpPr>
          <p:spPr>
            <a:xfrm>
              <a:off x="7978740" y="22199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8802976" y="2042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3" name="tx93"/>
            <p:cNvSpPr/>
            <p:nvPr/>
          </p:nvSpPr>
          <p:spPr>
            <a:xfrm>
              <a:off x="4980741" y="3534328"/>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94" name="tx94"/>
            <p:cNvSpPr/>
            <p:nvPr/>
          </p:nvSpPr>
          <p:spPr>
            <a:xfrm>
              <a:off x="4980741" y="2943679"/>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5" name="tx95"/>
            <p:cNvSpPr/>
            <p:nvPr/>
          </p:nvSpPr>
          <p:spPr>
            <a:xfrm>
              <a:off x="5093761" y="235303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6" name="tx96"/>
            <p:cNvSpPr/>
            <p:nvPr/>
          </p:nvSpPr>
          <p:spPr>
            <a:xfrm>
              <a:off x="5023078" y="176238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7" name="tx97"/>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98" name="tx98"/>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9" name="tx99"/>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00" name="tx100"/>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01" name="tx101"/>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02" name="tx102"/>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3" name="tx103"/>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04" name="pl104"/>
            <p:cNvSpPr/>
            <p:nvPr/>
          </p:nvSpPr>
          <p:spPr>
            <a:xfrm>
              <a:off x="5728746"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5" name="pl105"/>
            <p:cNvSpPr/>
            <p:nvPr/>
          </p:nvSpPr>
          <p:spPr>
            <a:xfrm>
              <a:off x="5728746"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6" name="pl106"/>
            <p:cNvSpPr/>
            <p:nvPr/>
          </p:nvSpPr>
          <p:spPr>
            <a:xfrm>
              <a:off x="6440156"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7" name="pl107"/>
            <p:cNvSpPr/>
            <p:nvPr/>
          </p:nvSpPr>
          <p:spPr>
            <a:xfrm>
              <a:off x="6440156"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8" name="pl108"/>
            <p:cNvSpPr/>
            <p:nvPr/>
          </p:nvSpPr>
          <p:spPr>
            <a:xfrm>
              <a:off x="6440156"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9" name="pl109"/>
            <p:cNvSpPr/>
            <p:nvPr/>
          </p:nvSpPr>
          <p:spPr>
            <a:xfrm>
              <a:off x="7144524"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10" name="pl110"/>
            <p:cNvSpPr/>
            <p:nvPr/>
          </p:nvSpPr>
          <p:spPr>
            <a:xfrm>
              <a:off x="7144524"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11" name="pl111"/>
            <p:cNvSpPr/>
            <p:nvPr/>
          </p:nvSpPr>
          <p:spPr>
            <a:xfrm>
              <a:off x="7870016"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12" name="tx112"/>
            <p:cNvSpPr/>
            <p:nvPr/>
          </p:nvSpPr>
          <p:spPr>
            <a:xfrm>
              <a:off x="5995846"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13" name="tx113"/>
            <p:cNvSpPr/>
            <p:nvPr/>
          </p:nvSpPr>
          <p:spPr>
            <a:xfrm>
              <a:off x="5995846"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14" name="tx114"/>
            <p:cNvSpPr/>
            <p:nvPr/>
          </p:nvSpPr>
          <p:spPr>
            <a:xfrm>
              <a:off x="670725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15" name="tx115"/>
            <p:cNvSpPr/>
            <p:nvPr/>
          </p:nvSpPr>
          <p:spPr>
            <a:xfrm>
              <a:off x="6707255"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16" name="tx116"/>
            <p:cNvSpPr/>
            <p:nvPr/>
          </p:nvSpPr>
          <p:spPr>
            <a:xfrm>
              <a:off x="7411624"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17" name="tx117"/>
            <p:cNvSpPr/>
            <p:nvPr/>
          </p:nvSpPr>
          <p:spPr>
            <a:xfrm>
              <a:off x="7411624"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18" name="tx118"/>
            <p:cNvSpPr/>
            <p:nvPr/>
          </p:nvSpPr>
          <p:spPr>
            <a:xfrm>
              <a:off x="8137115"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19" name="tx119"/>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20" name="pl120"/>
            <p:cNvSpPr/>
            <p:nvPr/>
          </p:nvSpPr>
          <p:spPr>
            <a:xfrm>
              <a:off x="269416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552405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8353947"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3" name="pl123"/>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4" name="pl124"/>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5" name="pl125"/>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6" name="pl126"/>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4109113"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6939002"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9" name="rc129"/>
            <p:cNvSpPr/>
            <p:nvPr/>
          </p:nvSpPr>
          <p:spPr>
            <a:xfrm>
              <a:off x="1279224" y="5796365"/>
              <a:ext cx="7357712" cy="100410"/>
            </a:xfrm>
            <a:prstGeom prst="rect">
              <a:avLst/>
            </a:prstGeom>
            <a:solidFill>
              <a:srgbClr val="80BD41">
                <a:alpha val="80000"/>
              </a:srgbClr>
            </a:solidFill>
          </p:spPr>
          <p:txBody>
            <a:bodyPr/>
            <a:lstStyle/>
            <a:p/>
          </p:txBody>
        </p:sp>
        <p:sp>
          <p:nvSpPr>
            <p:cNvPr id="130" name="rc130"/>
            <p:cNvSpPr/>
            <p:nvPr/>
          </p:nvSpPr>
          <p:spPr>
            <a:xfrm>
              <a:off x="1279224" y="5670852"/>
              <a:ext cx="6791734" cy="100410"/>
            </a:xfrm>
            <a:prstGeom prst="rect">
              <a:avLst/>
            </a:prstGeom>
            <a:solidFill>
              <a:srgbClr val="80BD41">
                <a:alpha val="80000"/>
              </a:srgbClr>
            </a:solidFill>
          </p:spPr>
          <p:txBody>
            <a:bodyPr/>
            <a:lstStyle/>
            <a:p/>
          </p:txBody>
        </p:sp>
        <p:sp>
          <p:nvSpPr>
            <p:cNvPr id="131" name="rc131"/>
            <p:cNvSpPr/>
            <p:nvPr/>
          </p:nvSpPr>
          <p:spPr>
            <a:xfrm>
              <a:off x="1279224" y="5545339"/>
              <a:ext cx="5659778" cy="100410"/>
            </a:xfrm>
            <a:prstGeom prst="rect">
              <a:avLst/>
            </a:prstGeom>
            <a:solidFill>
              <a:srgbClr val="80BD41">
                <a:alpha val="80000"/>
              </a:srgbClr>
            </a:solidFill>
          </p:spPr>
          <p:txBody>
            <a:bodyPr/>
            <a:lstStyle/>
            <a:p/>
          </p:txBody>
        </p:sp>
        <p:sp>
          <p:nvSpPr>
            <p:cNvPr id="132" name="tx132"/>
            <p:cNvSpPr/>
            <p:nvPr/>
          </p:nvSpPr>
          <p:spPr>
            <a:xfrm>
              <a:off x="8712237" y="5807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3" name="tx133"/>
            <p:cNvSpPr/>
            <p:nvPr/>
          </p:nvSpPr>
          <p:spPr>
            <a:xfrm>
              <a:off x="8146259" y="5682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4" name="tx134"/>
            <p:cNvSpPr/>
            <p:nvPr/>
          </p:nvSpPr>
          <p:spPr>
            <a:xfrm>
              <a:off x="6969132" y="55567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5" name="tx135"/>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6" name="tx136"/>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7" name="tx137"/>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8" name="tx138"/>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9" name="tx139"/>
            <p:cNvSpPr/>
            <p:nvPr/>
          </p:nvSpPr>
          <p:spPr>
            <a:xfrm>
              <a:off x="393245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40" name="tx140"/>
            <p:cNvSpPr/>
            <p:nvPr/>
          </p:nvSpPr>
          <p:spPr>
            <a:xfrm>
              <a:off x="676234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41" name="tx141"/>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42" name="tx142"/>
            <p:cNvSpPr/>
            <p:nvPr/>
          </p:nvSpPr>
          <p:spPr>
            <a:xfrm>
              <a:off x="911338" y="5309464"/>
              <a:ext cx="249914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LACR</a:t>
              </a:r>
            </a:p>
          </p:txBody>
        </p:sp>
        <p:sp>
          <p:nvSpPr>
            <p:cNvPr id="143" name="tx143"/>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4" name="tx144"/>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5" name="tx145"/>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4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DTP1 coverage of 89%.
DTP1 coverage (89%) was 3 percentage points higher than in 2019 (86%).
This equates to 967,000 zero-dose children in 2025 compared to 1.3 million zero-dose children in 2019.</a:t>
            </a:r>
          </a:p>
        </p:txBody>
      </p:sp>
      <p:sp>
        <p:nvSpPr>
          <p:cNvPr id="14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has improved since 2000 in some regions and exceeded pre-pandemic levels in some regions, but progress is uneven and gaps in zero-dose children persist.</a:t>
            </a:r>
          </a:p>
        </p:txBody>
      </p:sp>
      <p:grpSp xmlns:pic="http://schemas.openxmlformats.org/drawingml/2006/picture">
        <p:nvGrpSpPr>
          <p:cNvPr id="148" name=""/>
          <p:cNvGrpSpPr/>
          <p:nvPr/>
        </p:nvGrpSpPr>
        <p:grpSpPr>
          <a:xfrm>
            <a:off x="292608" y="1005840"/>
            <a:ext cx="8595360" cy="28575"/>
            <a:chOff x="292608" y="1005840"/>
            <a:chExt cx="8595360" cy="28575"/>
          </a:xfrm>
        </p:grpSpPr>
        <p:sp>
          <p:nvSpPr>
            <p:cNvPr id="14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0"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2003625"/>
              <a:ext cx="3466444" cy="405974"/>
            </a:xfrm>
            <a:custGeom>
              <a:avLst/>
              <a:pathLst>
                <a:path w="3466444" h="405974">
                  <a:moveTo>
                    <a:pt x="0" y="0"/>
                  </a:moveTo>
                  <a:lnTo>
                    <a:pt x="495206" y="0"/>
                  </a:lnTo>
                  <a:lnTo>
                    <a:pt x="990412" y="101493"/>
                  </a:lnTo>
                  <a:lnTo>
                    <a:pt x="1485619" y="405974"/>
                  </a:lnTo>
                  <a:lnTo>
                    <a:pt x="1980825" y="50746"/>
                  </a:lnTo>
                  <a:lnTo>
                    <a:pt x="2476031" y="202987"/>
                  </a:lnTo>
                  <a:lnTo>
                    <a:pt x="2971238" y="202987"/>
                  </a:lnTo>
                  <a:lnTo>
                    <a:pt x="3466444" y="202987"/>
                  </a:lnTo>
                </a:path>
              </a:pathLst>
            </a:custGeom>
            <a:ln w="27101" cap="flat">
              <a:solidFill>
                <a:srgbClr val="0058AB">
                  <a:alpha val="69803"/>
                </a:srgbClr>
              </a:solidFill>
              <a:prstDash val="solid"/>
              <a:round/>
            </a:ln>
          </p:spPr>
          <p:txBody>
            <a:bodyPr/>
            <a:lstStyle/>
            <a:p/>
          </p:txBody>
        </p:sp>
        <p:sp>
          <p:nvSpPr>
            <p:cNvPr id="19" name="pl19"/>
            <p:cNvSpPr/>
            <p:nvPr/>
          </p:nvSpPr>
          <p:spPr>
            <a:xfrm>
              <a:off x="1084660" y="2003625"/>
              <a:ext cx="3466444" cy="253733"/>
            </a:xfrm>
            <a:custGeom>
              <a:avLst/>
              <a:pathLst>
                <a:path w="3466444" h="253733">
                  <a:moveTo>
                    <a:pt x="0" y="0"/>
                  </a:moveTo>
                  <a:lnTo>
                    <a:pt x="495206" y="50746"/>
                  </a:lnTo>
                  <a:lnTo>
                    <a:pt x="990412" y="152240"/>
                  </a:lnTo>
                  <a:lnTo>
                    <a:pt x="1485619" y="202987"/>
                  </a:lnTo>
                  <a:lnTo>
                    <a:pt x="1980825" y="152240"/>
                  </a:lnTo>
                  <a:lnTo>
                    <a:pt x="2476031" y="152240"/>
                  </a:lnTo>
                  <a:lnTo>
                    <a:pt x="2971238" y="253733"/>
                  </a:lnTo>
                  <a:lnTo>
                    <a:pt x="3466444" y="253733"/>
                  </a:lnTo>
                </a:path>
              </a:pathLst>
            </a:custGeom>
            <a:ln w="27101" cap="flat">
              <a:solidFill>
                <a:srgbClr val="1CABE2">
                  <a:alpha val="69803"/>
                </a:srgbClr>
              </a:solidFill>
              <a:prstDash val="solid"/>
              <a:round/>
            </a:ln>
          </p:spPr>
          <p:txBody>
            <a:bodyPr/>
            <a:lstStyle/>
            <a:p/>
          </p:txBody>
        </p:sp>
        <p:sp>
          <p:nvSpPr>
            <p:cNvPr id="20" name="pl20"/>
            <p:cNvSpPr/>
            <p:nvPr/>
          </p:nvSpPr>
          <p:spPr>
            <a:xfrm>
              <a:off x="1084660" y="2460346"/>
              <a:ext cx="3466444" cy="152240"/>
            </a:xfrm>
            <a:custGeom>
              <a:avLst/>
              <a:pathLst>
                <a:path w="3466444" h="152240">
                  <a:moveTo>
                    <a:pt x="0" y="50746"/>
                  </a:moveTo>
                  <a:lnTo>
                    <a:pt x="495206" y="0"/>
                  </a:lnTo>
                  <a:lnTo>
                    <a:pt x="990412" y="101493"/>
                  </a:lnTo>
                  <a:lnTo>
                    <a:pt x="1485619" y="152240"/>
                  </a:lnTo>
                  <a:lnTo>
                    <a:pt x="1980825" y="101493"/>
                  </a:lnTo>
                  <a:lnTo>
                    <a:pt x="2476031" y="0"/>
                  </a:lnTo>
                  <a:lnTo>
                    <a:pt x="2971238" y="101493"/>
                  </a:lnTo>
                  <a:lnTo>
                    <a:pt x="3466444" y="50746"/>
                  </a:lnTo>
                </a:path>
              </a:pathLst>
            </a:custGeom>
            <a:ln w="27101" cap="flat">
              <a:solidFill>
                <a:srgbClr val="00833D">
                  <a:alpha val="69803"/>
                </a:srgbClr>
              </a:solidFill>
              <a:prstDash val="solid"/>
              <a:round/>
            </a:ln>
          </p:spPr>
          <p:txBody>
            <a:bodyPr/>
            <a:lstStyle/>
            <a:p/>
          </p:txBody>
        </p:sp>
        <p:sp>
          <p:nvSpPr>
            <p:cNvPr id="21" name="pl21"/>
            <p:cNvSpPr/>
            <p:nvPr/>
          </p:nvSpPr>
          <p:spPr>
            <a:xfrm>
              <a:off x="1084660" y="2257359"/>
              <a:ext cx="3466444" cy="355227"/>
            </a:xfrm>
            <a:custGeom>
              <a:avLst/>
              <a:pathLst>
                <a:path w="3466444" h="355227">
                  <a:moveTo>
                    <a:pt x="0" y="0"/>
                  </a:moveTo>
                  <a:lnTo>
                    <a:pt x="495206" y="202987"/>
                  </a:lnTo>
                  <a:lnTo>
                    <a:pt x="990412" y="253733"/>
                  </a:lnTo>
                  <a:lnTo>
                    <a:pt x="1485619" y="355227"/>
                  </a:lnTo>
                  <a:lnTo>
                    <a:pt x="1980825" y="152240"/>
                  </a:lnTo>
                  <a:lnTo>
                    <a:pt x="2476031" y="152240"/>
                  </a:lnTo>
                  <a:lnTo>
                    <a:pt x="2971238" y="152240"/>
                  </a:lnTo>
                  <a:lnTo>
                    <a:pt x="3466444" y="50746"/>
                  </a:lnTo>
                </a:path>
              </a:pathLst>
            </a:custGeom>
            <a:ln w="27101" cap="flat">
              <a:solidFill>
                <a:srgbClr val="80BD41">
                  <a:alpha val="69803"/>
                </a:srgbClr>
              </a:solidFill>
              <a:prstDash val="solid"/>
              <a:round/>
            </a:ln>
          </p:spPr>
          <p:txBody>
            <a:bodyPr/>
            <a:lstStyle/>
            <a:p/>
          </p:txBody>
        </p:sp>
        <p:sp>
          <p:nvSpPr>
            <p:cNvPr id="22" name="pl22"/>
            <p:cNvSpPr/>
            <p:nvPr/>
          </p:nvSpPr>
          <p:spPr>
            <a:xfrm>
              <a:off x="1084660" y="2155866"/>
              <a:ext cx="3466444" cy="355227"/>
            </a:xfrm>
            <a:custGeom>
              <a:avLst/>
              <a:pathLst>
                <a:path w="3466444" h="355227">
                  <a:moveTo>
                    <a:pt x="0" y="0"/>
                  </a:moveTo>
                  <a:lnTo>
                    <a:pt x="495206" y="0"/>
                  </a:lnTo>
                  <a:lnTo>
                    <a:pt x="990412" y="101493"/>
                  </a:lnTo>
                  <a:lnTo>
                    <a:pt x="1485619" y="101493"/>
                  </a:lnTo>
                  <a:lnTo>
                    <a:pt x="1980825" y="0"/>
                  </a:lnTo>
                  <a:lnTo>
                    <a:pt x="2476031" y="355227"/>
                  </a:lnTo>
                  <a:lnTo>
                    <a:pt x="2971238" y="355227"/>
                  </a:lnTo>
                  <a:lnTo>
                    <a:pt x="3466444" y="152240"/>
                  </a:lnTo>
                </a:path>
              </a:pathLst>
            </a:custGeom>
            <a:ln w="27101" cap="flat">
              <a:solidFill>
                <a:srgbClr val="6A1E74">
                  <a:alpha val="69803"/>
                </a:srgbClr>
              </a:solidFill>
              <a:prstDash val="solid"/>
              <a:round/>
            </a:ln>
          </p:spPr>
          <p:txBody>
            <a:bodyPr/>
            <a:lstStyle/>
            <a:p/>
          </p:txBody>
        </p:sp>
        <p:sp>
          <p:nvSpPr>
            <p:cNvPr id="23" name="pl23"/>
            <p:cNvSpPr/>
            <p:nvPr/>
          </p:nvSpPr>
          <p:spPr>
            <a:xfrm>
              <a:off x="1084660" y="2003625"/>
              <a:ext cx="3466444" cy="355227"/>
            </a:xfrm>
            <a:custGeom>
              <a:avLst/>
              <a:pathLst>
                <a:path w="3466444" h="355227">
                  <a:moveTo>
                    <a:pt x="0" y="152240"/>
                  </a:moveTo>
                  <a:lnTo>
                    <a:pt x="495206" y="101493"/>
                  </a:lnTo>
                  <a:lnTo>
                    <a:pt x="990412" y="355227"/>
                  </a:lnTo>
                  <a:lnTo>
                    <a:pt x="1485619" y="304480"/>
                  </a:lnTo>
                  <a:lnTo>
                    <a:pt x="1980825" y="50746"/>
                  </a:lnTo>
                  <a:lnTo>
                    <a:pt x="2476031" y="101493"/>
                  </a:lnTo>
                  <a:lnTo>
                    <a:pt x="2971238" y="0"/>
                  </a:lnTo>
                  <a:lnTo>
                    <a:pt x="3466444" y="0"/>
                  </a:lnTo>
                </a:path>
              </a:pathLst>
            </a:custGeom>
            <a:ln w="27101" cap="flat">
              <a:solidFill>
                <a:srgbClr val="E2231A">
                  <a:alpha val="69803"/>
                </a:srgbClr>
              </a:solidFill>
              <a:prstDash val="solid"/>
              <a:round/>
            </a:ln>
          </p:spPr>
          <p:txBody>
            <a:bodyPr/>
            <a:lstStyle/>
            <a:p/>
          </p:txBody>
        </p:sp>
        <p:sp>
          <p:nvSpPr>
            <p:cNvPr id="24" name="pl24"/>
            <p:cNvSpPr/>
            <p:nvPr/>
          </p:nvSpPr>
          <p:spPr>
            <a:xfrm>
              <a:off x="1084660" y="2714080"/>
              <a:ext cx="3466444" cy="355227"/>
            </a:xfrm>
            <a:custGeom>
              <a:avLst/>
              <a:pathLst>
                <a:path w="3466444" h="355227">
                  <a:moveTo>
                    <a:pt x="0" y="101493"/>
                  </a:moveTo>
                  <a:lnTo>
                    <a:pt x="495206" y="50746"/>
                  </a:lnTo>
                  <a:lnTo>
                    <a:pt x="990412" y="101493"/>
                  </a:lnTo>
                  <a:lnTo>
                    <a:pt x="1485619" y="355227"/>
                  </a:lnTo>
                  <a:lnTo>
                    <a:pt x="1980825" y="202987"/>
                  </a:lnTo>
                  <a:lnTo>
                    <a:pt x="2476031" y="50746"/>
                  </a:lnTo>
                  <a:lnTo>
                    <a:pt x="2971238" y="0"/>
                  </a:lnTo>
                  <a:lnTo>
                    <a:pt x="3466444" y="0"/>
                  </a:lnTo>
                </a:path>
              </a:pathLst>
            </a:custGeom>
            <a:ln w="27101" cap="flat">
              <a:solidFill>
                <a:srgbClr val="F26A21">
                  <a:alpha val="69803"/>
                </a:srgbClr>
              </a:solidFill>
              <a:prstDash val="solid"/>
              <a:round/>
            </a:ln>
          </p:spPr>
          <p:txBody>
            <a:bodyPr/>
            <a:lstStyle/>
            <a:p/>
          </p:txBody>
        </p:sp>
        <p:sp>
          <p:nvSpPr>
            <p:cNvPr id="25" name="pl25"/>
            <p:cNvSpPr/>
            <p:nvPr/>
          </p:nvSpPr>
          <p:spPr>
            <a:xfrm>
              <a:off x="1084660" y="2257359"/>
              <a:ext cx="3466444" cy="355227"/>
            </a:xfrm>
            <a:custGeom>
              <a:avLst/>
              <a:pathLst>
                <a:path w="3466444" h="355227">
                  <a:moveTo>
                    <a:pt x="0" y="0"/>
                  </a:moveTo>
                  <a:lnTo>
                    <a:pt x="495206" y="202987"/>
                  </a:lnTo>
                  <a:lnTo>
                    <a:pt x="990412" y="253733"/>
                  </a:lnTo>
                  <a:lnTo>
                    <a:pt x="1485619" y="355227"/>
                  </a:lnTo>
                  <a:lnTo>
                    <a:pt x="1980825" y="152240"/>
                  </a:lnTo>
                  <a:lnTo>
                    <a:pt x="2476031" y="152240"/>
                  </a:lnTo>
                  <a:lnTo>
                    <a:pt x="2971238" y="152240"/>
                  </a:lnTo>
                  <a:lnTo>
                    <a:pt x="3466444" y="50746"/>
                  </a:lnTo>
                </a:path>
              </a:pathLst>
            </a:custGeom>
            <a:ln w="65043" cap="flat">
              <a:solidFill>
                <a:srgbClr val="000000">
                  <a:alpha val="100000"/>
                </a:srgbClr>
              </a:solidFill>
              <a:prstDash val="solid"/>
              <a:round/>
            </a:ln>
          </p:spPr>
          <p:txBody>
            <a:bodyPr/>
            <a:lstStyle/>
            <a:p/>
          </p:txBody>
        </p:sp>
        <p:sp>
          <p:nvSpPr>
            <p:cNvPr id="26" name="pl26"/>
            <p:cNvSpPr/>
            <p:nvPr/>
          </p:nvSpPr>
          <p:spPr>
            <a:xfrm>
              <a:off x="1084660" y="2257359"/>
              <a:ext cx="3466444" cy="355227"/>
            </a:xfrm>
            <a:custGeom>
              <a:avLst/>
              <a:pathLst>
                <a:path w="3466444" h="355227">
                  <a:moveTo>
                    <a:pt x="0" y="0"/>
                  </a:moveTo>
                  <a:lnTo>
                    <a:pt x="495206" y="202987"/>
                  </a:lnTo>
                  <a:lnTo>
                    <a:pt x="990412" y="253733"/>
                  </a:lnTo>
                  <a:lnTo>
                    <a:pt x="1485619" y="355227"/>
                  </a:lnTo>
                  <a:lnTo>
                    <a:pt x="1980825" y="152240"/>
                  </a:lnTo>
                  <a:lnTo>
                    <a:pt x="2476031" y="152240"/>
                  </a:lnTo>
                  <a:lnTo>
                    <a:pt x="2971238" y="152240"/>
                  </a:lnTo>
                  <a:lnTo>
                    <a:pt x="3466444" y="50746"/>
                  </a:lnTo>
                </a:path>
              </a:pathLst>
            </a:custGeom>
            <a:ln w="40651" cap="flat">
              <a:solidFill>
                <a:srgbClr val="80BD41">
                  <a:alpha val="100000"/>
                </a:srgbClr>
              </a:solidFill>
              <a:prstDash val="solid"/>
              <a:round/>
            </a:ln>
          </p:spPr>
          <p:txBody>
            <a:bodyPr/>
            <a:lstStyle/>
            <a:p/>
          </p:txBody>
        </p:sp>
        <p:sp>
          <p:nvSpPr>
            <p:cNvPr id="27" name="tx27"/>
            <p:cNvSpPr/>
            <p:nvPr/>
          </p:nvSpPr>
          <p:spPr>
            <a:xfrm>
              <a:off x="1024401" y="20865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8" name="tx28"/>
            <p:cNvSpPr/>
            <p:nvPr/>
          </p:nvSpPr>
          <p:spPr>
            <a:xfrm>
              <a:off x="1519608"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9" name="tx29"/>
            <p:cNvSpPr/>
            <p:nvPr/>
          </p:nvSpPr>
          <p:spPr>
            <a:xfrm>
              <a:off x="2014814" y="23403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0" name="tx30"/>
            <p:cNvSpPr/>
            <p:nvPr/>
          </p:nvSpPr>
          <p:spPr>
            <a:xfrm>
              <a:off x="2510020"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1" name="tx31"/>
            <p:cNvSpPr/>
            <p:nvPr/>
          </p:nvSpPr>
          <p:spPr>
            <a:xfrm>
              <a:off x="3005227" y="2238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2" name="tx32"/>
            <p:cNvSpPr/>
            <p:nvPr/>
          </p:nvSpPr>
          <p:spPr>
            <a:xfrm>
              <a:off x="3500433" y="2238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 name="tx33"/>
            <p:cNvSpPr/>
            <p:nvPr/>
          </p:nvSpPr>
          <p:spPr>
            <a:xfrm>
              <a:off x="3995639" y="2238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4" name="tx34"/>
            <p:cNvSpPr/>
            <p:nvPr/>
          </p:nvSpPr>
          <p:spPr>
            <a:xfrm>
              <a:off x="4490846" y="21373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5" name="tx35"/>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6" name="tx36"/>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7" name="tx37"/>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8" name="tx38"/>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9" name="tx39"/>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0" name="tx40"/>
            <p:cNvSpPr/>
            <p:nvPr/>
          </p:nvSpPr>
          <p:spPr>
            <a:xfrm rot="-5400000">
              <a:off x="94329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1" name="tx41"/>
            <p:cNvSpPr/>
            <p:nvPr/>
          </p:nvSpPr>
          <p:spPr>
            <a:xfrm rot="-5400000">
              <a:off x="193370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2" name="tx42"/>
            <p:cNvSpPr/>
            <p:nvPr/>
          </p:nvSpPr>
          <p:spPr>
            <a:xfrm rot="-5400000">
              <a:off x="29241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3" name="tx43"/>
            <p:cNvSpPr/>
            <p:nvPr/>
          </p:nvSpPr>
          <p:spPr>
            <a:xfrm rot="-5400000">
              <a:off x="3914532"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4" name="tx44"/>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5" name="pl45"/>
            <p:cNvSpPr/>
            <p:nvPr/>
          </p:nvSpPr>
          <p:spPr>
            <a:xfrm>
              <a:off x="1430681"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6" name="pl46"/>
            <p:cNvSpPr/>
            <p:nvPr/>
          </p:nvSpPr>
          <p:spPr>
            <a:xfrm>
              <a:off x="1430681"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7" name="pl47"/>
            <p:cNvSpPr/>
            <p:nvPr/>
          </p:nvSpPr>
          <p:spPr>
            <a:xfrm>
              <a:off x="2142090"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8" name="pl48"/>
            <p:cNvSpPr/>
            <p:nvPr/>
          </p:nvSpPr>
          <p:spPr>
            <a:xfrm>
              <a:off x="2142090"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2142090"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pl50"/>
            <p:cNvSpPr/>
            <p:nvPr/>
          </p:nvSpPr>
          <p:spPr>
            <a:xfrm>
              <a:off x="2846459"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51" name="pl51"/>
            <p:cNvSpPr/>
            <p:nvPr/>
          </p:nvSpPr>
          <p:spPr>
            <a:xfrm>
              <a:off x="2846459"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52" name="pl52"/>
            <p:cNvSpPr/>
            <p:nvPr/>
          </p:nvSpPr>
          <p:spPr>
            <a:xfrm>
              <a:off x="3571950"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53" name="tx53"/>
            <p:cNvSpPr/>
            <p:nvPr/>
          </p:nvSpPr>
          <p:spPr>
            <a:xfrm>
              <a:off x="1697780"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54" name="tx54"/>
            <p:cNvSpPr/>
            <p:nvPr/>
          </p:nvSpPr>
          <p:spPr>
            <a:xfrm>
              <a:off x="1697780"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55" name="tx55"/>
            <p:cNvSpPr/>
            <p:nvPr/>
          </p:nvSpPr>
          <p:spPr>
            <a:xfrm>
              <a:off x="2409190"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56" name="tx56"/>
            <p:cNvSpPr/>
            <p:nvPr/>
          </p:nvSpPr>
          <p:spPr>
            <a:xfrm>
              <a:off x="2409190"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57" name="tx57"/>
            <p:cNvSpPr/>
            <p:nvPr/>
          </p:nvSpPr>
          <p:spPr>
            <a:xfrm>
              <a:off x="3113558"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58" name="tx58"/>
            <p:cNvSpPr/>
            <p:nvPr/>
          </p:nvSpPr>
          <p:spPr>
            <a:xfrm>
              <a:off x="3113558"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59" name="tx59"/>
            <p:cNvSpPr/>
            <p:nvPr/>
          </p:nvSpPr>
          <p:spPr>
            <a:xfrm>
              <a:off x="3839050"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60" name="tx60"/>
            <p:cNvSpPr/>
            <p:nvPr/>
          </p:nvSpPr>
          <p:spPr>
            <a:xfrm>
              <a:off x="1635929" y="1437626"/>
              <a:ext cx="236390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LACR, 2018-2025</a:t>
              </a:r>
            </a:p>
          </p:txBody>
        </p:sp>
        <p:sp>
          <p:nvSpPr>
            <p:cNvPr id="61" name="pl61"/>
            <p:cNvSpPr/>
            <p:nvPr/>
          </p:nvSpPr>
          <p:spPr>
            <a:xfrm>
              <a:off x="5191733" y="3695184"/>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2" name="pl62"/>
            <p:cNvSpPr/>
            <p:nvPr/>
          </p:nvSpPr>
          <p:spPr>
            <a:xfrm>
              <a:off x="5191733" y="284940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3" name="pl63"/>
            <p:cNvSpPr/>
            <p:nvPr/>
          </p:nvSpPr>
          <p:spPr>
            <a:xfrm>
              <a:off x="5191733" y="200362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4" name="pl64"/>
            <p:cNvSpPr/>
            <p:nvPr/>
          </p:nvSpPr>
          <p:spPr>
            <a:xfrm>
              <a:off x="5191733" y="327229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5" name="pl65"/>
            <p:cNvSpPr/>
            <p:nvPr/>
          </p:nvSpPr>
          <p:spPr>
            <a:xfrm>
              <a:off x="5191733" y="24265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6" name="pl66"/>
            <p:cNvSpPr/>
            <p:nvPr/>
          </p:nvSpPr>
          <p:spPr>
            <a:xfrm>
              <a:off x="536505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635546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734588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33629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5365055" y="2426515"/>
              <a:ext cx="3466444" cy="1353246"/>
            </a:xfrm>
            <a:custGeom>
              <a:avLst/>
              <a:pathLst>
                <a:path w="3466444" h="1353246">
                  <a:moveTo>
                    <a:pt x="0" y="0"/>
                  </a:moveTo>
                  <a:lnTo>
                    <a:pt x="495206" y="0"/>
                  </a:lnTo>
                  <a:lnTo>
                    <a:pt x="990412" y="338311"/>
                  </a:lnTo>
                  <a:lnTo>
                    <a:pt x="1485619" y="1353246"/>
                  </a:lnTo>
                  <a:lnTo>
                    <a:pt x="1980825" y="169155"/>
                  </a:lnTo>
                  <a:lnTo>
                    <a:pt x="2476031" y="676623"/>
                  </a:lnTo>
                  <a:lnTo>
                    <a:pt x="2971238" y="676623"/>
                  </a:lnTo>
                  <a:lnTo>
                    <a:pt x="3466444" y="676623"/>
                  </a:lnTo>
                </a:path>
              </a:pathLst>
            </a:custGeom>
            <a:ln w="27101" cap="flat">
              <a:solidFill>
                <a:srgbClr val="0058AB">
                  <a:alpha val="69803"/>
                </a:srgbClr>
              </a:solidFill>
              <a:prstDash val="solid"/>
              <a:round/>
            </a:ln>
          </p:spPr>
          <p:txBody>
            <a:bodyPr/>
            <a:lstStyle/>
            <a:p/>
          </p:txBody>
        </p:sp>
        <p:sp>
          <p:nvSpPr>
            <p:cNvPr id="71" name="pl71"/>
            <p:cNvSpPr/>
            <p:nvPr/>
          </p:nvSpPr>
          <p:spPr>
            <a:xfrm>
              <a:off x="5365055" y="2257359"/>
              <a:ext cx="3466444" cy="845779"/>
            </a:xfrm>
            <a:custGeom>
              <a:avLst/>
              <a:pathLst>
                <a:path w="3466444" h="845779">
                  <a:moveTo>
                    <a:pt x="0" y="0"/>
                  </a:moveTo>
                  <a:lnTo>
                    <a:pt x="495206" y="169155"/>
                  </a:lnTo>
                  <a:lnTo>
                    <a:pt x="990412" y="507467"/>
                  </a:lnTo>
                  <a:lnTo>
                    <a:pt x="1485619" y="676623"/>
                  </a:lnTo>
                  <a:lnTo>
                    <a:pt x="1980825" y="507467"/>
                  </a:lnTo>
                  <a:lnTo>
                    <a:pt x="2476031" y="507467"/>
                  </a:lnTo>
                  <a:lnTo>
                    <a:pt x="2971238" y="845779"/>
                  </a:lnTo>
                  <a:lnTo>
                    <a:pt x="3466444" y="845779"/>
                  </a:lnTo>
                </a:path>
              </a:pathLst>
            </a:custGeom>
            <a:ln w="27101" cap="flat">
              <a:solidFill>
                <a:srgbClr val="1CABE2">
                  <a:alpha val="69803"/>
                </a:srgbClr>
              </a:solidFill>
              <a:prstDash val="solid"/>
              <a:round/>
            </a:ln>
          </p:spPr>
          <p:txBody>
            <a:bodyPr/>
            <a:lstStyle/>
            <a:p/>
          </p:txBody>
        </p:sp>
        <p:sp>
          <p:nvSpPr>
            <p:cNvPr id="72" name="pl72"/>
            <p:cNvSpPr/>
            <p:nvPr/>
          </p:nvSpPr>
          <p:spPr>
            <a:xfrm>
              <a:off x="5365055" y="2426515"/>
              <a:ext cx="3466444" cy="507467"/>
            </a:xfrm>
            <a:custGeom>
              <a:avLst/>
              <a:pathLst>
                <a:path w="3466444" h="507467">
                  <a:moveTo>
                    <a:pt x="0" y="169155"/>
                  </a:moveTo>
                  <a:lnTo>
                    <a:pt x="495206" y="0"/>
                  </a:lnTo>
                  <a:lnTo>
                    <a:pt x="990412" y="338311"/>
                  </a:lnTo>
                  <a:lnTo>
                    <a:pt x="1485619" y="507467"/>
                  </a:lnTo>
                  <a:lnTo>
                    <a:pt x="1980825" y="338311"/>
                  </a:lnTo>
                  <a:lnTo>
                    <a:pt x="2476031" y="0"/>
                  </a:lnTo>
                  <a:lnTo>
                    <a:pt x="2971238" y="338311"/>
                  </a:lnTo>
                  <a:lnTo>
                    <a:pt x="3466444" y="169155"/>
                  </a:lnTo>
                </a:path>
              </a:pathLst>
            </a:custGeom>
            <a:ln w="27101" cap="flat">
              <a:solidFill>
                <a:srgbClr val="00833D">
                  <a:alpha val="69803"/>
                </a:srgbClr>
              </a:solidFill>
              <a:prstDash val="solid"/>
              <a:round/>
            </a:ln>
          </p:spPr>
          <p:txBody>
            <a:bodyPr/>
            <a:lstStyle/>
            <a:p/>
          </p:txBody>
        </p:sp>
        <p:sp>
          <p:nvSpPr>
            <p:cNvPr id="73" name="pl73"/>
            <p:cNvSpPr/>
            <p:nvPr/>
          </p:nvSpPr>
          <p:spPr>
            <a:xfrm>
              <a:off x="5365055" y="1749892"/>
              <a:ext cx="3466444" cy="1184091"/>
            </a:xfrm>
            <a:custGeom>
              <a:avLst/>
              <a:pathLst>
                <a:path w="3466444" h="1184091">
                  <a:moveTo>
                    <a:pt x="0" y="0"/>
                  </a:moveTo>
                  <a:lnTo>
                    <a:pt x="495206" y="676623"/>
                  </a:lnTo>
                  <a:lnTo>
                    <a:pt x="990412" y="845779"/>
                  </a:lnTo>
                  <a:lnTo>
                    <a:pt x="1485619" y="1184091"/>
                  </a:lnTo>
                  <a:lnTo>
                    <a:pt x="1980825" y="507467"/>
                  </a:lnTo>
                  <a:lnTo>
                    <a:pt x="2476031" y="507467"/>
                  </a:lnTo>
                  <a:lnTo>
                    <a:pt x="2971238" y="507467"/>
                  </a:lnTo>
                  <a:lnTo>
                    <a:pt x="3466444" y="169155"/>
                  </a:lnTo>
                </a:path>
              </a:pathLst>
            </a:custGeom>
            <a:ln w="27101" cap="flat">
              <a:solidFill>
                <a:srgbClr val="80BD41">
                  <a:alpha val="69803"/>
                </a:srgbClr>
              </a:solidFill>
              <a:prstDash val="solid"/>
              <a:round/>
            </a:ln>
          </p:spPr>
          <p:txBody>
            <a:bodyPr/>
            <a:lstStyle/>
            <a:p/>
          </p:txBody>
        </p:sp>
        <p:sp>
          <p:nvSpPr>
            <p:cNvPr id="74" name="pl74"/>
            <p:cNvSpPr/>
            <p:nvPr/>
          </p:nvSpPr>
          <p:spPr>
            <a:xfrm>
              <a:off x="5365055" y="2426515"/>
              <a:ext cx="3466444" cy="1184091"/>
            </a:xfrm>
            <a:custGeom>
              <a:avLst/>
              <a:pathLst>
                <a:path w="3466444" h="1184091">
                  <a:moveTo>
                    <a:pt x="0" y="0"/>
                  </a:moveTo>
                  <a:lnTo>
                    <a:pt x="495206" y="0"/>
                  </a:lnTo>
                  <a:lnTo>
                    <a:pt x="990412" y="338311"/>
                  </a:lnTo>
                  <a:lnTo>
                    <a:pt x="1485619" y="338311"/>
                  </a:lnTo>
                  <a:lnTo>
                    <a:pt x="1980825" y="0"/>
                  </a:lnTo>
                  <a:lnTo>
                    <a:pt x="2476031" y="1184091"/>
                  </a:lnTo>
                  <a:lnTo>
                    <a:pt x="2971238" y="1184091"/>
                  </a:lnTo>
                  <a:lnTo>
                    <a:pt x="3466444" y="507467"/>
                  </a:lnTo>
                </a:path>
              </a:pathLst>
            </a:custGeom>
            <a:ln w="27101" cap="flat">
              <a:solidFill>
                <a:srgbClr val="6A1E74">
                  <a:alpha val="69803"/>
                </a:srgbClr>
              </a:solidFill>
              <a:prstDash val="solid"/>
              <a:round/>
            </a:ln>
          </p:spPr>
          <p:txBody>
            <a:bodyPr/>
            <a:lstStyle/>
            <a:p/>
          </p:txBody>
        </p:sp>
        <p:sp>
          <p:nvSpPr>
            <p:cNvPr id="75" name="pl75"/>
            <p:cNvSpPr/>
            <p:nvPr/>
          </p:nvSpPr>
          <p:spPr>
            <a:xfrm>
              <a:off x="5365055" y="2088203"/>
              <a:ext cx="3466444" cy="1184091"/>
            </a:xfrm>
            <a:custGeom>
              <a:avLst/>
              <a:pathLst>
                <a:path w="3466444" h="1184091">
                  <a:moveTo>
                    <a:pt x="0" y="507467"/>
                  </a:moveTo>
                  <a:lnTo>
                    <a:pt x="495206" y="338311"/>
                  </a:lnTo>
                  <a:lnTo>
                    <a:pt x="990412" y="1184091"/>
                  </a:lnTo>
                  <a:lnTo>
                    <a:pt x="1485619" y="1014935"/>
                  </a:lnTo>
                  <a:lnTo>
                    <a:pt x="1980825" y="169155"/>
                  </a:lnTo>
                  <a:lnTo>
                    <a:pt x="2476031" y="338311"/>
                  </a:lnTo>
                  <a:lnTo>
                    <a:pt x="2971238" y="0"/>
                  </a:lnTo>
                  <a:lnTo>
                    <a:pt x="3466444" y="0"/>
                  </a:lnTo>
                </a:path>
              </a:pathLst>
            </a:custGeom>
            <a:ln w="27101" cap="flat">
              <a:solidFill>
                <a:srgbClr val="E2231A">
                  <a:alpha val="69803"/>
                </a:srgbClr>
              </a:solidFill>
              <a:prstDash val="solid"/>
              <a:round/>
            </a:ln>
          </p:spPr>
          <p:txBody>
            <a:bodyPr/>
            <a:lstStyle/>
            <a:p/>
          </p:txBody>
        </p:sp>
        <p:sp>
          <p:nvSpPr>
            <p:cNvPr id="76" name="pl76"/>
            <p:cNvSpPr/>
            <p:nvPr/>
          </p:nvSpPr>
          <p:spPr>
            <a:xfrm>
              <a:off x="5365055" y="2257359"/>
              <a:ext cx="3466444" cy="1184091"/>
            </a:xfrm>
            <a:custGeom>
              <a:avLst/>
              <a:pathLst>
                <a:path w="3466444" h="1184091">
                  <a:moveTo>
                    <a:pt x="0" y="338311"/>
                  </a:moveTo>
                  <a:lnTo>
                    <a:pt x="495206" y="169155"/>
                  </a:lnTo>
                  <a:lnTo>
                    <a:pt x="990412" y="338311"/>
                  </a:lnTo>
                  <a:lnTo>
                    <a:pt x="1485619" y="1184091"/>
                  </a:lnTo>
                  <a:lnTo>
                    <a:pt x="1980825" y="676623"/>
                  </a:lnTo>
                  <a:lnTo>
                    <a:pt x="2476031" y="169155"/>
                  </a:lnTo>
                  <a:lnTo>
                    <a:pt x="2971238" y="0"/>
                  </a:lnTo>
                  <a:lnTo>
                    <a:pt x="3466444" y="0"/>
                  </a:lnTo>
                </a:path>
              </a:pathLst>
            </a:custGeom>
            <a:ln w="27101" cap="flat">
              <a:solidFill>
                <a:srgbClr val="F26A21">
                  <a:alpha val="69803"/>
                </a:srgbClr>
              </a:solidFill>
              <a:prstDash val="solid"/>
              <a:round/>
            </a:ln>
          </p:spPr>
          <p:txBody>
            <a:bodyPr/>
            <a:lstStyle/>
            <a:p/>
          </p:txBody>
        </p:sp>
        <p:sp>
          <p:nvSpPr>
            <p:cNvPr id="77" name="pl77"/>
            <p:cNvSpPr/>
            <p:nvPr/>
          </p:nvSpPr>
          <p:spPr>
            <a:xfrm>
              <a:off x="5365055" y="2426515"/>
              <a:ext cx="3466444" cy="0"/>
            </a:xfrm>
            <a:custGeom>
              <a:avLst/>
              <a:pathLst>
                <a:path w="3466444" h="0">
                  <a:moveTo>
                    <a:pt x="0" y="0"/>
                  </a:moveTo>
                  <a:lnTo>
                    <a:pt x="0" y="0"/>
                  </a:lnTo>
                  <a:lnTo>
                    <a:pt x="0" y="0"/>
                  </a:lnTo>
                  <a:lnTo>
                    <a:pt x="0" y="0"/>
                  </a:lnTo>
                  <a:lnTo>
                    <a:pt x="0" y="0"/>
                  </a:lnTo>
                  <a:lnTo>
                    <a:pt x="0" y="0"/>
                  </a:lnTo>
                  <a:lnTo>
                    <a:pt x="0" y="0"/>
                  </a:lnTo>
                  <a:lnTo>
                    <a:pt x="495206" y="0"/>
                  </a:lnTo>
                  <a:lnTo>
                    <a:pt x="495206" y="0"/>
                  </a:lnTo>
                  <a:lnTo>
                    <a:pt x="495206" y="0"/>
                  </a:lnTo>
                  <a:lnTo>
                    <a:pt x="495206" y="0"/>
                  </a:lnTo>
                  <a:lnTo>
                    <a:pt x="495206" y="0"/>
                  </a:lnTo>
                  <a:lnTo>
                    <a:pt x="495206" y="0"/>
                  </a:lnTo>
                  <a:lnTo>
                    <a:pt x="495206" y="0"/>
                  </a:lnTo>
                  <a:lnTo>
                    <a:pt x="990412" y="0"/>
                  </a:lnTo>
                  <a:lnTo>
                    <a:pt x="990412" y="0"/>
                  </a:lnTo>
                  <a:lnTo>
                    <a:pt x="990412" y="0"/>
                  </a:lnTo>
                  <a:lnTo>
                    <a:pt x="990412" y="0"/>
                  </a:lnTo>
                  <a:lnTo>
                    <a:pt x="990412" y="0"/>
                  </a:lnTo>
                  <a:lnTo>
                    <a:pt x="990412" y="0"/>
                  </a:lnTo>
                  <a:lnTo>
                    <a:pt x="990412" y="0"/>
                  </a:lnTo>
                  <a:lnTo>
                    <a:pt x="1485619" y="0"/>
                  </a:lnTo>
                  <a:lnTo>
                    <a:pt x="1485619" y="0"/>
                  </a:lnTo>
                  <a:lnTo>
                    <a:pt x="1485619" y="0"/>
                  </a:lnTo>
                  <a:lnTo>
                    <a:pt x="1485619" y="0"/>
                  </a:lnTo>
                  <a:lnTo>
                    <a:pt x="1485619" y="0"/>
                  </a:lnTo>
                  <a:lnTo>
                    <a:pt x="1485619" y="0"/>
                  </a:lnTo>
                  <a:lnTo>
                    <a:pt x="1485619" y="0"/>
                  </a:lnTo>
                  <a:lnTo>
                    <a:pt x="1980825" y="0"/>
                  </a:lnTo>
                  <a:lnTo>
                    <a:pt x="1980825" y="0"/>
                  </a:lnTo>
                  <a:lnTo>
                    <a:pt x="1980825" y="0"/>
                  </a:lnTo>
                  <a:lnTo>
                    <a:pt x="1980825" y="0"/>
                  </a:lnTo>
                  <a:lnTo>
                    <a:pt x="1980825" y="0"/>
                  </a:lnTo>
                  <a:lnTo>
                    <a:pt x="1980825" y="0"/>
                  </a:lnTo>
                  <a:lnTo>
                    <a:pt x="1980825" y="0"/>
                  </a:lnTo>
                  <a:lnTo>
                    <a:pt x="2476031" y="0"/>
                  </a:lnTo>
                  <a:lnTo>
                    <a:pt x="2476031" y="0"/>
                  </a:lnTo>
                  <a:lnTo>
                    <a:pt x="2476031" y="0"/>
                  </a:lnTo>
                  <a:lnTo>
                    <a:pt x="2476031" y="0"/>
                  </a:lnTo>
                  <a:lnTo>
                    <a:pt x="2476031" y="0"/>
                  </a:lnTo>
                  <a:lnTo>
                    <a:pt x="2476031" y="0"/>
                  </a:lnTo>
                  <a:lnTo>
                    <a:pt x="2476031" y="0"/>
                  </a:lnTo>
                  <a:lnTo>
                    <a:pt x="2971238" y="0"/>
                  </a:lnTo>
                  <a:lnTo>
                    <a:pt x="2971238" y="0"/>
                  </a:lnTo>
                  <a:lnTo>
                    <a:pt x="2971238" y="0"/>
                  </a:lnTo>
                  <a:lnTo>
                    <a:pt x="2971238" y="0"/>
                  </a:lnTo>
                  <a:lnTo>
                    <a:pt x="2971238" y="0"/>
                  </a:lnTo>
                  <a:lnTo>
                    <a:pt x="2971238" y="0"/>
                  </a:lnTo>
                  <a:lnTo>
                    <a:pt x="2971238" y="0"/>
                  </a:lnTo>
                  <a:lnTo>
                    <a:pt x="3466444" y="0"/>
                  </a:lnTo>
                  <a:lnTo>
                    <a:pt x="3466444" y="0"/>
                  </a:lnTo>
                  <a:lnTo>
                    <a:pt x="3466444"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78" name="pl78"/>
            <p:cNvSpPr/>
            <p:nvPr/>
          </p:nvSpPr>
          <p:spPr>
            <a:xfrm>
              <a:off x="5365055" y="1749892"/>
              <a:ext cx="3466444" cy="1184091"/>
            </a:xfrm>
            <a:custGeom>
              <a:avLst/>
              <a:pathLst>
                <a:path w="3466444" h="1184091">
                  <a:moveTo>
                    <a:pt x="0" y="0"/>
                  </a:moveTo>
                  <a:lnTo>
                    <a:pt x="495206" y="676623"/>
                  </a:lnTo>
                  <a:lnTo>
                    <a:pt x="990412" y="845779"/>
                  </a:lnTo>
                  <a:lnTo>
                    <a:pt x="1485619" y="1184091"/>
                  </a:lnTo>
                  <a:lnTo>
                    <a:pt x="1980825" y="507467"/>
                  </a:lnTo>
                  <a:lnTo>
                    <a:pt x="2476031" y="507467"/>
                  </a:lnTo>
                  <a:lnTo>
                    <a:pt x="2971238" y="507467"/>
                  </a:lnTo>
                  <a:lnTo>
                    <a:pt x="3466444" y="169155"/>
                  </a:lnTo>
                </a:path>
              </a:pathLst>
            </a:custGeom>
            <a:ln w="65043" cap="flat">
              <a:solidFill>
                <a:srgbClr val="000000">
                  <a:alpha val="100000"/>
                </a:srgbClr>
              </a:solidFill>
              <a:prstDash val="solid"/>
              <a:round/>
            </a:ln>
          </p:spPr>
          <p:txBody>
            <a:bodyPr/>
            <a:lstStyle/>
            <a:p/>
          </p:txBody>
        </p:sp>
        <p:sp>
          <p:nvSpPr>
            <p:cNvPr id="79" name="pl79"/>
            <p:cNvSpPr/>
            <p:nvPr/>
          </p:nvSpPr>
          <p:spPr>
            <a:xfrm>
              <a:off x="5365055" y="1749892"/>
              <a:ext cx="3466444" cy="1184091"/>
            </a:xfrm>
            <a:custGeom>
              <a:avLst/>
              <a:pathLst>
                <a:path w="3466444" h="1184091">
                  <a:moveTo>
                    <a:pt x="0" y="0"/>
                  </a:moveTo>
                  <a:lnTo>
                    <a:pt x="495206" y="676623"/>
                  </a:lnTo>
                  <a:lnTo>
                    <a:pt x="990412" y="845779"/>
                  </a:lnTo>
                  <a:lnTo>
                    <a:pt x="1485619" y="1184091"/>
                  </a:lnTo>
                  <a:lnTo>
                    <a:pt x="1980825" y="507467"/>
                  </a:lnTo>
                  <a:lnTo>
                    <a:pt x="2476031" y="507467"/>
                  </a:lnTo>
                  <a:lnTo>
                    <a:pt x="2971238" y="507467"/>
                  </a:lnTo>
                  <a:lnTo>
                    <a:pt x="3466444" y="169155"/>
                  </a:lnTo>
                </a:path>
              </a:pathLst>
            </a:custGeom>
            <a:ln w="40651" cap="flat">
              <a:solidFill>
                <a:srgbClr val="80BD41">
                  <a:alpha val="100000"/>
                </a:srgbClr>
              </a:solidFill>
              <a:prstDash val="solid"/>
              <a:round/>
            </a:ln>
          </p:spPr>
          <p:txBody>
            <a:bodyPr/>
            <a:lstStyle/>
            <a:p/>
          </p:txBody>
        </p:sp>
        <p:sp>
          <p:nvSpPr>
            <p:cNvPr id="80" name="tx80"/>
            <p:cNvSpPr/>
            <p:nvPr/>
          </p:nvSpPr>
          <p:spPr>
            <a:xfrm>
              <a:off x="5334925" y="15713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1" name="tx81"/>
            <p:cNvSpPr/>
            <p:nvPr/>
          </p:nvSpPr>
          <p:spPr>
            <a:xfrm>
              <a:off x="5830132" y="22479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2" name="tx82"/>
            <p:cNvSpPr/>
            <p:nvPr/>
          </p:nvSpPr>
          <p:spPr>
            <a:xfrm>
              <a:off x="6307279" y="24171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3" name="tx83"/>
            <p:cNvSpPr/>
            <p:nvPr/>
          </p:nvSpPr>
          <p:spPr>
            <a:xfrm>
              <a:off x="6802485" y="27554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4" name="tx84"/>
            <p:cNvSpPr/>
            <p:nvPr/>
          </p:nvSpPr>
          <p:spPr>
            <a:xfrm>
              <a:off x="7315751" y="2078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5" name="tx85"/>
            <p:cNvSpPr/>
            <p:nvPr/>
          </p:nvSpPr>
          <p:spPr>
            <a:xfrm>
              <a:off x="7810957" y="2078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 name="tx86"/>
            <p:cNvSpPr/>
            <p:nvPr/>
          </p:nvSpPr>
          <p:spPr>
            <a:xfrm>
              <a:off x="8306163" y="2078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 name="tx87"/>
            <p:cNvSpPr/>
            <p:nvPr/>
          </p:nvSpPr>
          <p:spPr>
            <a:xfrm>
              <a:off x="8801370" y="17404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8" name="tx88"/>
            <p:cNvSpPr/>
            <p:nvPr/>
          </p:nvSpPr>
          <p:spPr>
            <a:xfrm>
              <a:off x="5016083" y="3226803"/>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89" name="tx89"/>
            <p:cNvSpPr/>
            <p:nvPr/>
          </p:nvSpPr>
          <p:spPr>
            <a:xfrm>
              <a:off x="5058419" y="2381024"/>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0" name="tx90"/>
            <p:cNvSpPr/>
            <p:nvPr/>
          </p:nvSpPr>
          <p:spPr>
            <a:xfrm rot="-5400000">
              <a:off x="522368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1" name="tx91"/>
            <p:cNvSpPr/>
            <p:nvPr/>
          </p:nvSpPr>
          <p:spPr>
            <a:xfrm rot="-5400000">
              <a:off x="6214101"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2" name="tx92"/>
            <p:cNvSpPr/>
            <p:nvPr/>
          </p:nvSpPr>
          <p:spPr>
            <a:xfrm rot="-5400000">
              <a:off x="720451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3" name="tx93"/>
            <p:cNvSpPr/>
            <p:nvPr/>
          </p:nvSpPr>
          <p:spPr>
            <a:xfrm rot="-5400000">
              <a:off x="819492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4" name="tx94"/>
            <p:cNvSpPr/>
            <p:nvPr/>
          </p:nvSpPr>
          <p:spPr>
            <a:xfrm rot="-5400000">
              <a:off x="431697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5" name="pl95"/>
            <p:cNvSpPr/>
            <p:nvPr/>
          </p:nvSpPr>
          <p:spPr>
            <a:xfrm>
              <a:off x="5711075"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6" name="pl96"/>
            <p:cNvSpPr/>
            <p:nvPr/>
          </p:nvSpPr>
          <p:spPr>
            <a:xfrm>
              <a:off x="5711075"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7" name="pl97"/>
            <p:cNvSpPr/>
            <p:nvPr/>
          </p:nvSpPr>
          <p:spPr>
            <a:xfrm>
              <a:off x="6422485"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8" name="pl98"/>
            <p:cNvSpPr/>
            <p:nvPr/>
          </p:nvSpPr>
          <p:spPr>
            <a:xfrm>
              <a:off x="6422485"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9" name="pl99"/>
            <p:cNvSpPr/>
            <p:nvPr/>
          </p:nvSpPr>
          <p:spPr>
            <a:xfrm>
              <a:off x="6422485"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0" name="pl100"/>
            <p:cNvSpPr/>
            <p:nvPr/>
          </p:nvSpPr>
          <p:spPr>
            <a:xfrm>
              <a:off x="7126854"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01" name="pl101"/>
            <p:cNvSpPr/>
            <p:nvPr/>
          </p:nvSpPr>
          <p:spPr>
            <a:xfrm>
              <a:off x="7126854"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02" name="pl102"/>
            <p:cNvSpPr/>
            <p:nvPr/>
          </p:nvSpPr>
          <p:spPr>
            <a:xfrm>
              <a:off x="7852345"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03" name="tx103"/>
            <p:cNvSpPr/>
            <p:nvPr/>
          </p:nvSpPr>
          <p:spPr>
            <a:xfrm>
              <a:off x="597817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04" name="tx104"/>
            <p:cNvSpPr/>
            <p:nvPr/>
          </p:nvSpPr>
          <p:spPr>
            <a:xfrm>
              <a:off x="5978175"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05" name="tx105"/>
            <p:cNvSpPr/>
            <p:nvPr/>
          </p:nvSpPr>
          <p:spPr>
            <a:xfrm>
              <a:off x="6689584"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06" name="tx106"/>
            <p:cNvSpPr/>
            <p:nvPr/>
          </p:nvSpPr>
          <p:spPr>
            <a:xfrm>
              <a:off x="6689584"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07" name="tx107"/>
            <p:cNvSpPr/>
            <p:nvPr/>
          </p:nvSpPr>
          <p:spPr>
            <a:xfrm>
              <a:off x="7393953"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08" name="tx108"/>
            <p:cNvSpPr/>
            <p:nvPr/>
          </p:nvSpPr>
          <p:spPr>
            <a:xfrm>
              <a:off x="7393953"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09" name="tx109"/>
            <p:cNvSpPr/>
            <p:nvPr/>
          </p:nvSpPr>
          <p:spPr>
            <a:xfrm>
              <a:off x="8119444"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10" name="tx110"/>
            <p:cNvSpPr/>
            <p:nvPr/>
          </p:nvSpPr>
          <p:spPr>
            <a:xfrm>
              <a:off x="5578773"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11" name="pl111"/>
            <p:cNvSpPr/>
            <p:nvPr/>
          </p:nvSpPr>
          <p:spPr>
            <a:xfrm>
              <a:off x="269416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552405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8353947"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5" name="pl115"/>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6" name="pl116"/>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7" name="pl117"/>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4109113"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6939002"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0" name="rc120"/>
            <p:cNvSpPr/>
            <p:nvPr/>
          </p:nvSpPr>
          <p:spPr>
            <a:xfrm>
              <a:off x="1279224" y="5795011"/>
              <a:ext cx="7357712" cy="101493"/>
            </a:xfrm>
            <a:prstGeom prst="rect">
              <a:avLst/>
            </a:prstGeom>
            <a:solidFill>
              <a:srgbClr val="80BD41">
                <a:alpha val="80000"/>
              </a:srgbClr>
            </a:solidFill>
          </p:spPr>
          <p:txBody>
            <a:bodyPr/>
            <a:lstStyle/>
            <a:p/>
          </p:txBody>
        </p:sp>
        <p:sp>
          <p:nvSpPr>
            <p:cNvPr id="121" name="rc121"/>
            <p:cNvSpPr/>
            <p:nvPr/>
          </p:nvSpPr>
          <p:spPr>
            <a:xfrm>
              <a:off x="1279224" y="5668144"/>
              <a:ext cx="6791734" cy="101493"/>
            </a:xfrm>
            <a:prstGeom prst="rect">
              <a:avLst/>
            </a:prstGeom>
            <a:solidFill>
              <a:srgbClr val="80BD41">
                <a:alpha val="80000"/>
              </a:srgbClr>
            </a:solidFill>
          </p:spPr>
          <p:txBody>
            <a:bodyPr/>
            <a:lstStyle/>
            <a:p/>
          </p:txBody>
        </p:sp>
        <p:sp>
          <p:nvSpPr>
            <p:cNvPr id="122" name="rc122"/>
            <p:cNvSpPr/>
            <p:nvPr/>
          </p:nvSpPr>
          <p:spPr>
            <a:xfrm>
              <a:off x="1279224" y="5541277"/>
              <a:ext cx="5659778" cy="101493"/>
            </a:xfrm>
            <a:prstGeom prst="rect">
              <a:avLst/>
            </a:prstGeom>
            <a:solidFill>
              <a:srgbClr val="80BD41">
                <a:alpha val="80000"/>
              </a:srgbClr>
            </a:solidFill>
          </p:spPr>
          <p:txBody>
            <a:bodyPr/>
            <a:lstStyle/>
            <a:p/>
          </p:txBody>
        </p:sp>
        <p:sp>
          <p:nvSpPr>
            <p:cNvPr id="123" name="tx123"/>
            <p:cNvSpPr/>
            <p:nvPr/>
          </p:nvSpPr>
          <p:spPr>
            <a:xfrm>
              <a:off x="8712237" y="5806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4" name="tx124"/>
            <p:cNvSpPr/>
            <p:nvPr/>
          </p:nvSpPr>
          <p:spPr>
            <a:xfrm>
              <a:off x="8146259" y="56800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5" name="tx125"/>
            <p:cNvSpPr/>
            <p:nvPr/>
          </p:nvSpPr>
          <p:spPr>
            <a:xfrm>
              <a:off x="6969132" y="55532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6" name="tx126"/>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7" name="tx127"/>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8" name="tx128"/>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9" name="tx129"/>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0" name="tx130"/>
            <p:cNvSpPr/>
            <p:nvPr/>
          </p:nvSpPr>
          <p:spPr>
            <a:xfrm>
              <a:off x="393245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31" name="tx131"/>
            <p:cNvSpPr/>
            <p:nvPr/>
          </p:nvSpPr>
          <p:spPr>
            <a:xfrm>
              <a:off x="676234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32" name="tx132"/>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33" name="tx133"/>
            <p:cNvSpPr/>
            <p:nvPr/>
          </p:nvSpPr>
          <p:spPr>
            <a:xfrm>
              <a:off x="911338" y="5305131"/>
              <a:ext cx="249914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LACR</a:t>
              </a:r>
            </a:p>
          </p:txBody>
        </p:sp>
        <p:sp>
          <p:nvSpPr>
            <p:cNvPr id="134" name="tx134"/>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5" name="tx135"/>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6" name="tx136"/>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3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DTP1 coverage of 89%.
DTP1 coverage (89%) was 3 percentage points higher than in 2019 (86%).
This equates to 967,000 zero-dose children in 2025 compared to 1.3 million zero-dose children in 2019.</a:t>
            </a:r>
          </a:p>
        </p:txBody>
      </p:sp>
      <p:sp>
        <p:nvSpPr>
          <p:cNvPr id="13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improved between 2024 and 2025 in some regions and exceeded pre-pandemic levels in some regions, but progress is uneven and gaps in zero-dose children persist.</a:t>
            </a:r>
          </a:p>
        </p:txBody>
      </p:sp>
      <p:grpSp xmlns:pic="http://schemas.openxmlformats.org/drawingml/2006/picture">
        <p:nvGrpSpPr>
          <p:cNvPr id="139" name=""/>
          <p:cNvGrpSpPr/>
          <p:nvPr/>
        </p:nvGrpSpPr>
        <p:grpSpPr>
          <a:xfrm>
            <a:off x="292608" y="1005840"/>
            <a:ext cx="8595360" cy="28575"/>
            <a:chOff x="292608" y="1005840"/>
            <a:chExt cx="8595360" cy="28575"/>
          </a:xfrm>
        </p:grpSpPr>
        <p:sp>
          <p:nvSpPr>
            <p:cNvPr id="14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LACR, 2 out of 33 (6%) countries had DTP1 coverage below 70% in 2025. These are Bolivia and Venezuela.
These countries account for approximately 685,000 (8%) of the total annual cohort of surviving infants in the region.
There were 22 (67%) countries that achieved DTP1 of 90% or higher, accounting for 4.6 million (51%)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22 countries achieved at least 90% DTP1 coverage, while 2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83042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21" name="pl21"/>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40651" cap="flat">
              <a:solidFill>
                <a:srgbClr val="BEBEBE">
                  <a:alpha val="69803"/>
                </a:srgbClr>
              </a:solidFill>
              <a:prstDash val="solid"/>
              <a:round/>
            </a:ln>
          </p:spPr>
          <p:txBody>
            <a:bodyPr/>
            <a:lstStyle/>
            <a:p/>
          </p:txBody>
        </p:sp>
        <p:sp>
          <p:nvSpPr>
            <p:cNvPr id="22" name="pl22"/>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35231" cap="flat">
              <a:solidFill>
                <a:srgbClr val="BEBEBE">
                  <a:alpha val="69803"/>
                </a:srgbClr>
              </a:solidFill>
              <a:prstDash val="solid"/>
              <a:round/>
            </a:ln>
          </p:spPr>
          <p:txBody>
            <a:bodyPr/>
            <a:lstStyle/>
            <a:p/>
          </p:txBody>
        </p:sp>
        <p:sp>
          <p:nvSpPr>
            <p:cNvPr id="23" name="pl23"/>
            <p:cNvSpPr/>
            <p:nvPr/>
          </p:nvSpPr>
          <p:spPr>
            <a:xfrm>
              <a:off x="83042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24" name="pl24"/>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40651" cap="flat">
              <a:solidFill>
                <a:srgbClr val="000000">
                  <a:alpha val="100000"/>
                </a:srgbClr>
              </a:solidFill>
              <a:prstDash val="solid"/>
              <a:round/>
            </a:ln>
          </p:spPr>
          <p:txBody>
            <a:bodyPr/>
            <a:lstStyle/>
            <a:p/>
          </p:txBody>
        </p:sp>
        <p:sp>
          <p:nvSpPr>
            <p:cNvPr id="25" name="pl25"/>
            <p:cNvSpPr/>
            <p:nvPr/>
          </p:nvSpPr>
          <p:spPr>
            <a:xfrm>
              <a:off x="830429" y="1567468"/>
              <a:ext cx="1461582" cy="184462"/>
            </a:xfrm>
            <a:custGeom>
              <a:avLst/>
              <a:pathLst>
                <a:path w="1461582" h="184462">
                  <a:moveTo>
                    <a:pt x="0" y="0"/>
                  </a:moveTo>
                  <a:lnTo>
                    <a:pt x="208797" y="52703"/>
                  </a:lnTo>
                  <a:lnTo>
                    <a:pt x="417595" y="158110"/>
                  </a:lnTo>
                  <a:lnTo>
                    <a:pt x="626392" y="39527"/>
                  </a:lnTo>
                  <a:lnTo>
                    <a:pt x="835190" y="13175"/>
                  </a:lnTo>
                  <a:lnTo>
                    <a:pt x="1043987" y="184462"/>
                  </a:lnTo>
                  <a:lnTo>
                    <a:pt x="1252785" y="144934"/>
                  </a:lnTo>
                  <a:lnTo>
                    <a:pt x="1461582" y="144934"/>
                  </a:lnTo>
                </a:path>
              </a:pathLst>
            </a:custGeom>
            <a:ln w="35231" cap="flat">
              <a:solidFill>
                <a:srgbClr val="1CABE2">
                  <a:alpha val="100000"/>
                </a:srgbClr>
              </a:solidFill>
              <a:prstDash val="solid"/>
              <a:round/>
            </a:ln>
          </p:spPr>
          <p:txBody>
            <a:bodyPr/>
            <a:lstStyle/>
            <a:p/>
          </p:txBody>
        </p:sp>
        <p:sp>
          <p:nvSpPr>
            <p:cNvPr id="26" name="tx26"/>
            <p:cNvSpPr/>
            <p:nvPr/>
          </p:nvSpPr>
          <p:spPr>
            <a:xfrm>
              <a:off x="770170"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7" name="tx27"/>
            <p:cNvSpPr/>
            <p:nvPr/>
          </p:nvSpPr>
          <p:spPr>
            <a:xfrm>
              <a:off x="978968" y="14416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8" name="tx28"/>
            <p:cNvSpPr/>
            <p:nvPr/>
          </p:nvSpPr>
          <p:spPr>
            <a:xfrm>
              <a:off x="118776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9" name="tx29"/>
            <p:cNvSpPr/>
            <p:nvPr/>
          </p:nvSpPr>
          <p:spPr>
            <a:xfrm>
              <a:off x="1396563" y="14284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0" name="tx30"/>
            <p:cNvSpPr/>
            <p:nvPr/>
          </p:nvSpPr>
          <p:spPr>
            <a:xfrm>
              <a:off x="1605360" y="14020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 name="tx31"/>
            <p:cNvSpPr/>
            <p:nvPr/>
          </p:nvSpPr>
          <p:spPr>
            <a:xfrm>
              <a:off x="1814158" y="15733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2" name="tx32"/>
            <p:cNvSpPr/>
            <p:nvPr/>
          </p:nvSpPr>
          <p:spPr>
            <a:xfrm>
              <a:off x="2022955" y="15338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3" name="tx33"/>
            <p:cNvSpPr/>
            <p:nvPr/>
          </p:nvSpPr>
          <p:spPr>
            <a:xfrm>
              <a:off x="2231753" y="15338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4" name="rc34"/>
            <p:cNvSpPr/>
            <p:nvPr/>
          </p:nvSpPr>
          <p:spPr>
            <a:xfrm>
              <a:off x="757350" y="2358522"/>
              <a:ext cx="1607740" cy="1000048"/>
            </a:xfrm>
            <a:prstGeom prst="rect">
              <a:avLst/>
            </a:prstGeom>
            <a:solidFill>
              <a:srgbClr val="EBEBEB">
                <a:alpha val="100000"/>
              </a:srgbClr>
            </a:solidFill>
          </p:spPr>
          <p:txBody>
            <a:bodyPr/>
            <a:lstStyle/>
            <a:p/>
          </p:txBody>
        </p:sp>
        <p:sp>
          <p:nvSpPr>
            <p:cNvPr id="35" name="pl35"/>
            <p:cNvSpPr/>
            <p:nvPr/>
          </p:nvSpPr>
          <p:spPr>
            <a:xfrm>
              <a:off x="75735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 name="pl36"/>
            <p:cNvSpPr/>
            <p:nvPr/>
          </p:nvSpPr>
          <p:spPr>
            <a:xfrm>
              <a:off x="75735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 name="pl40"/>
            <p:cNvSpPr/>
            <p:nvPr/>
          </p:nvSpPr>
          <p:spPr>
            <a:xfrm>
              <a:off x="75735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83042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50" name="pl50"/>
            <p:cNvSpPr/>
            <p:nvPr/>
          </p:nvSpPr>
          <p:spPr>
            <a:xfrm>
              <a:off x="83042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40651" cap="flat">
              <a:solidFill>
                <a:srgbClr val="BEBEBE">
                  <a:alpha val="69803"/>
                </a:srgbClr>
              </a:solidFill>
              <a:prstDash val="solid"/>
              <a:round/>
            </a:ln>
          </p:spPr>
          <p:txBody>
            <a:bodyPr/>
            <a:lstStyle/>
            <a:p/>
          </p:txBody>
        </p:sp>
        <p:sp>
          <p:nvSpPr>
            <p:cNvPr id="51" name="pl51"/>
            <p:cNvSpPr/>
            <p:nvPr/>
          </p:nvSpPr>
          <p:spPr>
            <a:xfrm>
              <a:off x="83042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35231" cap="flat">
              <a:solidFill>
                <a:srgbClr val="BEBEBE">
                  <a:alpha val="69803"/>
                </a:srgbClr>
              </a:solidFill>
              <a:prstDash val="solid"/>
              <a:round/>
            </a:ln>
          </p:spPr>
          <p:txBody>
            <a:bodyPr/>
            <a:lstStyle/>
            <a:p/>
          </p:txBody>
        </p:sp>
        <p:sp>
          <p:nvSpPr>
            <p:cNvPr id="52" name="pl52"/>
            <p:cNvSpPr/>
            <p:nvPr/>
          </p:nvSpPr>
          <p:spPr>
            <a:xfrm>
              <a:off x="83042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53" name="pl53"/>
            <p:cNvSpPr/>
            <p:nvPr/>
          </p:nvSpPr>
          <p:spPr>
            <a:xfrm>
              <a:off x="83042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40651" cap="flat">
              <a:solidFill>
                <a:srgbClr val="000000">
                  <a:alpha val="100000"/>
                </a:srgbClr>
              </a:solidFill>
              <a:prstDash val="solid"/>
              <a:round/>
            </a:ln>
          </p:spPr>
          <p:txBody>
            <a:bodyPr/>
            <a:lstStyle/>
            <a:p/>
          </p:txBody>
        </p:sp>
        <p:sp>
          <p:nvSpPr>
            <p:cNvPr id="54" name="pl54"/>
            <p:cNvSpPr/>
            <p:nvPr/>
          </p:nvSpPr>
          <p:spPr>
            <a:xfrm>
              <a:off x="830429" y="2746551"/>
              <a:ext cx="1461582" cy="52703"/>
            </a:xfrm>
            <a:custGeom>
              <a:avLst/>
              <a:pathLst>
                <a:path w="1461582" h="52703">
                  <a:moveTo>
                    <a:pt x="0" y="0"/>
                  </a:moveTo>
                  <a:lnTo>
                    <a:pt x="208797" y="0"/>
                  </a:lnTo>
                  <a:lnTo>
                    <a:pt x="417595" y="0"/>
                  </a:lnTo>
                  <a:lnTo>
                    <a:pt x="626392" y="52703"/>
                  </a:lnTo>
                  <a:lnTo>
                    <a:pt x="835190" y="39527"/>
                  </a:lnTo>
                  <a:lnTo>
                    <a:pt x="1043987" y="0"/>
                  </a:lnTo>
                  <a:lnTo>
                    <a:pt x="1252785" y="39527"/>
                  </a:lnTo>
                  <a:lnTo>
                    <a:pt x="1461582" y="52703"/>
                  </a:lnTo>
                </a:path>
              </a:pathLst>
            </a:custGeom>
            <a:ln w="35231" cap="flat">
              <a:solidFill>
                <a:srgbClr val="1CABE2">
                  <a:alpha val="100000"/>
                </a:srgbClr>
              </a:solidFill>
              <a:prstDash val="solid"/>
              <a:round/>
            </a:ln>
          </p:spPr>
          <p:txBody>
            <a:bodyPr/>
            <a:lstStyle/>
            <a:p/>
          </p:txBody>
        </p:sp>
        <p:sp>
          <p:nvSpPr>
            <p:cNvPr id="55" name="tx55"/>
            <p:cNvSpPr/>
            <p:nvPr/>
          </p:nvSpPr>
          <p:spPr>
            <a:xfrm>
              <a:off x="770170"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56" name="tx56"/>
            <p:cNvSpPr/>
            <p:nvPr/>
          </p:nvSpPr>
          <p:spPr>
            <a:xfrm>
              <a:off x="978968"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57" name="tx57"/>
            <p:cNvSpPr/>
            <p:nvPr/>
          </p:nvSpPr>
          <p:spPr>
            <a:xfrm>
              <a:off x="1187765"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58" name="tx58"/>
            <p:cNvSpPr/>
            <p:nvPr/>
          </p:nvSpPr>
          <p:spPr>
            <a:xfrm>
              <a:off x="1396563" y="26207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59" name="tx59"/>
            <p:cNvSpPr/>
            <p:nvPr/>
          </p:nvSpPr>
          <p:spPr>
            <a:xfrm>
              <a:off x="1605360"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60" name="tx60"/>
            <p:cNvSpPr/>
            <p:nvPr/>
          </p:nvSpPr>
          <p:spPr>
            <a:xfrm>
              <a:off x="1814158"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61" name="tx61"/>
            <p:cNvSpPr/>
            <p:nvPr/>
          </p:nvSpPr>
          <p:spPr>
            <a:xfrm>
              <a:off x="2022955"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62" name="tx62"/>
            <p:cNvSpPr/>
            <p:nvPr/>
          </p:nvSpPr>
          <p:spPr>
            <a:xfrm>
              <a:off x="2231753" y="26207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63" name="rc63"/>
            <p:cNvSpPr/>
            <p:nvPr/>
          </p:nvSpPr>
          <p:spPr>
            <a:xfrm>
              <a:off x="757350" y="3643012"/>
              <a:ext cx="1607740" cy="1000048"/>
            </a:xfrm>
            <a:prstGeom prst="rect">
              <a:avLst/>
            </a:prstGeom>
            <a:solidFill>
              <a:srgbClr val="EBEBEB">
                <a:alpha val="100000"/>
              </a:srgbClr>
            </a:solidFill>
          </p:spPr>
          <p:txBody>
            <a:bodyPr/>
            <a:lstStyle/>
            <a:p/>
          </p:txBody>
        </p:sp>
        <p:sp>
          <p:nvSpPr>
            <p:cNvPr id="64" name="pl64"/>
            <p:cNvSpPr/>
            <p:nvPr/>
          </p:nvSpPr>
          <p:spPr>
            <a:xfrm>
              <a:off x="75735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5" name="pl65"/>
            <p:cNvSpPr/>
            <p:nvPr/>
          </p:nvSpPr>
          <p:spPr>
            <a:xfrm>
              <a:off x="75735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6" name="pl66"/>
            <p:cNvSpPr/>
            <p:nvPr/>
          </p:nvSpPr>
          <p:spPr>
            <a:xfrm>
              <a:off x="75735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9" name="pl69"/>
            <p:cNvSpPr/>
            <p:nvPr/>
          </p:nvSpPr>
          <p:spPr>
            <a:xfrm>
              <a:off x="75735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0" name="pl70"/>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83042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79" name="pl79"/>
            <p:cNvSpPr/>
            <p:nvPr/>
          </p:nvSpPr>
          <p:spPr>
            <a:xfrm>
              <a:off x="83042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40651" cap="flat">
              <a:solidFill>
                <a:srgbClr val="BEBEBE">
                  <a:alpha val="69803"/>
                </a:srgbClr>
              </a:solidFill>
              <a:prstDash val="solid"/>
              <a:round/>
            </a:ln>
          </p:spPr>
          <p:txBody>
            <a:bodyPr/>
            <a:lstStyle/>
            <a:p/>
          </p:txBody>
        </p:sp>
        <p:sp>
          <p:nvSpPr>
            <p:cNvPr id="80" name="pl80"/>
            <p:cNvSpPr/>
            <p:nvPr/>
          </p:nvSpPr>
          <p:spPr>
            <a:xfrm>
              <a:off x="83042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35231" cap="flat">
              <a:solidFill>
                <a:srgbClr val="BEBEBE">
                  <a:alpha val="69803"/>
                </a:srgbClr>
              </a:solidFill>
              <a:prstDash val="solid"/>
              <a:round/>
            </a:ln>
          </p:spPr>
          <p:txBody>
            <a:bodyPr/>
            <a:lstStyle/>
            <a:p/>
          </p:txBody>
        </p:sp>
        <p:sp>
          <p:nvSpPr>
            <p:cNvPr id="81" name="pl81"/>
            <p:cNvSpPr/>
            <p:nvPr/>
          </p:nvSpPr>
          <p:spPr>
            <a:xfrm>
              <a:off x="83042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82" name="pl82"/>
            <p:cNvSpPr/>
            <p:nvPr/>
          </p:nvSpPr>
          <p:spPr>
            <a:xfrm>
              <a:off x="83042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40651" cap="flat">
              <a:solidFill>
                <a:srgbClr val="000000">
                  <a:alpha val="100000"/>
                </a:srgbClr>
              </a:solidFill>
              <a:prstDash val="solid"/>
              <a:round/>
            </a:ln>
          </p:spPr>
          <p:txBody>
            <a:bodyPr/>
            <a:lstStyle/>
            <a:p/>
          </p:txBody>
        </p:sp>
        <p:sp>
          <p:nvSpPr>
            <p:cNvPr id="83" name="pl83"/>
            <p:cNvSpPr/>
            <p:nvPr/>
          </p:nvSpPr>
          <p:spPr>
            <a:xfrm>
              <a:off x="830429" y="4110096"/>
              <a:ext cx="1461582" cy="65879"/>
            </a:xfrm>
            <a:custGeom>
              <a:avLst/>
              <a:pathLst>
                <a:path w="1461582" h="65879">
                  <a:moveTo>
                    <a:pt x="0" y="0"/>
                  </a:moveTo>
                  <a:lnTo>
                    <a:pt x="208797" y="13175"/>
                  </a:lnTo>
                  <a:lnTo>
                    <a:pt x="417595" y="13175"/>
                  </a:lnTo>
                  <a:lnTo>
                    <a:pt x="626392" y="26351"/>
                  </a:lnTo>
                  <a:lnTo>
                    <a:pt x="835190" y="39527"/>
                  </a:lnTo>
                  <a:lnTo>
                    <a:pt x="1043987" y="52703"/>
                  </a:lnTo>
                  <a:lnTo>
                    <a:pt x="1252785" y="52703"/>
                  </a:lnTo>
                  <a:lnTo>
                    <a:pt x="1461582" y="65879"/>
                  </a:lnTo>
                </a:path>
              </a:pathLst>
            </a:custGeom>
            <a:ln w="35231" cap="flat">
              <a:solidFill>
                <a:srgbClr val="1CABE2">
                  <a:alpha val="100000"/>
                </a:srgbClr>
              </a:solidFill>
              <a:prstDash val="solid"/>
              <a:round/>
            </a:ln>
          </p:spPr>
          <p:txBody>
            <a:bodyPr/>
            <a:lstStyle/>
            <a:p/>
          </p:txBody>
        </p:sp>
        <p:sp>
          <p:nvSpPr>
            <p:cNvPr id="84" name="tx84"/>
            <p:cNvSpPr/>
            <p:nvPr/>
          </p:nvSpPr>
          <p:spPr>
            <a:xfrm>
              <a:off x="770170"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85" name="tx85"/>
            <p:cNvSpPr/>
            <p:nvPr/>
          </p:nvSpPr>
          <p:spPr>
            <a:xfrm>
              <a:off x="978968"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86" name="tx86"/>
            <p:cNvSpPr/>
            <p:nvPr/>
          </p:nvSpPr>
          <p:spPr>
            <a:xfrm>
              <a:off x="1187765" y="39447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87" name="tx87"/>
            <p:cNvSpPr/>
            <p:nvPr/>
          </p:nvSpPr>
          <p:spPr>
            <a:xfrm>
              <a:off x="1396563" y="3957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88" name="tx88"/>
            <p:cNvSpPr/>
            <p:nvPr/>
          </p:nvSpPr>
          <p:spPr>
            <a:xfrm>
              <a:off x="1605360" y="397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89" name="tx89"/>
            <p:cNvSpPr/>
            <p:nvPr/>
          </p:nvSpPr>
          <p:spPr>
            <a:xfrm>
              <a:off x="1814158"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90" name="tx90"/>
            <p:cNvSpPr/>
            <p:nvPr/>
          </p:nvSpPr>
          <p:spPr>
            <a:xfrm>
              <a:off x="2022955"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91" name="tx91"/>
            <p:cNvSpPr/>
            <p:nvPr/>
          </p:nvSpPr>
          <p:spPr>
            <a:xfrm>
              <a:off x="2231753" y="39974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92" name="rc92"/>
            <p:cNvSpPr/>
            <p:nvPr/>
          </p:nvSpPr>
          <p:spPr>
            <a:xfrm>
              <a:off x="757350" y="4927502"/>
              <a:ext cx="1607740" cy="1000048"/>
            </a:xfrm>
            <a:prstGeom prst="rect">
              <a:avLst/>
            </a:prstGeom>
            <a:solidFill>
              <a:srgbClr val="EBEBEB">
                <a:alpha val="100000"/>
              </a:srgbClr>
            </a:solidFill>
          </p:spPr>
          <p:txBody>
            <a:bodyPr/>
            <a:lstStyle/>
            <a:p/>
          </p:txBody>
        </p:sp>
        <p:sp>
          <p:nvSpPr>
            <p:cNvPr id="93" name="pl93"/>
            <p:cNvSpPr/>
            <p:nvPr/>
          </p:nvSpPr>
          <p:spPr>
            <a:xfrm>
              <a:off x="75735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4" name="pl94"/>
            <p:cNvSpPr/>
            <p:nvPr/>
          </p:nvSpPr>
          <p:spPr>
            <a:xfrm>
              <a:off x="75735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5" name="pl95"/>
            <p:cNvSpPr/>
            <p:nvPr/>
          </p:nvSpPr>
          <p:spPr>
            <a:xfrm>
              <a:off x="75735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6" name="pl96"/>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8" name="pl98"/>
            <p:cNvSpPr/>
            <p:nvPr/>
          </p:nvSpPr>
          <p:spPr>
            <a:xfrm>
              <a:off x="75735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9" name="pl99"/>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83042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108" name="pl108"/>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40651" cap="flat">
              <a:solidFill>
                <a:srgbClr val="BEBEBE">
                  <a:alpha val="69803"/>
                </a:srgbClr>
              </a:solidFill>
              <a:prstDash val="solid"/>
              <a:round/>
            </a:ln>
          </p:spPr>
          <p:txBody>
            <a:bodyPr/>
            <a:lstStyle/>
            <a:p/>
          </p:txBody>
        </p:sp>
        <p:sp>
          <p:nvSpPr>
            <p:cNvPr id="109" name="pl109"/>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35231" cap="flat">
              <a:solidFill>
                <a:srgbClr val="BEBEBE">
                  <a:alpha val="69803"/>
                </a:srgbClr>
              </a:solidFill>
              <a:prstDash val="solid"/>
              <a:round/>
            </a:ln>
          </p:spPr>
          <p:txBody>
            <a:bodyPr/>
            <a:lstStyle/>
            <a:p/>
          </p:txBody>
        </p:sp>
        <p:sp>
          <p:nvSpPr>
            <p:cNvPr id="110" name="pl110"/>
            <p:cNvSpPr/>
            <p:nvPr/>
          </p:nvSpPr>
          <p:spPr>
            <a:xfrm>
              <a:off x="83042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111" name="pl111"/>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40651" cap="flat">
              <a:solidFill>
                <a:srgbClr val="000000">
                  <a:alpha val="100000"/>
                </a:srgbClr>
              </a:solidFill>
              <a:prstDash val="solid"/>
              <a:round/>
            </a:ln>
          </p:spPr>
          <p:txBody>
            <a:bodyPr/>
            <a:lstStyle/>
            <a:p/>
          </p:txBody>
        </p:sp>
        <p:sp>
          <p:nvSpPr>
            <p:cNvPr id="112" name="pl112"/>
            <p:cNvSpPr/>
            <p:nvPr/>
          </p:nvSpPr>
          <p:spPr>
            <a:xfrm>
              <a:off x="830429" y="5420938"/>
              <a:ext cx="1461582" cy="158110"/>
            </a:xfrm>
            <a:custGeom>
              <a:avLst/>
              <a:pathLst>
                <a:path w="1461582" h="158110">
                  <a:moveTo>
                    <a:pt x="0" y="0"/>
                  </a:moveTo>
                  <a:lnTo>
                    <a:pt x="208797" y="39527"/>
                  </a:lnTo>
                  <a:lnTo>
                    <a:pt x="417595" y="92231"/>
                  </a:lnTo>
                  <a:lnTo>
                    <a:pt x="626392" y="158110"/>
                  </a:lnTo>
                  <a:lnTo>
                    <a:pt x="835190" y="118582"/>
                  </a:lnTo>
                  <a:lnTo>
                    <a:pt x="1043987" y="158110"/>
                  </a:lnTo>
                  <a:lnTo>
                    <a:pt x="1252785" y="118582"/>
                  </a:lnTo>
                  <a:lnTo>
                    <a:pt x="1461582" y="118582"/>
                  </a:lnTo>
                </a:path>
              </a:pathLst>
            </a:custGeom>
            <a:ln w="35231" cap="flat">
              <a:solidFill>
                <a:srgbClr val="1CABE2">
                  <a:alpha val="100000"/>
                </a:srgbClr>
              </a:solidFill>
              <a:prstDash val="solid"/>
              <a:round/>
            </a:ln>
          </p:spPr>
          <p:txBody>
            <a:bodyPr/>
            <a:lstStyle/>
            <a:p/>
          </p:txBody>
        </p:sp>
        <p:sp>
          <p:nvSpPr>
            <p:cNvPr id="113" name="tx113"/>
            <p:cNvSpPr/>
            <p:nvPr/>
          </p:nvSpPr>
          <p:spPr>
            <a:xfrm>
              <a:off x="770170" y="5242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14" name="tx114"/>
            <p:cNvSpPr/>
            <p:nvPr/>
          </p:nvSpPr>
          <p:spPr>
            <a:xfrm>
              <a:off x="978968" y="52819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15" name="tx115"/>
            <p:cNvSpPr/>
            <p:nvPr/>
          </p:nvSpPr>
          <p:spPr>
            <a:xfrm>
              <a:off x="1187765" y="5334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16" name="tx116"/>
            <p:cNvSpPr/>
            <p:nvPr/>
          </p:nvSpPr>
          <p:spPr>
            <a:xfrm>
              <a:off x="1396563"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17" name="tx117"/>
            <p:cNvSpPr/>
            <p:nvPr/>
          </p:nvSpPr>
          <p:spPr>
            <a:xfrm>
              <a:off x="1605360"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18" name="tx118"/>
            <p:cNvSpPr/>
            <p:nvPr/>
          </p:nvSpPr>
          <p:spPr>
            <a:xfrm>
              <a:off x="1814158"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19" name="tx119"/>
            <p:cNvSpPr/>
            <p:nvPr/>
          </p:nvSpPr>
          <p:spPr>
            <a:xfrm>
              <a:off x="2022955"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20" name="tx120"/>
            <p:cNvSpPr/>
            <p:nvPr/>
          </p:nvSpPr>
          <p:spPr>
            <a:xfrm>
              <a:off x="2231753"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21" name="rc121"/>
            <p:cNvSpPr/>
            <p:nvPr/>
          </p:nvSpPr>
          <p:spPr>
            <a:xfrm>
              <a:off x="2434680" y="1074032"/>
              <a:ext cx="1607740" cy="1000048"/>
            </a:xfrm>
            <a:prstGeom prst="rect">
              <a:avLst/>
            </a:prstGeom>
            <a:solidFill>
              <a:srgbClr val="EBEBEB">
                <a:alpha val="100000"/>
              </a:srgbClr>
            </a:solidFill>
          </p:spPr>
          <p:txBody>
            <a:bodyPr/>
            <a:lstStyle/>
            <a:p/>
          </p:txBody>
        </p:sp>
        <p:sp>
          <p:nvSpPr>
            <p:cNvPr id="122" name="pl122"/>
            <p:cNvSpPr/>
            <p:nvPr/>
          </p:nvSpPr>
          <p:spPr>
            <a:xfrm>
              <a:off x="243468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3" name="pl123"/>
            <p:cNvSpPr/>
            <p:nvPr/>
          </p:nvSpPr>
          <p:spPr>
            <a:xfrm>
              <a:off x="243468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4" name="pl124"/>
            <p:cNvSpPr/>
            <p:nvPr/>
          </p:nvSpPr>
          <p:spPr>
            <a:xfrm>
              <a:off x="243468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5" name="pl125"/>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6" name="pl126"/>
            <p:cNvSpPr/>
            <p:nvPr/>
          </p:nvSpPr>
          <p:spPr>
            <a:xfrm>
              <a:off x="243468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7" name="pl127"/>
            <p:cNvSpPr/>
            <p:nvPr/>
          </p:nvSpPr>
          <p:spPr>
            <a:xfrm>
              <a:off x="243468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8" name="pl12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250775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137" name="pl137"/>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40651" cap="flat">
              <a:solidFill>
                <a:srgbClr val="BEBEBE">
                  <a:alpha val="69803"/>
                </a:srgbClr>
              </a:solidFill>
              <a:prstDash val="solid"/>
              <a:round/>
            </a:ln>
          </p:spPr>
          <p:txBody>
            <a:bodyPr/>
            <a:lstStyle/>
            <a:p/>
          </p:txBody>
        </p:sp>
        <p:sp>
          <p:nvSpPr>
            <p:cNvPr id="138" name="pl138"/>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35231" cap="flat">
              <a:solidFill>
                <a:srgbClr val="BEBEBE">
                  <a:alpha val="69803"/>
                </a:srgbClr>
              </a:solidFill>
              <a:prstDash val="solid"/>
              <a:round/>
            </a:ln>
          </p:spPr>
          <p:txBody>
            <a:bodyPr/>
            <a:lstStyle/>
            <a:p/>
          </p:txBody>
        </p:sp>
        <p:sp>
          <p:nvSpPr>
            <p:cNvPr id="139" name="pl139"/>
            <p:cNvSpPr/>
            <p:nvPr/>
          </p:nvSpPr>
          <p:spPr>
            <a:xfrm>
              <a:off x="250775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140" name="pl140"/>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40651" cap="flat">
              <a:solidFill>
                <a:srgbClr val="000000">
                  <a:alpha val="100000"/>
                </a:srgbClr>
              </a:solidFill>
              <a:prstDash val="solid"/>
              <a:round/>
            </a:ln>
          </p:spPr>
          <p:txBody>
            <a:bodyPr/>
            <a:lstStyle/>
            <a:p/>
          </p:txBody>
        </p:sp>
        <p:sp>
          <p:nvSpPr>
            <p:cNvPr id="141" name="pl141"/>
            <p:cNvSpPr/>
            <p:nvPr/>
          </p:nvSpPr>
          <p:spPr>
            <a:xfrm>
              <a:off x="2507759" y="1501589"/>
              <a:ext cx="1461582" cy="171286"/>
            </a:xfrm>
            <a:custGeom>
              <a:avLst/>
              <a:pathLst>
                <a:path w="1461582" h="171286">
                  <a:moveTo>
                    <a:pt x="0" y="0"/>
                  </a:moveTo>
                  <a:lnTo>
                    <a:pt x="208797" y="52703"/>
                  </a:lnTo>
                  <a:lnTo>
                    <a:pt x="417595" y="131758"/>
                  </a:lnTo>
                  <a:lnTo>
                    <a:pt x="626392" y="171286"/>
                  </a:lnTo>
                  <a:lnTo>
                    <a:pt x="835190" y="118582"/>
                  </a:lnTo>
                  <a:lnTo>
                    <a:pt x="1043987" y="65879"/>
                  </a:lnTo>
                  <a:lnTo>
                    <a:pt x="1252785" y="26351"/>
                  </a:lnTo>
                  <a:lnTo>
                    <a:pt x="1461582" y="65879"/>
                  </a:lnTo>
                </a:path>
              </a:pathLst>
            </a:custGeom>
            <a:ln w="35231" cap="flat">
              <a:solidFill>
                <a:srgbClr val="1CABE2">
                  <a:alpha val="100000"/>
                </a:srgbClr>
              </a:solidFill>
              <a:prstDash val="solid"/>
              <a:round/>
            </a:ln>
          </p:spPr>
          <p:txBody>
            <a:bodyPr/>
            <a:lstStyle/>
            <a:p/>
          </p:txBody>
        </p:sp>
        <p:sp>
          <p:nvSpPr>
            <p:cNvPr id="142" name="tx142"/>
            <p:cNvSpPr/>
            <p:nvPr/>
          </p:nvSpPr>
          <p:spPr>
            <a:xfrm>
              <a:off x="2447500" y="13230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43" name="tx143"/>
            <p:cNvSpPr/>
            <p:nvPr/>
          </p:nvSpPr>
          <p:spPr>
            <a:xfrm>
              <a:off x="2656297"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44" name="tx144"/>
            <p:cNvSpPr/>
            <p:nvPr/>
          </p:nvSpPr>
          <p:spPr>
            <a:xfrm>
              <a:off x="2865095" y="14547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45" name="tx145"/>
            <p:cNvSpPr/>
            <p:nvPr/>
          </p:nvSpPr>
          <p:spPr>
            <a:xfrm>
              <a:off x="3073892"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46" name="tx146"/>
            <p:cNvSpPr/>
            <p:nvPr/>
          </p:nvSpPr>
          <p:spPr>
            <a:xfrm>
              <a:off x="3282690" y="14416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47" name="tx147"/>
            <p:cNvSpPr/>
            <p:nvPr/>
          </p:nvSpPr>
          <p:spPr>
            <a:xfrm>
              <a:off x="3491488"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48" name="tx148"/>
            <p:cNvSpPr/>
            <p:nvPr/>
          </p:nvSpPr>
          <p:spPr>
            <a:xfrm>
              <a:off x="3700285" y="13493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49" name="tx149"/>
            <p:cNvSpPr/>
            <p:nvPr/>
          </p:nvSpPr>
          <p:spPr>
            <a:xfrm>
              <a:off x="3909083"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50" name="rc150"/>
            <p:cNvSpPr/>
            <p:nvPr/>
          </p:nvSpPr>
          <p:spPr>
            <a:xfrm>
              <a:off x="2434680" y="2358522"/>
              <a:ext cx="1607740" cy="1000048"/>
            </a:xfrm>
            <a:prstGeom prst="rect">
              <a:avLst/>
            </a:prstGeom>
            <a:solidFill>
              <a:srgbClr val="EBEBEB">
                <a:alpha val="100000"/>
              </a:srgbClr>
            </a:solidFill>
          </p:spPr>
          <p:txBody>
            <a:bodyPr/>
            <a:lstStyle/>
            <a:p/>
          </p:txBody>
        </p:sp>
        <p:sp>
          <p:nvSpPr>
            <p:cNvPr id="151" name="pl151"/>
            <p:cNvSpPr/>
            <p:nvPr/>
          </p:nvSpPr>
          <p:spPr>
            <a:xfrm>
              <a:off x="243468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2" name="pl152"/>
            <p:cNvSpPr/>
            <p:nvPr/>
          </p:nvSpPr>
          <p:spPr>
            <a:xfrm>
              <a:off x="243468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3" name="pl153"/>
            <p:cNvSpPr/>
            <p:nvPr/>
          </p:nvSpPr>
          <p:spPr>
            <a:xfrm>
              <a:off x="243468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4" name="pl154"/>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5" name="pl155"/>
            <p:cNvSpPr/>
            <p:nvPr/>
          </p:nvSpPr>
          <p:spPr>
            <a:xfrm>
              <a:off x="243468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6" name="pl156"/>
            <p:cNvSpPr/>
            <p:nvPr/>
          </p:nvSpPr>
          <p:spPr>
            <a:xfrm>
              <a:off x="243468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7" name="pl157"/>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50775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166" name="pl166"/>
            <p:cNvSpPr/>
            <p:nvPr/>
          </p:nvSpPr>
          <p:spPr>
            <a:xfrm>
              <a:off x="250775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40651" cap="flat">
              <a:solidFill>
                <a:srgbClr val="BEBEBE">
                  <a:alpha val="69803"/>
                </a:srgbClr>
              </a:solidFill>
              <a:prstDash val="solid"/>
              <a:round/>
            </a:ln>
          </p:spPr>
          <p:txBody>
            <a:bodyPr/>
            <a:lstStyle/>
            <a:p/>
          </p:txBody>
        </p:sp>
        <p:sp>
          <p:nvSpPr>
            <p:cNvPr id="167" name="pl167"/>
            <p:cNvSpPr/>
            <p:nvPr/>
          </p:nvSpPr>
          <p:spPr>
            <a:xfrm>
              <a:off x="250775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35231" cap="flat">
              <a:solidFill>
                <a:srgbClr val="BEBEBE">
                  <a:alpha val="69803"/>
                </a:srgbClr>
              </a:solidFill>
              <a:prstDash val="solid"/>
              <a:round/>
            </a:ln>
          </p:spPr>
          <p:txBody>
            <a:bodyPr/>
            <a:lstStyle/>
            <a:p/>
          </p:txBody>
        </p:sp>
        <p:sp>
          <p:nvSpPr>
            <p:cNvPr id="168" name="pl168"/>
            <p:cNvSpPr/>
            <p:nvPr/>
          </p:nvSpPr>
          <p:spPr>
            <a:xfrm>
              <a:off x="250775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169" name="pl169"/>
            <p:cNvSpPr/>
            <p:nvPr/>
          </p:nvSpPr>
          <p:spPr>
            <a:xfrm>
              <a:off x="250775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40651" cap="flat">
              <a:solidFill>
                <a:srgbClr val="000000">
                  <a:alpha val="100000"/>
                </a:srgbClr>
              </a:solidFill>
              <a:prstDash val="solid"/>
              <a:round/>
            </a:ln>
          </p:spPr>
          <p:txBody>
            <a:bodyPr/>
            <a:lstStyle/>
            <a:p/>
          </p:txBody>
        </p:sp>
        <p:sp>
          <p:nvSpPr>
            <p:cNvPr id="170" name="pl170"/>
            <p:cNvSpPr/>
            <p:nvPr/>
          </p:nvSpPr>
          <p:spPr>
            <a:xfrm>
              <a:off x="2507759" y="2904662"/>
              <a:ext cx="1461582" cy="171286"/>
            </a:xfrm>
            <a:custGeom>
              <a:avLst/>
              <a:pathLst>
                <a:path w="1461582" h="171286">
                  <a:moveTo>
                    <a:pt x="0" y="13175"/>
                  </a:moveTo>
                  <a:lnTo>
                    <a:pt x="208797" y="26351"/>
                  </a:lnTo>
                  <a:lnTo>
                    <a:pt x="417595" y="171286"/>
                  </a:lnTo>
                  <a:lnTo>
                    <a:pt x="626392" y="131758"/>
                  </a:lnTo>
                  <a:lnTo>
                    <a:pt x="835190" y="171286"/>
                  </a:lnTo>
                  <a:lnTo>
                    <a:pt x="1043987" y="79055"/>
                  </a:lnTo>
                  <a:lnTo>
                    <a:pt x="1252785" y="0"/>
                  </a:lnTo>
                  <a:lnTo>
                    <a:pt x="1461582" y="92231"/>
                  </a:lnTo>
                </a:path>
              </a:pathLst>
            </a:custGeom>
            <a:ln w="35231" cap="flat">
              <a:solidFill>
                <a:srgbClr val="1CABE2">
                  <a:alpha val="100000"/>
                </a:srgbClr>
              </a:solidFill>
              <a:prstDash val="solid"/>
              <a:round/>
            </a:ln>
          </p:spPr>
          <p:txBody>
            <a:bodyPr/>
            <a:lstStyle/>
            <a:p/>
          </p:txBody>
        </p:sp>
        <p:sp>
          <p:nvSpPr>
            <p:cNvPr id="171" name="tx171"/>
            <p:cNvSpPr/>
            <p:nvPr/>
          </p:nvSpPr>
          <p:spPr>
            <a:xfrm>
              <a:off x="2447500"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72" name="tx172"/>
            <p:cNvSpPr/>
            <p:nvPr/>
          </p:nvSpPr>
          <p:spPr>
            <a:xfrm>
              <a:off x="2656297" y="27524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73" name="tx173"/>
            <p:cNvSpPr/>
            <p:nvPr/>
          </p:nvSpPr>
          <p:spPr>
            <a:xfrm>
              <a:off x="2865095" y="28973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74" name="tx174"/>
            <p:cNvSpPr/>
            <p:nvPr/>
          </p:nvSpPr>
          <p:spPr>
            <a:xfrm>
              <a:off x="3073892" y="2857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175" name="tx175"/>
            <p:cNvSpPr/>
            <p:nvPr/>
          </p:nvSpPr>
          <p:spPr>
            <a:xfrm>
              <a:off x="3282690" y="28973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76" name="tx176"/>
            <p:cNvSpPr/>
            <p:nvPr/>
          </p:nvSpPr>
          <p:spPr>
            <a:xfrm>
              <a:off x="3491488" y="2805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77" name="tx177"/>
            <p:cNvSpPr/>
            <p:nvPr/>
          </p:nvSpPr>
          <p:spPr>
            <a:xfrm>
              <a:off x="3700285" y="2726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78" name="tx178"/>
            <p:cNvSpPr/>
            <p:nvPr/>
          </p:nvSpPr>
          <p:spPr>
            <a:xfrm>
              <a:off x="3909083" y="28183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79" name="rc179"/>
            <p:cNvSpPr/>
            <p:nvPr/>
          </p:nvSpPr>
          <p:spPr>
            <a:xfrm>
              <a:off x="2434680" y="3643012"/>
              <a:ext cx="1607740" cy="1000048"/>
            </a:xfrm>
            <a:prstGeom prst="rect">
              <a:avLst/>
            </a:prstGeom>
            <a:solidFill>
              <a:srgbClr val="EBEBEB">
                <a:alpha val="100000"/>
              </a:srgbClr>
            </a:solidFill>
          </p:spPr>
          <p:txBody>
            <a:bodyPr/>
            <a:lstStyle/>
            <a:p/>
          </p:txBody>
        </p:sp>
        <p:sp>
          <p:nvSpPr>
            <p:cNvPr id="180" name="pl180"/>
            <p:cNvSpPr/>
            <p:nvPr/>
          </p:nvSpPr>
          <p:spPr>
            <a:xfrm>
              <a:off x="243468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1" name="pl181"/>
            <p:cNvSpPr/>
            <p:nvPr/>
          </p:nvSpPr>
          <p:spPr>
            <a:xfrm>
              <a:off x="243468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2" name="pl182"/>
            <p:cNvSpPr/>
            <p:nvPr/>
          </p:nvSpPr>
          <p:spPr>
            <a:xfrm>
              <a:off x="243468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3" name="pl183"/>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4" name="pl184"/>
            <p:cNvSpPr/>
            <p:nvPr/>
          </p:nvSpPr>
          <p:spPr>
            <a:xfrm>
              <a:off x="243468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5" name="pl185"/>
            <p:cNvSpPr/>
            <p:nvPr/>
          </p:nvSpPr>
          <p:spPr>
            <a:xfrm>
              <a:off x="243468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6" name="pl186"/>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50775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195" name="pl195"/>
            <p:cNvSpPr/>
            <p:nvPr/>
          </p:nvSpPr>
          <p:spPr>
            <a:xfrm>
              <a:off x="250775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40651" cap="flat">
              <a:solidFill>
                <a:srgbClr val="BEBEBE">
                  <a:alpha val="69803"/>
                </a:srgbClr>
              </a:solidFill>
              <a:prstDash val="solid"/>
              <a:round/>
            </a:ln>
          </p:spPr>
          <p:txBody>
            <a:bodyPr/>
            <a:lstStyle/>
            <a:p/>
          </p:txBody>
        </p:sp>
        <p:sp>
          <p:nvSpPr>
            <p:cNvPr id="196" name="pl196"/>
            <p:cNvSpPr/>
            <p:nvPr/>
          </p:nvSpPr>
          <p:spPr>
            <a:xfrm>
              <a:off x="250775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35231" cap="flat">
              <a:solidFill>
                <a:srgbClr val="BEBEBE">
                  <a:alpha val="69803"/>
                </a:srgbClr>
              </a:solidFill>
              <a:prstDash val="solid"/>
              <a:round/>
            </a:ln>
          </p:spPr>
          <p:txBody>
            <a:bodyPr/>
            <a:lstStyle/>
            <a:p/>
          </p:txBody>
        </p:sp>
        <p:sp>
          <p:nvSpPr>
            <p:cNvPr id="197" name="pl197"/>
            <p:cNvSpPr/>
            <p:nvPr/>
          </p:nvSpPr>
          <p:spPr>
            <a:xfrm>
              <a:off x="250775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198" name="pl198"/>
            <p:cNvSpPr/>
            <p:nvPr/>
          </p:nvSpPr>
          <p:spPr>
            <a:xfrm>
              <a:off x="250775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40651" cap="flat">
              <a:solidFill>
                <a:srgbClr val="000000">
                  <a:alpha val="100000"/>
                </a:srgbClr>
              </a:solidFill>
              <a:prstDash val="solid"/>
              <a:round/>
            </a:ln>
          </p:spPr>
          <p:txBody>
            <a:bodyPr/>
            <a:lstStyle/>
            <a:p/>
          </p:txBody>
        </p:sp>
        <p:sp>
          <p:nvSpPr>
            <p:cNvPr id="199" name="pl199"/>
            <p:cNvSpPr/>
            <p:nvPr/>
          </p:nvSpPr>
          <p:spPr>
            <a:xfrm>
              <a:off x="2507759" y="4031041"/>
              <a:ext cx="1461582" cy="79055"/>
            </a:xfrm>
            <a:custGeom>
              <a:avLst/>
              <a:pathLst>
                <a:path w="1461582" h="79055">
                  <a:moveTo>
                    <a:pt x="0" y="0"/>
                  </a:moveTo>
                  <a:lnTo>
                    <a:pt x="208797" y="26351"/>
                  </a:lnTo>
                  <a:lnTo>
                    <a:pt x="417595" y="39527"/>
                  </a:lnTo>
                  <a:lnTo>
                    <a:pt x="626392" y="79055"/>
                  </a:lnTo>
                  <a:lnTo>
                    <a:pt x="835190" y="13175"/>
                  </a:lnTo>
                  <a:lnTo>
                    <a:pt x="1043987" y="0"/>
                  </a:lnTo>
                  <a:lnTo>
                    <a:pt x="1252785" y="0"/>
                  </a:lnTo>
                  <a:lnTo>
                    <a:pt x="1461582" y="52703"/>
                  </a:lnTo>
                </a:path>
              </a:pathLst>
            </a:custGeom>
            <a:ln w="35231" cap="flat">
              <a:solidFill>
                <a:srgbClr val="1CABE2">
                  <a:alpha val="100000"/>
                </a:srgbClr>
              </a:solidFill>
              <a:prstDash val="solid"/>
              <a:round/>
            </a:ln>
          </p:spPr>
          <p:txBody>
            <a:bodyPr/>
            <a:lstStyle/>
            <a:p/>
          </p:txBody>
        </p:sp>
        <p:sp>
          <p:nvSpPr>
            <p:cNvPr id="200" name="tx200"/>
            <p:cNvSpPr/>
            <p:nvPr/>
          </p:nvSpPr>
          <p:spPr>
            <a:xfrm>
              <a:off x="2447500"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01" name="tx201"/>
            <p:cNvSpPr/>
            <p:nvPr/>
          </p:nvSpPr>
          <p:spPr>
            <a:xfrm>
              <a:off x="2656297" y="3878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02" name="tx202"/>
            <p:cNvSpPr/>
            <p:nvPr/>
          </p:nvSpPr>
          <p:spPr>
            <a:xfrm>
              <a:off x="2865095" y="3892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03" name="tx203"/>
            <p:cNvSpPr/>
            <p:nvPr/>
          </p:nvSpPr>
          <p:spPr>
            <a:xfrm>
              <a:off x="3073892"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04" name="tx204"/>
            <p:cNvSpPr/>
            <p:nvPr/>
          </p:nvSpPr>
          <p:spPr>
            <a:xfrm>
              <a:off x="3282690" y="3865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205" name="tx205"/>
            <p:cNvSpPr/>
            <p:nvPr/>
          </p:nvSpPr>
          <p:spPr>
            <a:xfrm>
              <a:off x="3491488"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06" name="tx206"/>
            <p:cNvSpPr/>
            <p:nvPr/>
          </p:nvSpPr>
          <p:spPr>
            <a:xfrm>
              <a:off x="3700285"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07" name="tx207"/>
            <p:cNvSpPr/>
            <p:nvPr/>
          </p:nvSpPr>
          <p:spPr>
            <a:xfrm>
              <a:off x="3909083" y="39051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08" name="rc208"/>
            <p:cNvSpPr/>
            <p:nvPr/>
          </p:nvSpPr>
          <p:spPr>
            <a:xfrm>
              <a:off x="2434680" y="4927502"/>
              <a:ext cx="1607740" cy="1000048"/>
            </a:xfrm>
            <a:prstGeom prst="rect">
              <a:avLst/>
            </a:prstGeom>
            <a:solidFill>
              <a:srgbClr val="EBEBEB">
                <a:alpha val="100000"/>
              </a:srgbClr>
            </a:solidFill>
          </p:spPr>
          <p:txBody>
            <a:bodyPr/>
            <a:lstStyle/>
            <a:p/>
          </p:txBody>
        </p:sp>
        <p:sp>
          <p:nvSpPr>
            <p:cNvPr id="209" name="pl209"/>
            <p:cNvSpPr/>
            <p:nvPr/>
          </p:nvSpPr>
          <p:spPr>
            <a:xfrm>
              <a:off x="243468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0" name="pl210"/>
            <p:cNvSpPr/>
            <p:nvPr/>
          </p:nvSpPr>
          <p:spPr>
            <a:xfrm>
              <a:off x="243468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1" name="pl211"/>
            <p:cNvSpPr/>
            <p:nvPr/>
          </p:nvSpPr>
          <p:spPr>
            <a:xfrm>
              <a:off x="243468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2" name="pl212"/>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3" name="pl213"/>
            <p:cNvSpPr/>
            <p:nvPr/>
          </p:nvSpPr>
          <p:spPr>
            <a:xfrm>
              <a:off x="243468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4" name="pl214"/>
            <p:cNvSpPr/>
            <p:nvPr/>
          </p:nvSpPr>
          <p:spPr>
            <a:xfrm>
              <a:off x="243468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5" name="pl215"/>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224" name="pl224"/>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40651" cap="flat">
              <a:solidFill>
                <a:srgbClr val="BEBEBE">
                  <a:alpha val="69803"/>
                </a:srgbClr>
              </a:solidFill>
              <a:prstDash val="solid"/>
              <a:round/>
            </a:ln>
          </p:spPr>
          <p:txBody>
            <a:bodyPr/>
            <a:lstStyle/>
            <a:p/>
          </p:txBody>
        </p:sp>
        <p:sp>
          <p:nvSpPr>
            <p:cNvPr id="225" name="pl225"/>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35231" cap="flat">
              <a:solidFill>
                <a:srgbClr val="BEBEBE">
                  <a:alpha val="69803"/>
                </a:srgbClr>
              </a:solidFill>
              <a:prstDash val="solid"/>
              <a:round/>
            </a:ln>
          </p:spPr>
          <p:txBody>
            <a:bodyPr/>
            <a:lstStyle/>
            <a:p/>
          </p:txBody>
        </p:sp>
        <p:sp>
          <p:nvSpPr>
            <p:cNvPr id="226" name="pl226"/>
            <p:cNvSpPr/>
            <p:nvPr/>
          </p:nvSpPr>
          <p:spPr>
            <a:xfrm>
              <a:off x="250775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227" name="pl227"/>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40651" cap="flat">
              <a:solidFill>
                <a:srgbClr val="000000">
                  <a:alpha val="100000"/>
                </a:srgbClr>
              </a:solidFill>
              <a:prstDash val="solid"/>
              <a:round/>
            </a:ln>
          </p:spPr>
          <p:txBody>
            <a:bodyPr/>
            <a:lstStyle/>
            <a:p/>
          </p:txBody>
        </p:sp>
        <p:sp>
          <p:nvSpPr>
            <p:cNvPr id="228" name="pl228"/>
            <p:cNvSpPr/>
            <p:nvPr/>
          </p:nvSpPr>
          <p:spPr>
            <a:xfrm>
              <a:off x="2507759" y="5341883"/>
              <a:ext cx="1461582" cy="92231"/>
            </a:xfrm>
            <a:custGeom>
              <a:avLst/>
              <a:pathLst>
                <a:path w="1461582" h="92231">
                  <a:moveTo>
                    <a:pt x="0" y="0"/>
                  </a:moveTo>
                  <a:lnTo>
                    <a:pt x="208797" y="0"/>
                  </a:lnTo>
                  <a:lnTo>
                    <a:pt x="417595" y="52703"/>
                  </a:lnTo>
                  <a:lnTo>
                    <a:pt x="626392" y="92231"/>
                  </a:lnTo>
                  <a:lnTo>
                    <a:pt x="835190" y="52703"/>
                  </a:lnTo>
                  <a:lnTo>
                    <a:pt x="1043987" y="65879"/>
                  </a:lnTo>
                  <a:lnTo>
                    <a:pt x="1252785" y="65879"/>
                  </a:lnTo>
                  <a:lnTo>
                    <a:pt x="1461582" y="65879"/>
                  </a:lnTo>
                </a:path>
              </a:pathLst>
            </a:custGeom>
            <a:ln w="35231" cap="flat">
              <a:solidFill>
                <a:srgbClr val="1CABE2">
                  <a:alpha val="100000"/>
                </a:srgbClr>
              </a:solidFill>
              <a:prstDash val="solid"/>
              <a:round/>
            </a:ln>
          </p:spPr>
          <p:txBody>
            <a:bodyPr/>
            <a:lstStyle/>
            <a:p/>
          </p:txBody>
        </p:sp>
        <p:sp>
          <p:nvSpPr>
            <p:cNvPr id="229" name="tx229"/>
            <p:cNvSpPr/>
            <p:nvPr/>
          </p:nvSpPr>
          <p:spPr>
            <a:xfrm>
              <a:off x="2447500" y="5163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30" name="tx230"/>
            <p:cNvSpPr/>
            <p:nvPr/>
          </p:nvSpPr>
          <p:spPr>
            <a:xfrm>
              <a:off x="2656297" y="5163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31" name="tx231"/>
            <p:cNvSpPr/>
            <p:nvPr/>
          </p:nvSpPr>
          <p:spPr>
            <a:xfrm>
              <a:off x="2865095" y="5216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32" name="tx232"/>
            <p:cNvSpPr/>
            <p:nvPr/>
          </p:nvSpPr>
          <p:spPr>
            <a:xfrm>
              <a:off x="3073892" y="5255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33" name="tx233"/>
            <p:cNvSpPr/>
            <p:nvPr/>
          </p:nvSpPr>
          <p:spPr>
            <a:xfrm>
              <a:off x="3282690" y="5216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34" name="tx234"/>
            <p:cNvSpPr/>
            <p:nvPr/>
          </p:nvSpPr>
          <p:spPr>
            <a:xfrm>
              <a:off x="3491488"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35" name="tx235"/>
            <p:cNvSpPr/>
            <p:nvPr/>
          </p:nvSpPr>
          <p:spPr>
            <a:xfrm>
              <a:off x="3700285"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36" name="tx236"/>
            <p:cNvSpPr/>
            <p:nvPr/>
          </p:nvSpPr>
          <p:spPr>
            <a:xfrm>
              <a:off x="3909083"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37" name="rc237"/>
            <p:cNvSpPr/>
            <p:nvPr/>
          </p:nvSpPr>
          <p:spPr>
            <a:xfrm>
              <a:off x="4112010" y="1074032"/>
              <a:ext cx="1607740" cy="1000048"/>
            </a:xfrm>
            <a:prstGeom prst="rect">
              <a:avLst/>
            </a:prstGeom>
            <a:solidFill>
              <a:srgbClr val="EBEBEB">
                <a:alpha val="100000"/>
              </a:srgbClr>
            </a:solidFill>
          </p:spPr>
          <p:txBody>
            <a:bodyPr/>
            <a:lstStyle/>
            <a:p/>
          </p:txBody>
        </p:sp>
        <p:sp>
          <p:nvSpPr>
            <p:cNvPr id="238" name="pl238"/>
            <p:cNvSpPr/>
            <p:nvPr/>
          </p:nvSpPr>
          <p:spPr>
            <a:xfrm>
              <a:off x="411201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39" name="pl239"/>
            <p:cNvSpPr/>
            <p:nvPr/>
          </p:nvSpPr>
          <p:spPr>
            <a:xfrm>
              <a:off x="411201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0" name="pl240"/>
            <p:cNvSpPr/>
            <p:nvPr/>
          </p:nvSpPr>
          <p:spPr>
            <a:xfrm>
              <a:off x="411201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1" name="pl241"/>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2" name="pl242"/>
            <p:cNvSpPr/>
            <p:nvPr/>
          </p:nvSpPr>
          <p:spPr>
            <a:xfrm>
              <a:off x="411201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3" name="pl243"/>
            <p:cNvSpPr/>
            <p:nvPr/>
          </p:nvSpPr>
          <p:spPr>
            <a:xfrm>
              <a:off x="411201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4" name="pl244"/>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2" name="pl252"/>
            <p:cNvSpPr/>
            <p:nvPr/>
          </p:nvSpPr>
          <p:spPr>
            <a:xfrm>
              <a:off x="418508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253" name="pl253"/>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40651" cap="flat">
              <a:solidFill>
                <a:srgbClr val="BEBEBE">
                  <a:alpha val="69803"/>
                </a:srgbClr>
              </a:solidFill>
              <a:prstDash val="solid"/>
              <a:round/>
            </a:ln>
          </p:spPr>
          <p:txBody>
            <a:bodyPr/>
            <a:lstStyle/>
            <a:p/>
          </p:txBody>
        </p:sp>
        <p:sp>
          <p:nvSpPr>
            <p:cNvPr id="254" name="pl254"/>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35231" cap="flat">
              <a:solidFill>
                <a:srgbClr val="BEBEBE">
                  <a:alpha val="69803"/>
                </a:srgbClr>
              </a:solidFill>
              <a:prstDash val="solid"/>
              <a:round/>
            </a:ln>
          </p:spPr>
          <p:txBody>
            <a:bodyPr/>
            <a:lstStyle/>
            <a:p/>
          </p:txBody>
        </p:sp>
        <p:sp>
          <p:nvSpPr>
            <p:cNvPr id="255" name="pl255"/>
            <p:cNvSpPr/>
            <p:nvPr/>
          </p:nvSpPr>
          <p:spPr>
            <a:xfrm>
              <a:off x="418508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256" name="pl256"/>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40651" cap="flat">
              <a:solidFill>
                <a:srgbClr val="000000">
                  <a:alpha val="100000"/>
                </a:srgbClr>
              </a:solidFill>
              <a:prstDash val="solid"/>
              <a:round/>
            </a:ln>
          </p:spPr>
          <p:txBody>
            <a:bodyPr/>
            <a:lstStyle/>
            <a:p/>
          </p:txBody>
        </p:sp>
        <p:sp>
          <p:nvSpPr>
            <p:cNvPr id="257" name="pl257"/>
            <p:cNvSpPr/>
            <p:nvPr/>
          </p:nvSpPr>
          <p:spPr>
            <a:xfrm>
              <a:off x="4185089" y="1462061"/>
              <a:ext cx="1461582" cy="263517"/>
            </a:xfrm>
            <a:custGeom>
              <a:avLst/>
              <a:pathLst>
                <a:path w="1461582" h="263517">
                  <a:moveTo>
                    <a:pt x="0" y="26351"/>
                  </a:moveTo>
                  <a:lnTo>
                    <a:pt x="208797" y="0"/>
                  </a:lnTo>
                  <a:lnTo>
                    <a:pt x="417595" y="263517"/>
                  </a:lnTo>
                  <a:lnTo>
                    <a:pt x="626392" y="210813"/>
                  </a:lnTo>
                  <a:lnTo>
                    <a:pt x="835190" y="105406"/>
                  </a:lnTo>
                  <a:lnTo>
                    <a:pt x="1043987" y="184462"/>
                  </a:lnTo>
                  <a:lnTo>
                    <a:pt x="1252785" y="131758"/>
                  </a:lnTo>
                  <a:lnTo>
                    <a:pt x="1461582" y="131758"/>
                  </a:lnTo>
                </a:path>
              </a:pathLst>
            </a:custGeom>
            <a:ln w="35231" cap="flat">
              <a:solidFill>
                <a:srgbClr val="1CABE2">
                  <a:alpha val="100000"/>
                </a:srgbClr>
              </a:solidFill>
              <a:prstDash val="solid"/>
              <a:round/>
            </a:ln>
          </p:spPr>
          <p:txBody>
            <a:bodyPr/>
            <a:lstStyle/>
            <a:p/>
          </p:txBody>
        </p:sp>
        <p:sp>
          <p:nvSpPr>
            <p:cNvPr id="258" name="tx258"/>
            <p:cNvSpPr/>
            <p:nvPr/>
          </p:nvSpPr>
          <p:spPr>
            <a:xfrm>
              <a:off x="4124830" y="13098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59" name="tx259"/>
            <p:cNvSpPr/>
            <p:nvPr/>
          </p:nvSpPr>
          <p:spPr>
            <a:xfrm>
              <a:off x="4333627" y="12835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60" name="tx260"/>
            <p:cNvSpPr/>
            <p:nvPr/>
          </p:nvSpPr>
          <p:spPr>
            <a:xfrm>
              <a:off x="454242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61" name="tx261"/>
            <p:cNvSpPr/>
            <p:nvPr/>
          </p:nvSpPr>
          <p:spPr>
            <a:xfrm>
              <a:off x="4751222" y="14943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62" name="tx262"/>
            <p:cNvSpPr/>
            <p:nvPr/>
          </p:nvSpPr>
          <p:spPr>
            <a:xfrm>
              <a:off x="4960020"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63" name="tx263"/>
            <p:cNvSpPr/>
            <p:nvPr/>
          </p:nvSpPr>
          <p:spPr>
            <a:xfrm>
              <a:off x="5168817" y="1467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64" name="tx264"/>
            <p:cNvSpPr/>
            <p:nvPr/>
          </p:nvSpPr>
          <p:spPr>
            <a:xfrm>
              <a:off x="5377615"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65" name="tx265"/>
            <p:cNvSpPr/>
            <p:nvPr/>
          </p:nvSpPr>
          <p:spPr>
            <a:xfrm>
              <a:off x="5586413"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66" name="rc266"/>
            <p:cNvSpPr/>
            <p:nvPr/>
          </p:nvSpPr>
          <p:spPr>
            <a:xfrm>
              <a:off x="4112010" y="2358522"/>
              <a:ext cx="1607740" cy="1000048"/>
            </a:xfrm>
            <a:prstGeom prst="rect">
              <a:avLst/>
            </a:prstGeom>
            <a:solidFill>
              <a:srgbClr val="EBEBEB">
                <a:alpha val="100000"/>
              </a:srgbClr>
            </a:solidFill>
          </p:spPr>
          <p:txBody>
            <a:bodyPr/>
            <a:lstStyle/>
            <a:p/>
          </p:txBody>
        </p:sp>
        <p:sp>
          <p:nvSpPr>
            <p:cNvPr id="267" name="pl267"/>
            <p:cNvSpPr/>
            <p:nvPr/>
          </p:nvSpPr>
          <p:spPr>
            <a:xfrm>
              <a:off x="411201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8" name="pl268"/>
            <p:cNvSpPr/>
            <p:nvPr/>
          </p:nvSpPr>
          <p:spPr>
            <a:xfrm>
              <a:off x="411201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9" name="pl269"/>
            <p:cNvSpPr/>
            <p:nvPr/>
          </p:nvSpPr>
          <p:spPr>
            <a:xfrm>
              <a:off x="411201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0" name="pl270"/>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1" name="pl271"/>
            <p:cNvSpPr/>
            <p:nvPr/>
          </p:nvSpPr>
          <p:spPr>
            <a:xfrm>
              <a:off x="411201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2" name="pl272"/>
            <p:cNvSpPr/>
            <p:nvPr/>
          </p:nvSpPr>
          <p:spPr>
            <a:xfrm>
              <a:off x="411201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3" name="pl27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1" name="pl281"/>
            <p:cNvSpPr/>
            <p:nvPr/>
          </p:nvSpPr>
          <p:spPr>
            <a:xfrm>
              <a:off x="418508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282" name="pl282"/>
            <p:cNvSpPr/>
            <p:nvPr/>
          </p:nvSpPr>
          <p:spPr>
            <a:xfrm>
              <a:off x="418508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40651" cap="flat">
              <a:solidFill>
                <a:srgbClr val="BEBEBE">
                  <a:alpha val="69803"/>
                </a:srgbClr>
              </a:solidFill>
              <a:prstDash val="solid"/>
              <a:round/>
            </a:ln>
          </p:spPr>
          <p:txBody>
            <a:bodyPr/>
            <a:lstStyle/>
            <a:p/>
          </p:txBody>
        </p:sp>
        <p:sp>
          <p:nvSpPr>
            <p:cNvPr id="283" name="pl283"/>
            <p:cNvSpPr/>
            <p:nvPr/>
          </p:nvSpPr>
          <p:spPr>
            <a:xfrm>
              <a:off x="418508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35231" cap="flat">
              <a:solidFill>
                <a:srgbClr val="BEBEBE">
                  <a:alpha val="69803"/>
                </a:srgbClr>
              </a:solidFill>
              <a:prstDash val="solid"/>
              <a:round/>
            </a:ln>
          </p:spPr>
          <p:txBody>
            <a:bodyPr/>
            <a:lstStyle/>
            <a:p/>
          </p:txBody>
        </p:sp>
        <p:sp>
          <p:nvSpPr>
            <p:cNvPr id="284" name="pl284"/>
            <p:cNvSpPr/>
            <p:nvPr/>
          </p:nvSpPr>
          <p:spPr>
            <a:xfrm>
              <a:off x="418508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285" name="pl285"/>
            <p:cNvSpPr/>
            <p:nvPr/>
          </p:nvSpPr>
          <p:spPr>
            <a:xfrm>
              <a:off x="418508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40651" cap="flat">
              <a:solidFill>
                <a:srgbClr val="000000">
                  <a:alpha val="100000"/>
                </a:srgbClr>
              </a:solidFill>
              <a:prstDash val="solid"/>
              <a:round/>
            </a:ln>
          </p:spPr>
          <p:txBody>
            <a:bodyPr/>
            <a:lstStyle/>
            <a:p/>
          </p:txBody>
        </p:sp>
        <p:sp>
          <p:nvSpPr>
            <p:cNvPr id="286" name="pl286"/>
            <p:cNvSpPr/>
            <p:nvPr/>
          </p:nvSpPr>
          <p:spPr>
            <a:xfrm>
              <a:off x="4185089" y="2786079"/>
              <a:ext cx="1461582" cy="223989"/>
            </a:xfrm>
            <a:custGeom>
              <a:avLst/>
              <a:pathLst>
                <a:path w="1461582" h="223989">
                  <a:moveTo>
                    <a:pt x="0" y="0"/>
                  </a:moveTo>
                  <a:lnTo>
                    <a:pt x="208797" y="26351"/>
                  </a:lnTo>
                  <a:lnTo>
                    <a:pt x="417595" y="223989"/>
                  </a:lnTo>
                  <a:lnTo>
                    <a:pt x="626392" y="158110"/>
                  </a:lnTo>
                  <a:lnTo>
                    <a:pt x="835190" y="223989"/>
                  </a:lnTo>
                  <a:lnTo>
                    <a:pt x="1043987" y="52703"/>
                  </a:lnTo>
                  <a:lnTo>
                    <a:pt x="1252785" y="39527"/>
                  </a:lnTo>
                  <a:lnTo>
                    <a:pt x="1461582" y="39527"/>
                  </a:lnTo>
                </a:path>
              </a:pathLst>
            </a:custGeom>
            <a:ln w="35231" cap="flat">
              <a:solidFill>
                <a:srgbClr val="1CABE2">
                  <a:alpha val="100000"/>
                </a:srgbClr>
              </a:solidFill>
              <a:prstDash val="solid"/>
              <a:round/>
            </a:ln>
          </p:spPr>
          <p:txBody>
            <a:bodyPr/>
            <a:lstStyle/>
            <a:p/>
          </p:txBody>
        </p:sp>
        <p:sp>
          <p:nvSpPr>
            <p:cNvPr id="287" name="tx287"/>
            <p:cNvSpPr/>
            <p:nvPr/>
          </p:nvSpPr>
          <p:spPr>
            <a:xfrm>
              <a:off x="4124830"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88" name="tx288"/>
            <p:cNvSpPr/>
            <p:nvPr/>
          </p:nvSpPr>
          <p:spPr>
            <a:xfrm>
              <a:off x="4333627"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89" name="tx289"/>
            <p:cNvSpPr/>
            <p:nvPr/>
          </p:nvSpPr>
          <p:spPr>
            <a:xfrm>
              <a:off x="4542425" y="283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90" name="tx290"/>
            <p:cNvSpPr/>
            <p:nvPr/>
          </p:nvSpPr>
          <p:spPr>
            <a:xfrm>
              <a:off x="4751222" y="2765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91" name="tx291"/>
            <p:cNvSpPr/>
            <p:nvPr/>
          </p:nvSpPr>
          <p:spPr>
            <a:xfrm>
              <a:off x="4960020" y="283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92" name="tx292"/>
            <p:cNvSpPr/>
            <p:nvPr/>
          </p:nvSpPr>
          <p:spPr>
            <a:xfrm>
              <a:off x="5168817" y="2660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93" name="tx293"/>
            <p:cNvSpPr/>
            <p:nvPr/>
          </p:nvSpPr>
          <p:spPr>
            <a:xfrm>
              <a:off x="5377615" y="2647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94" name="tx294"/>
            <p:cNvSpPr/>
            <p:nvPr/>
          </p:nvSpPr>
          <p:spPr>
            <a:xfrm>
              <a:off x="5586413" y="2647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95" name="rc295"/>
            <p:cNvSpPr/>
            <p:nvPr/>
          </p:nvSpPr>
          <p:spPr>
            <a:xfrm>
              <a:off x="4112010" y="3643012"/>
              <a:ext cx="1607740" cy="1000048"/>
            </a:xfrm>
            <a:prstGeom prst="rect">
              <a:avLst/>
            </a:prstGeom>
            <a:solidFill>
              <a:srgbClr val="EBEBEB">
                <a:alpha val="100000"/>
              </a:srgbClr>
            </a:solidFill>
          </p:spPr>
          <p:txBody>
            <a:bodyPr/>
            <a:lstStyle/>
            <a:p/>
          </p:txBody>
        </p:sp>
        <p:sp>
          <p:nvSpPr>
            <p:cNvPr id="296" name="pl296"/>
            <p:cNvSpPr/>
            <p:nvPr/>
          </p:nvSpPr>
          <p:spPr>
            <a:xfrm>
              <a:off x="411201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7" name="pl297"/>
            <p:cNvSpPr/>
            <p:nvPr/>
          </p:nvSpPr>
          <p:spPr>
            <a:xfrm>
              <a:off x="411201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8" name="pl298"/>
            <p:cNvSpPr/>
            <p:nvPr/>
          </p:nvSpPr>
          <p:spPr>
            <a:xfrm>
              <a:off x="411201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9" name="pl29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0" name="pl300"/>
            <p:cNvSpPr/>
            <p:nvPr/>
          </p:nvSpPr>
          <p:spPr>
            <a:xfrm>
              <a:off x="411201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1" name="pl301"/>
            <p:cNvSpPr/>
            <p:nvPr/>
          </p:nvSpPr>
          <p:spPr>
            <a:xfrm>
              <a:off x="411201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2" name="pl302"/>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0" name="pl310"/>
            <p:cNvSpPr/>
            <p:nvPr/>
          </p:nvSpPr>
          <p:spPr>
            <a:xfrm>
              <a:off x="418508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311" name="pl311"/>
            <p:cNvSpPr/>
            <p:nvPr/>
          </p:nvSpPr>
          <p:spPr>
            <a:xfrm>
              <a:off x="418508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40651" cap="flat">
              <a:solidFill>
                <a:srgbClr val="BEBEBE">
                  <a:alpha val="69803"/>
                </a:srgbClr>
              </a:solidFill>
              <a:prstDash val="solid"/>
              <a:round/>
            </a:ln>
          </p:spPr>
          <p:txBody>
            <a:bodyPr/>
            <a:lstStyle/>
            <a:p/>
          </p:txBody>
        </p:sp>
        <p:sp>
          <p:nvSpPr>
            <p:cNvPr id="312" name="pl312"/>
            <p:cNvSpPr/>
            <p:nvPr/>
          </p:nvSpPr>
          <p:spPr>
            <a:xfrm>
              <a:off x="418508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35231" cap="flat">
              <a:solidFill>
                <a:srgbClr val="BEBEBE">
                  <a:alpha val="69803"/>
                </a:srgbClr>
              </a:solidFill>
              <a:prstDash val="solid"/>
              <a:round/>
            </a:ln>
          </p:spPr>
          <p:txBody>
            <a:bodyPr/>
            <a:lstStyle/>
            <a:p/>
          </p:txBody>
        </p:sp>
        <p:sp>
          <p:nvSpPr>
            <p:cNvPr id="313" name="pl313"/>
            <p:cNvSpPr/>
            <p:nvPr/>
          </p:nvSpPr>
          <p:spPr>
            <a:xfrm>
              <a:off x="418508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314" name="pl314"/>
            <p:cNvSpPr/>
            <p:nvPr/>
          </p:nvSpPr>
          <p:spPr>
            <a:xfrm>
              <a:off x="418508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40651" cap="flat">
              <a:solidFill>
                <a:srgbClr val="000000">
                  <a:alpha val="100000"/>
                </a:srgbClr>
              </a:solidFill>
              <a:prstDash val="solid"/>
              <a:round/>
            </a:ln>
          </p:spPr>
          <p:txBody>
            <a:bodyPr/>
            <a:lstStyle/>
            <a:p/>
          </p:txBody>
        </p:sp>
        <p:sp>
          <p:nvSpPr>
            <p:cNvPr id="315" name="pl315"/>
            <p:cNvSpPr/>
            <p:nvPr/>
          </p:nvSpPr>
          <p:spPr>
            <a:xfrm>
              <a:off x="4185089" y="4110096"/>
              <a:ext cx="1461582" cy="210813"/>
            </a:xfrm>
            <a:custGeom>
              <a:avLst/>
              <a:pathLst>
                <a:path w="1461582" h="210813">
                  <a:moveTo>
                    <a:pt x="0" y="39527"/>
                  </a:moveTo>
                  <a:lnTo>
                    <a:pt x="208797" y="118582"/>
                  </a:lnTo>
                  <a:lnTo>
                    <a:pt x="417595" y="210813"/>
                  </a:lnTo>
                  <a:lnTo>
                    <a:pt x="626392" y="131758"/>
                  </a:lnTo>
                  <a:lnTo>
                    <a:pt x="835190" y="0"/>
                  </a:lnTo>
                  <a:lnTo>
                    <a:pt x="1043987" y="52703"/>
                  </a:lnTo>
                  <a:lnTo>
                    <a:pt x="1252785" y="131758"/>
                  </a:lnTo>
                  <a:lnTo>
                    <a:pt x="1461582" y="52703"/>
                  </a:lnTo>
                </a:path>
              </a:pathLst>
            </a:custGeom>
            <a:ln w="35231" cap="flat">
              <a:solidFill>
                <a:srgbClr val="1CABE2">
                  <a:alpha val="100000"/>
                </a:srgbClr>
              </a:solidFill>
              <a:prstDash val="solid"/>
              <a:round/>
            </a:ln>
          </p:spPr>
          <p:txBody>
            <a:bodyPr/>
            <a:lstStyle/>
            <a:p/>
          </p:txBody>
        </p:sp>
        <p:sp>
          <p:nvSpPr>
            <p:cNvPr id="316" name="tx316"/>
            <p:cNvSpPr/>
            <p:nvPr/>
          </p:nvSpPr>
          <p:spPr>
            <a:xfrm>
              <a:off x="4124830" y="397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7" name="tx317"/>
            <p:cNvSpPr/>
            <p:nvPr/>
          </p:nvSpPr>
          <p:spPr>
            <a:xfrm>
              <a:off x="4333627" y="40501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18" name="tx318"/>
            <p:cNvSpPr/>
            <p:nvPr/>
          </p:nvSpPr>
          <p:spPr>
            <a:xfrm>
              <a:off x="4542425" y="4142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19" name="tx319"/>
            <p:cNvSpPr/>
            <p:nvPr/>
          </p:nvSpPr>
          <p:spPr>
            <a:xfrm>
              <a:off x="4751222" y="40633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20" name="tx320"/>
            <p:cNvSpPr/>
            <p:nvPr/>
          </p:nvSpPr>
          <p:spPr>
            <a:xfrm>
              <a:off x="4960020"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1" name="tx321"/>
            <p:cNvSpPr/>
            <p:nvPr/>
          </p:nvSpPr>
          <p:spPr>
            <a:xfrm>
              <a:off x="5168817"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22" name="tx322"/>
            <p:cNvSpPr/>
            <p:nvPr/>
          </p:nvSpPr>
          <p:spPr>
            <a:xfrm>
              <a:off x="5377615" y="40633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23" name="tx323"/>
            <p:cNvSpPr/>
            <p:nvPr/>
          </p:nvSpPr>
          <p:spPr>
            <a:xfrm>
              <a:off x="5586413" y="3984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24" name="rc324"/>
            <p:cNvSpPr/>
            <p:nvPr/>
          </p:nvSpPr>
          <p:spPr>
            <a:xfrm>
              <a:off x="4112010" y="4927502"/>
              <a:ext cx="1607740" cy="1000048"/>
            </a:xfrm>
            <a:prstGeom prst="rect">
              <a:avLst/>
            </a:prstGeom>
            <a:solidFill>
              <a:srgbClr val="EBEBEB">
                <a:alpha val="100000"/>
              </a:srgbClr>
            </a:solidFill>
          </p:spPr>
          <p:txBody>
            <a:bodyPr/>
            <a:lstStyle/>
            <a:p/>
          </p:txBody>
        </p:sp>
        <p:sp>
          <p:nvSpPr>
            <p:cNvPr id="325" name="pl325"/>
            <p:cNvSpPr/>
            <p:nvPr/>
          </p:nvSpPr>
          <p:spPr>
            <a:xfrm>
              <a:off x="411201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6" name="pl326"/>
            <p:cNvSpPr/>
            <p:nvPr/>
          </p:nvSpPr>
          <p:spPr>
            <a:xfrm>
              <a:off x="411201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7" name="pl327"/>
            <p:cNvSpPr/>
            <p:nvPr/>
          </p:nvSpPr>
          <p:spPr>
            <a:xfrm>
              <a:off x="411201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8" name="pl328"/>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9" name="pl329"/>
            <p:cNvSpPr/>
            <p:nvPr/>
          </p:nvSpPr>
          <p:spPr>
            <a:xfrm>
              <a:off x="411201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0" name="pl330"/>
            <p:cNvSpPr/>
            <p:nvPr/>
          </p:nvSpPr>
          <p:spPr>
            <a:xfrm>
              <a:off x="411201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1" name="pl331"/>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9" name="pl339"/>
            <p:cNvSpPr/>
            <p:nvPr/>
          </p:nvSpPr>
          <p:spPr>
            <a:xfrm>
              <a:off x="418508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340" name="pl340"/>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40651" cap="flat">
              <a:solidFill>
                <a:srgbClr val="BEBEBE">
                  <a:alpha val="69803"/>
                </a:srgbClr>
              </a:solidFill>
              <a:prstDash val="solid"/>
              <a:round/>
            </a:ln>
          </p:spPr>
          <p:txBody>
            <a:bodyPr/>
            <a:lstStyle/>
            <a:p/>
          </p:txBody>
        </p:sp>
        <p:sp>
          <p:nvSpPr>
            <p:cNvPr id="341" name="pl341"/>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35231" cap="flat">
              <a:solidFill>
                <a:srgbClr val="BEBEBE">
                  <a:alpha val="69803"/>
                </a:srgbClr>
              </a:solidFill>
              <a:prstDash val="solid"/>
              <a:round/>
            </a:ln>
          </p:spPr>
          <p:txBody>
            <a:bodyPr/>
            <a:lstStyle/>
            <a:p/>
          </p:txBody>
        </p:sp>
        <p:sp>
          <p:nvSpPr>
            <p:cNvPr id="342" name="pl342"/>
            <p:cNvSpPr/>
            <p:nvPr/>
          </p:nvSpPr>
          <p:spPr>
            <a:xfrm>
              <a:off x="418508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343" name="pl343"/>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40651" cap="flat">
              <a:solidFill>
                <a:srgbClr val="000000">
                  <a:alpha val="100000"/>
                </a:srgbClr>
              </a:solidFill>
              <a:prstDash val="solid"/>
              <a:round/>
            </a:ln>
          </p:spPr>
          <p:txBody>
            <a:bodyPr/>
            <a:lstStyle/>
            <a:p/>
          </p:txBody>
        </p:sp>
        <p:sp>
          <p:nvSpPr>
            <p:cNvPr id="344" name="pl344"/>
            <p:cNvSpPr/>
            <p:nvPr/>
          </p:nvSpPr>
          <p:spPr>
            <a:xfrm>
              <a:off x="4185089" y="5315531"/>
              <a:ext cx="1461582" cy="131758"/>
            </a:xfrm>
            <a:custGeom>
              <a:avLst/>
              <a:pathLst>
                <a:path w="1461582" h="131758">
                  <a:moveTo>
                    <a:pt x="0" y="0"/>
                  </a:moveTo>
                  <a:lnTo>
                    <a:pt x="208797" y="0"/>
                  </a:lnTo>
                  <a:lnTo>
                    <a:pt x="417595" y="118582"/>
                  </a:lnTo>
                  <a:lnTo>
                    <a:pt x="626392" y="131758"/>
                  </a:lnTo>
                  <a:lnTo>
                    <a:pt x="835190" y="92231"/>
                  </a:lnTo>
                  <a:lnTo>
                    <a:pt x="1043987" y="39527"/>
                  </a:lnTo>
                  <a:lnTo>
                    <a:pt x="1252785" y="0"/>
                  </a:lnTo>
                  <a:lnTo>
                    <a:pt x="1461582" y="118582"/>
                  </a:lnTo>
                </a:path>
              </a:pathLst>
            </a:custGeom>
            <a:ln w="35231" cap="flat">
              <a:solidFill>
                <a:srgbClr val="1CABE2">
                  <a:alpha val="100000"/>
                </a:srgbClr>
              </a:solidFill>
              <a:prstDash val="solid"/>
              <a:round/>
            </a:ln>
          </p:spPr>
          <p:txBody>
            <a:bodyPr/>
            <a:lstStyle/>
            <a:p/>
          </p:txBody>
        </p:sp>
        <p:sp>
          <p:nvSpPr>
            <p:cNvPr id="345" name="tx345"/>
            <p:cNvSpPr/>
            <p:nvPr/>
          </p:nvSpPr>
          <p:spPr>
            <a:xfrm>
              <a:off x="4124830"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46" name="tx346"/>
            <p:cNvSpPr/>
            <p:nvPr/>
          </p:nvSpPr>
          <p:spPr>
            <a:xfrm>
              <a:off x="4333627"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47" name="tx347"/>
            <p:cNvSpPr/>
            <p:nvPr/>
          </p:nvSpPr>
          <p:spPr>
            <a:xfrm>
              <a:off x="4542425" y="5255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48" name="tx348"/>
            <p:cNvSpPr/>
            <p:nvPr/>
          </p:nvSpPr>
          <p:spPr>
            <a:xfrm>
              <a:off x="4751222" y="52687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49" name="tx349"/>
            <p:cNvSpPr/>
            <p:nvPr/>
          </p:nvSpPr>
          <p:spPr>
            <a:xfrm>
              <a:off x="4960020" y="5229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50" name="tx350"/>
            <p:cNvSpPr/>
            <p:nvPr/>
          </p:nvSpPr>
          <p:spPr>
            <a:xfrm>
              <a:off x="5168817" y="51765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51" name="tx351"/>
            <p:cNvSpPr/>
            <p:nvPr/>
          </p:nvSpPr>
          <p:spPr>
            <a:xfrm>
              <a:off x="5377615" y="5136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52" name="tx352"/>
            <p:cNvSpPr/>
            <p:nvPr/>
          </p:nvSpPr>
          <p:spPr>
            <a:xfrm>
              <a:off x="5586413" y="5255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53" name="rc353"/>
            <p:cNvSpPr/>
            <p:nvPr/>
          </p:nvSpPr>
          <p:spPr>
            <a:xfrm>
              <a:off x="5789340" y="1074032"/>
              <a:ext cx="1607740" cy="1000048"/>
            </a:xfrm>
            <a:prstGeom prst="rect">
              <a:avLst/>
            </a:prstGeom>
            <a:solidFill>
              <a:srgbClr val="EBEBEB">
                <a:alpha val="100000"/>
              </a:srgbClr>
            </a:solidFill>
          </p:spPr>
          <p:txBody>
            <a:bodyPr/>
            <a:lstStyle/>
            <a:p/>
          </p:txBody>
        </p:sp>
        <p:sp>
          <p:nvSpPr>
            <p:cNvPr id="354" name="pl354"/>
            <p:cNvSpPr/>
            <p:nvPr/>
          </p:nvSpPr>
          <p:spPr>
            <a:xfrm>
              <a:off x="578934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5" name="pl355"/>
            <p:cNvSpPr/>
            <p:nvPr/>
          </p:nvSpPr>
          <p:spPr>
            <a:xfrm>
              <a:off x="578934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6" name="pl356"/>
            <p:cNvSpPr/>
            <p:nvPr/>
          </p:nvSpPr>
          <p:spPr>
            <a:xfrm>
              <a:off x="578934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7" name="pl357"/>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8" name="pl358"/>
            <p:cNvSpPr/>
            <p:nvPr/>
          </p:nvSpPr>
          <p:spPr>
            <a:xfrm>
              <a:off x="578934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9" name="pl359"/>
            <p:cNvSpPr/>
            <p:nvPr/>
          </p:nvSpPr>
          <p:spPr>
            <a:xfrm>
              <a:off x="578934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60" name="pl360"/>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8" name="pl368"/>
            <p:cNvSpPr/>
            <p:nvPr/>
          </p:nvSpPr>
          <p:spPr>
            <a:xfrm>
              <a:off x="586241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369" name="pl369"/>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40651" cap="flat">
              <a:solidFill>
                <a:srgbClr val="BEBEBE">
                  <a:alpha val="69803"/>
                </a:srgbClr>
              </a:solidFill>
              <a:prstDash val="solid"/>
              <a:round/>
            </a:ln>
          </p:spPr>
          <p:txBody>
            <a:bodyPr/>
            <a:lstStyle/>
            <a:p/>
          </p:txBody>
        </p:sp>
        <p:sp>
          <p:nvSpPr>
            <p:cNvPr id="370" name="pl370"/>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35231" cap="flat">
              <a:solidFill>
                <a:srgbClr val="BEBEBE">
                  <a:alpha val="69803"/>
                </a:srgbClr>
              </a:solidFill>
              <a:prstDash val="solid"/>
              <a:round/>
            </a:ln>
          </p:spPr>
          <p:txBody>
            <a:bodyPr/>
            <a:lstStyle/>
            <a:p/>
          </p:txBody>
        </p:sp>
        <p:sp>
          <p:nvSpPr>
            <p:cNvPr id="371" name="pl371"/>
            <p:cNvSpPr/>
            <p:nvPr/>
          </p:nvSpPr>
          <p:spPr>
            <a:xfrm>
              <a:off x="586241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372" name="pl372"/>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40651" cap="flat">
              <a:solidFill>
                <a:srgbClr val="000000">
                  <a:alpha val="100000"/>
                </a:srgbClr>
              </a:solidFill>
              <a:prstDash val="solid"/>
              <a:round/>
            </a:ln>
          </p:spPr>
          <p:txBody>
            <a:bodyPr/>
            <a:lstStyle/>
            <a:p/>
          </p:txBody>
        </p:sp>
        <p:sp>
          <p:nvSpPr>
            <p:cNvPr id="373" name="pl373"/>
            <p:cNvSpPr/>
            <p:nvPr/>
          </p:nvSpPr>
          <p:spPr>
            <a:xfrm>
              <a:off x="5862419" y="1593820"/>
              <a:ext cx="1461582" cy="316220"/>
            </a:xfrm>
            <a:custGeom>
              <a:avLst/>
              <a:pathLst>
                <a:path w="1461582" h="316220">
                  <a:moveTo>
                    <a:pt x="0" y="0"/>
                  </a:moveTo>
                  <a:lnTo>
                    <a:pt x="208797" y="105406"/>
                  </a:lnTo>
                  <a:lnTo>
                    <a:pt x="417595" y="131758"/>
                  </a:lnTo>
                  <a:lnTo>
                    <a:pt x="626392" y="184462"/>
                  </a:lnTo>
                  <a:lnTo>
                    <a:pt x="835190" y="184462"/>
                  </a:lnTo>
                  <a:lnTo>
                    <a:pt x="1043987" y="223989"/>
                  </a:lnTo>
                  <a:lnTo>
                    <a:pt x="1252785" y="316220"/>
                  </a:lnTo>
                  <a:lnTo>
                    <a:pt x="1461582" y="316220"/>
                  </a:lnTo>
                </a:path>
              </a:pathLst>
            </a:custGeom>
            <a:ln w="35231" cap="flat">
              <a:solidFill>
                <a:srgbClr val="1CABE2">
                  <a:alpha val="100000"/>
                </a:srgbClr>
              </a:solidFill>
              <a:prstDash val="solid"/>
              <a:round/>
            </a:ln>
          </p:spPr>
          <p:txBody>
            <a:bodyPr/>
            <a:lstStyle/>
            <a:p/>
          </p:txBody>
        </p:sp>
        <p:sp>
          <p:nvSpPr>
            <p:cNvPr id="374" name="tx374"/>
            <p:cNvSpPr/>
            <p:nvPr/>
          </p:nvSpPr>
          <p:spPr>
            <a:xfrm>
              <a:off x="5802160"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75" name="tx375"/>
            <p:cNvSpPr/>
            <p:nvPr/>
          </p:nvSpPr>
          <p:spPr>
            <a:xfrm>
              <a:off x="6010957" y="15206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76" name="tx376"/>
            <p:cNvSpPr/>
            <p:nvPr/>
          </p:nvSpPr>
          <p:spPr>
            <a:xfrm>
              <a:off x="621975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77" name="tx377"/>
            <p:cNvSpPr/>
            <p:nvPr/>
          </p:nvSpPr>
          <p:spPr>
            <a:xfrm>
              <a:off x="6428552" y="1599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78" name="tx378"/>
            <p:cNvSpPr/>
            <p:nvPr/>
          </p:nvSpPr>
          <p:spPr>
            <a:xfrm>
              <a:off x="6637350" y="1599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79" name="tx379"/>
            <p:cNvSpPr/>
            <p:nvPr/>
          </p:nvSpPr>
          <p:spPr>
            <a:xfrm>
              <a:off x="6846147" y="1639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380" name="tx380"/>
            <p:cNvSpPr/>
            <p:nvPr/>
          </p:nvSpPr>
          <p:spPr>
            <a:xfrm>
              <a:off x="7054945" y="1731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81" name="tx381"/>
            <p:cNvSpPr/>
            <p:nvPr/>
          </p:nvSpPr>
          <p:spPr>
            <a:xfrm>
              <a:off x="7263742" y="1731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82" name="rc382"/>
            <p:cNvSpPr/>
            <p:nvPr/>
          </p:nvSpPr>
          <p:spPr>
            <a:xfrm>
              <a:off x="5789340" y="2358522"/>
              <a:ext cx="1607740" cy="1000048"/>
            </a:xfrm>
            <a:prstGeom prst="rect">
              <a:avLst/>
            </a:prstGeom>
            <a:solidFill>
              <a:srgbClr val="EBEBEB">
                <a:alpha val="100000"/>
              </a:srgbClr>
            </a:solidFill>
          </p:spPr>
          <p:txBody>
            <a:bodyPr/>
            <a:lstStyle/>
            <a:p/>
          </p:txBody>
        </p:sp>
        <p:sp>
          <p:nvSpPr>
            <p:cNvPr id="383" name="pl383"/>
            <p:cNvSpPr/>
            <p:nvPr/>
          </p:nvSpPr>
          <p:spPr>
            <a:xfrm>
              <a:off x="578934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4" name="pl384"/>
            <p:cNvSpPr/>
            <p:nvPr/>
          </p:nvSpPr>
          <p:spPr>
            <a:xfrm>
              <a:off x="578934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5" name="pl385"/>
            <p:cNvSpPr/>
            <p:nvPr/>
          </p:nvSpPr>
          <p:spPr>
            <a:xfrm>
              <a:off x="578934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6" name="pl386"/>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7" name="pl387"/>
            <p:cNvSpPr/>
            <p:nvPr/>
          </p:nvSpPr>
          <p:spPr>
            <a:xfrm>
              <a:off x="578934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8" name="pl388"/>
            <p:cNvSpPr/>
            <p:nvPr/>
          </p:nvSpPr>
          <p:spPr>
            <a:xfrm>
              <a:off x="578934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9" name="pl389"/>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7" name="pl397"/>
            <p:cNvSpPr/>
            <p:nvPr/>
          </p:nvSpPr>
          <p:spPr>
            <a:xfrm>
              <a:off x="586241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398" name="pl398"/>
            <p:cNvSpPr/>
            <p:nvPr/>
          </p:nvSpPr>
          <p:spPr>
            <a:xfrm>
              <a:off x="586241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40651" cap="flat">
              <a:solidFill>
                <a:srgbClr val="BEBEBE">
                  <a:alpha val="69803"/>
                </a:srgbClr>
              </a:solidFill>
              <a:prstDash val="solid"/>
              <a:round/>
            </a:ln>
          </p:spPr>
          <p:txBody>
            <a:bodyPr/>
            <a:lstStyle/>
            <a:p/>
          </p:txBody>
        </p:sp>
        <p:sp>
          <p:nvSpPr>
            <p:cNvPr id="399" name="pl399"/>
            <p:cNvSpPr/>
            <p:nvPr/>
          </p:nvSpPr>
          <p:spPr>
            <a:xfrm>
              <a:off x="586241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35231" cap="flat">
              <a:solidFill>
                <a:srgbClr val="BEBEBE">
                  <a:alpha val="69803"/>
                </a:srgbClr>
              </a:solidFill>
              <a:prstDash val="solid"/>
              <a:round/>
            </a:ln>
          </p:spPr>
          <p:txBody>
            <a:bodyPr/>
            <a:lstStyle/>
            <a:p/>
          </p:txBody>
        </p:sp>
        <p:sp>
          <p:nvSpPr>
            <p:cNvPr id="400" name="pl400"/>
            <p:cNvSpPr/>
            <p:nvPr/>
          </p:nvSpPr>
          <p:spPr>
            <a:xfrm>
              <a:off x="586241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401" name="pl401"/>
            <p:cNvSpPr/>
            <p:nvPr/>
          </p:nvSpPr>
          <p:spPr>
            <a:xfrm>
              <a:off x="586241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40651" cap="flat">
              <a:solidFill>
                <a:srgbClr val="000000">
                  <a:alpha val="100000"/>
                </a:srgbClr>
              </a:solidFill>
              <a:prstDash val="solid"/>
              <a:round/>
            </a:ln>
          </p:spPr>
          <p:txBody>
            <a:bodyPr/>
            <a:lstStyle/>
            <a:p/>
          </p:txBody>
        </p:sp>
        <p:sp>
          <p:nvSpPr>
            <p:cNvPr id="402" name="pl402"/>
            <p:cNvSpPr/>
            <p:nvPr/>
          </p:nvSpPr>
          <p:spPr>
            <a:xfrm>
              <a:off x="5862419" y="2746551"/>
              <a:ext cx="1461582" cy="171286"/>
            </a:xfrm>
            <a:custGeom>
              <a:avLst/>
              <a:pathLst>
                <a:path w="1461582" h="171286">
                  <a:moveTo>
                    <a:pt x="0" y="65879"/>
                  </a:moveTo>
                  <a:lnTo>
                    <a:pt x="208797" y="39527"/>
                  </a:lnTo>
                  <a:lnTo>
                    <a:pt x="417595" y="0"/>
                  </a:lnTo>
                  <a:lnTo>
                    <a:pt x="626392" y="105406"/>
                  </a:lnTo>
                  <a:lnTo>
                    <a:pt x="835190" y="65879"/>
                  </a:lnTo>
                  <a:lnTo>
                    <a:pt x="1043987" y="0"/>
                  </a:lnTo>
                  <a:lnTo>
                    <a:pt x="1252785" y="39527"/>
                  </a:lnTo>
                  <a:lnTo>
                    <a:pt x="1461582" y="171286"/>
                  </a:lnTo>
                </a:path>
              </a:pathLst>
            </a:custGeom>
            <a:ln w="35231" cap="flat">
              <a:solidFill>
                <a:srgbClr val="1CABE2">
                  <a:alpha val="100000"/>
                </a:srgbClr>
              </a:solidFill>
              <a:prstDash val="solid"/>
              <a:round/>
            </a:ln>
          </p:spPr>
          <p:txBody>
            <a:bodyPr/>
            <a:lstStyle/>
            <a:p/>
          </p:txBody>
        </p:sp>
        <p:sp>
          <p:nvSpPr>
            <p:cNvPr id="403" name="tx403"/>
            <p:cNvSpPr/>
            <p:nvPr/>
          </p:nvSpPr>
          <p:spPr>
            <a:xfrm>
              <a:off x="5802160"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04" name="tx404"/>
            <p:cNvSpPr/>
            <p:nvPr/>
          </p:nvSpPr>
          <p:spPr>
            <a:xfrm>
              <a:off x="6010957"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05" name="tx405"/>
            <p:cNvSpPr/>
            <p:nvPr/>
          </p:nvSpPr>
          <p:spPr>
            <a:xfrm>
              <a:off x="6219755"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06" name="tx406"/>
            <p:cNvSpPr/>
            <p:nvPr/>
          </p:nvSpPr>
          <p:spPr>
            <a:xfrm>
              <a:off x="6428552" y="26734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07" name="tx407"/>
            <p:cNvSpPr/>
            <p:nvPr/>
          </p:nvSpPr>
          <p:spPr>
            <a:xfrm>
              <a:off x="6637350" y="2633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08" name="tx408"/>
            <p:cNvSpPr/>
            <p:nvPr/>
          </p:nvSpPr>
          <p:spPr>
            <a:xfrm>
              <a:off x="6846147" y="2567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09" name="tx409"/>
            <p:cNvSpPr/>
            <p:nvPr/>
          </p:nvSpPr>
          <p:spPr>
            <a:xfrm>
              <a:off x="7054945" y="2607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10" name="tx410"/>
            <p:cNvSpPr/>
            <p:nvPr/>
          </p:nvSpPr>
          <p:spPr>
            <a:xfrm>
              <a:off x="7263742" y="2739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11" name="rc411"/>
            <p:cNvSpPr/>
            <p:nvPr/>
          </p:nvSpPr>
          <p:spPr>
            <a:xfrm>
              <a:off x="5789340" y="3643012"/>
              <a:ext cx="1607740" cy="1000048"/>
            </a:xfrm>
            <a:prstGeom prst="rect">
              <a:avLst/>
            </a:prstGeom>
            <a:solidFill>
              <a:srgbClr val="EBEBEB">
                <a:alpha val="100000"/>
              </a:srgbClr>
            </a:solidFill>
          </p:spPr>
          <p:txBody>
            <a:bodyPr/>
            <a:lstStyle/>
            <a:p/>
          </p:txBody>
        </p:sp>
        <p:sp>
          <p:nvSpPr>
            <p:cNvPr id="412" name="pl412"/>
            <p:cNvSpPr/>
            <p:nvPr/>
          </p:nvSpPr>
          <p:spPr>
            <a:xfrm>
              <a:off x="578934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5" name="pl415"/>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6" name="pl416"/>
            <p:cNvSpPr/>
            <p:nvPr/>
          </p:nvSpPr>
          <p:spPr>
            <a:xfrm>
              <a:off x="578934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7" name="pl417"/>
            <p:cNvSpPr/>
            <p:nvPr/>
          </p:nvSpPr>
          <p:spPr>
            <a:xfrm>
              <a:off x="578934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8" name="pl41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6" name="pl426"/>
            <p:cNvSpPr/>
            <p:nvPr/>
          </p:nvSpPr>
          <p:spPr>
            <a:xfrm>
              <a:off x="586241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427" name="pl427"/>
            <p:cNvSpPr/>
            <p:nvPr/>
          </p:nvSpPr>
          <p:spPr>
            <a:xfrm>
              <a:off x="5862419" y="4031041"/>
              <a:ext cx="1461582" cy="52703"/>
            </a:xfrm>
            <a:custGeom>
              <a:avLst/>
              <a:pathLst>
                <a:path w="1461582" h="52703">
                  <a:moveTo>
                    <a:pt x="0" y="0"/>
                  </a:moveTo>
                  <a:lnTo>
                    <a:pt x="208797" y="0"/>
                  </a:lnTo>
                  <a:lnTo>
                    <a:pt x="417595" y="0"/>
                  </a:lnTo>
                  <a:lnTo>
                    <a:pt x="626392" y="0"/>
                  </a:lnTo>
                  <a:lnTo>
                    <a:pt x="835190" y="0"/>
                  </a:lnTo>
                  <a:lnTo>
                    <a:pt x="1043987" y="0"/>
                  </a:lnTo>
                  <a:lnTo>
                    <a:pt x="1252785" y="52703"/>
                  </a:lnTo>
                  <a:lnTo>
                    <a:pt x="1461582" y="39527"/>
                  </a:lnTo>
                </a:path>
              </a:pathLst>
            </a:custGeom>
            <a:ln w="40651" cap="flat">
              <a:solidFill>
                <a:srgbClr val="BEBEBE">
                  <a:alpha val="69803"/>
                </a:srgbClr>
              </a:solidFill>
              <a:prstDash val="solid"/>
              <a:round/>
            </a:ln>
          </p:spPr>
          <p:txBody>
            <a:bodyPr/>
            <a:lstStyle/>
            <a:p/>
          </p:txBody>
        </p:sp>
        <p:sp>
          <p:nvSpPr>
            <p:cNvPr id="428" name="pl428"/>
            <p:cNvSpPr/>
            <p:nvPr/>
          </p:nvSpPr>
          <p:spPr>
            <a:xfrm>
              <a:off x="5862419" y="4031041"/>
              <a:ext cx="1461582" cy="52703"/>
            </a:xfrm>
            <a:custGeom>
              <a:avLst/>
              <a:pathLst>
                <a:path w="1461582" h="52703">
                  <a:moveTo>
                    <a:pt x="0" y="0"/>
                  </a:moveTo>
                  <a:lnTo>
                    <a:pt x="208797" y="0"/>
                  </a:lnTo>
                  <a:lnTo>
                    <a:pt x="417595" y="0"/>
                  </a:lnTo>
                  <a:lnTo>
                    <a:pt x="626392" y="0"/>
                  </a:lnTo>
                  <a:lnTo>
                    <a:pt x="835190" y="0"/>
                  </a:lnTo>
                  <a:lnTo>
                    <a:pt x="1043987" y="0"/>
                  </a:lnTo>
                  <a:lnTo>
                    <a:pt x="1252785" y="52703"/>
                  </a:lnTo>
                  <a:lnTo>
                    <a:pt x="1461582" y="39527"/>
                  </a:lnTo>
                </a:path>
              </a:pathLst>
            </a:custGeom>
            <a:ln w="35231" cap="flat">
              <a:solidFill>
                <a:srgbClr val="BEBEBE">
                  <a:alpha val="69803"/>
                </a:srgbClr>
              </a:solidFill>
              <a:prstDash val="solid"/>
              <a:round/>
            </a:ln>
          </p:spPr>
          <p:txBody>
            <a:bodyPr/>
            <a:lstStyle/>
            <a:p/>
          </p:txBody>
        </p:sp>
        <p:sp>
          <p:nvSpPr>
            <p:cNvPr id="429" name="pl429"/>
            <p:cNvSpPr/>
            <p:nvPr/>
          </p:nvSpPr>
          <p:spPr>
            <a:xfrm>
              <a:off x="586241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430" name="pl430"/>
            <p:cNvSpPr/>
            <p:nvPr/>
          </p:nvSpPr>
          <p:spPr>
            <a:xfrm>
              <a:off x="5862419" y="4031041"/>
              <a:ext cx="1461582" cy="52703"/>
            </a:xfrm>
            <a:custGeom>
              <a:avLst/>
              <a:pathLst>
                <a:path w="1461582" h="52703">
                  <a:moveTo>
                    <a:pt x="0" y="0"/>
                  </a:moveTo>
                  <a:lnTo>
                    <a:pt x="208797" y="0"/>
                  </a:lnTo>
                  <a:lnTo>
                    <a:pt x="417595" y="0"/>
                  </a:lnTo>
                  <a:lnTo>
                    <a:pt x="626392" y="0"/>
                  </a:lnTo>
                  <a:lnTo>
                    <a:pt x="835190" y="0"/>
                  </a:lnTo>
                  <a:lnTo>
                    <a:pt x="1043987" y="0"/>
                  </a:lnTo>
                  <a:lnTo>
                    <a:pt x="1252785" y="52703"/>
                  </a:lnTo>
                  <a:lnTo>
                    <a:pt x="1461582" y="39527"/>
                  </a:lnTo>
                </a:path>
              </a:pathLst>
            </a:custGeom>
            <a:ln w="40651" cap="flat">
              <a:solidFill>
                <a:srgbClr val="000000">
                  <a:alpha val="100000"/>
                </a:srgbClr>
              </a:solidFill>
              <a:prstDash val="solid"/>
              <a:round/>
            </a:ln>
          </p:spPr>
          <p:txBody>
            <a:bodyPr/>
            <a:lstStyle/>
            <a:p/>
          </p:txBody>
        </p:sp>
        <p:sp>
          <p:nvSpPr>
            <p:cNvPr id="431" name="pl431"/>
            <p:cNvSpPr/>
            <p:nvPr/>
          </p:nvSpPr>
          <p:spPr>
            <a:xfrm>
              <a:off x="5862419" y="4031041"/>
              <a:ext cx="1461582" cy="52703"/>
            </a:xfrm>
            <a:custGeom>
              <a:avLst/>
              <a:pathLst>
                <a:path w="1461582" h="52703">
                  <a:moveTo>
                    <a:pt x="0" y="0"/>
                  </a:moveTo>
                  <a:lnTo>
                    <a:pt x="208797" y="0"/>
                  </a:lnTo>
                  <a:lnTo>
                    <a:pt x="417595" y="0"/>
                  </a:lnTo>
                  <a:lnTo>
                    <a:pt x="626392" y="0"/>
                  </a:lnTo>
                  <a:lnTo>
                    <a:pt x="835190" y="0"/>
                  </a:lnTo>
                  <a:lnTo>
                    <a:pt x="1043987" y="0"/>
                  </a:lnTo>
                  <a:lnTo>
                    <a:pt x="1252785" y="52703"/>
                  </a:lnTo>
                  <a:lnTo>
                    <a:pt x="1461582" y="39527"/>
                  </a:lnTo>
                </a:path>
              </a:pathLst>
            </a:custGeom>
            <a:ln w="35231" cap="flat">
              <a:solidFill>
                <a:srgbClr val="1CABE2">
                  <a:alpha val="100000"/>
                </a:srgbClr>
              </a:solidFill>
              <a:prstDash val="solid"/>
              <a:round/>
            </a:ln>
          </p:spPr>
          <p:txBody>
            <a:bodyPr/>
            <a:lstStyle/>
            <a:p/>
          </p:txBody>
        </p:sp>
        <p:sp>
          <p:nvSpPr>
            <p:cNvPr id="432" name="tx432"/>
            <p:cNvSpPr/>
            <p:nvPr/>
          </p:nvSpPr>
          <p:spPr>
            <a:xfrm>
              <a:off x="5802160"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3" name="tx433"/>
            <p:cNvSpPr/>
            <p:nvPr/>
          </p:nvSpPr>
          <p:spPr>
            <a:xfrm>
              <a:off x="6010957"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4" name="tx434"/>
            <p:cNvSpPr/>
            <p:nvPr/>
          </p:nvSpPr>
          <p:spPr>
            <a:xfrm>
              <a:off x="6219755"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5" name="tx435"/>
            <p:cNvSpPr/>
            <p:nvPr/>
          </p:nvSpPr>
          <p:spPr>
            <a:xfrm>
              <a:off x="6428552"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6" name="tx436"/>
            <p:cNvSpPr/>
            <p:nvPr/>
          </p:nvSpPr>
          <p:spPr>
            <a:xfrm>
              <a:off x="6637350"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7" name="tx437"/>
            <p:cNvSpPr/>
            <p:nvPr/>
          </p:nvSpPr>
          <p:spPr>
            <a:xfrm>
              <a:off x="6846147" y="3852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38" name="tx438"/>
            <p:cNvSpPr/>
            <p:nvPr/>
          </p:nvSpPr>
          <p:spPr>
            <a:xfrm>
              <a:off x="7054945" y="39051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39" name="tx439"/>
            <p:cNvSpPr/>
            <p:nvPr/>
          </p:nvSpPr>
          <p:spPr>
            <a:xfrm>
              <a:off x="7263742" y="3892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40" name="rc440"/>
            <p:cNvSpPr/>
            <p:nvPr/>
          </p:nvSpPr>
          <p:spPr>
            <a:xfrm>
              <a:off x="5789340" y="4927502"/>
              <a:ext cx="1607740" cy="1000048"/>
            </a:xfrm>
            <a:prstGeom prst="rect">
              <a:avLst/>
            </a:prstGeom>
            <a:solidFill>
              <a:srgbClr val="EBEBEB">
                <a:alpha val="100000"/>
              </a:srgbClr>
            </a:solidFill>
          </p:spPr>
          <p:txBody>
            <a:bodyPr/>
            <a:lstStyle/>
            <a:p/>
          </p:txBody>
        </p:sp>
        <p:sp>
          <p:nvSpPr>
            <p:cNvPr id="441" name="pl441"/>
            <p:cNvSpPr/>
            <p:nvPr/>
          </p:nvSpPr>
          <p:spPr>
            <a:xfrm>
              <a:off x="578934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2" name="pl442"/>
            <p:cNvSpPr/>
            <p:nvPr/>
          </p:nvSpPr>
          <p:spPr>
            <a:xfrm>
              <a:off x="578934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3" name="pl443"/>
            <p:cNvSpPr/>
            <p:nvPr/>
          </p:nvSpPr>
          <p:spPr>
            <a:xfrm>
              <a:off x="578934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4" name="pl444"/>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5" name="pl445"/>
            <p:cNvSpPr/>
            <p:nvPr/>
          </p:nvSpPr>
          <p:spPr>
            <a:xfrm>
              <a:off x="578934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6" name="pl446"/>
            <p:cNvSpPr/>
            <p:nvPr/>
          </p:nvSpPr>
          <p:spPr>
            <a:xfrm>
              <a:off x="578934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7" name="pl447"/>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586241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456" name="pl456"/>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40651" cap="flat">
              <a:solidFill>
                <a:srgbClr val="BEBEBE">
                  <a:alpha val="69803"/>
                </a:srgbClr>
              </a:solidFill>
              <a:prstDash val="solid"/>
              <a:round/>
            </a:ln>
          </p:spPr>
          <p:txBody>
            <a:bodyPr/>
            <a:lstStyle/>
            <a:p/>
          </p:txBody>
        </p:sp>
        <p:sp>
          <p:nvSpPr>
            <p:cNvPr id="457" name="pl457"/>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35231" cap="flat">
              <a:solidFill>
                <a:srgbClr val="BEBEBE">
                  <a:alpha val="69803"/>
                </a:srgbClr>
              </a:solidFill>
              <a:prstDash val="solid"/>
              <a:round/>
            </a:ln>
          </p:spPr>
          <p:txBody>
            <a:bodyPr/>
            <a:lstStyle/>
            <a:p/>
          </p:txBody>
        </p:sp>
        <p:sp>
          <p:nvSpPr>
            <p:cNvPr id="458" name="pl458"/>
            <p:cNvSpPr/>
            <p:nvPr/>
          </p:nvSpPr>
          <p:spPr>
            <a:xfrm>
              <a:off x="586241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459" name="pl459"/>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40651" cap="flat">
              <a:solidFill>
                <a:srgbClr val="000000">
                  <a:alpha val="100000"/>
                </a:srgbClr>
              </a:solidFill>
              <a:prstDash val="solid"/>
              <a:round/>
            </a:ln>
          </p:spPr>
          <p:txBody>
            <a:bodyPr/>
            <a:lstStyle/>
            <a:p/>
          </p:txBody>
        </p:sp>
        <p:sp>
          <p:nvSpPr>
            <p:cNvPr id="460" name="pl460"/>
            <p:cNvSpPr/>
            <p:nvPr/>
          </p:nvSpPr>
          <p:spPr>
            <a:xfrm>
              <a:off x="5862419" y="5486817"/>
              <a:ext cx="1461582" cy="342572"/>
            </a:xfrm>
            <a:custGeom>
              <a:avLst/>
              <a:pathLst>
                <a:path w="1461582" h="342572">
                  <a:moveTo>
                    <a:pt x="0" y="39527"/>
                  </a:moveTo>
                  <a:lnTo>
                    <a:pt x="208797" y="65879"/>
                  </a:lnTo>
                  <a:lnTo>
                    <a:pt x="417595" y="342572"/>
                  </a:lnTo>
                  <a:lnTo>
                    <a:pt x="626392" y="65879"/>
                  </a:lnTo>
                  <a:lnTo>
                    <a:pt x="835190" y="39527"/>
                  </a:lnTo>
                  <a:lnTo>
                    <a:pt x="1043987" y="52703"/>
                  </a:lnTo>
                  <a:lnTo>
                    <a:pt x="1252785" y="0"/>
                  </a:lnTo>
                  <a:lnTo>
                    <a:pt x="1461582" y="79055"/>
                  </a:lnTo>
                </a:path>
              </a:pathLst>
            </a:custGeom>
            <a:ln w="35231" cap="flat">
              <a:solidFill>
                <a:srgbClr val="1CABE2">
                  <a:alpha val="100000"/>
                </a:srgbClr>
              </a:solidFill>
              <a:prstDash val="solid"/>
              <a:round/>
            </a:ln>
          </p:spPr>
          <p:txBody>
            <a:bodyPr/>
            <a:lstStyle/>
            <a:p/>
          </p:txBody>
        </p:sp>
        <p:sp>
          <p:nvSpPr>
            <p:cNvPr id="461" name="tx461"/>
            <p:cNvSpPr/>
            <p:nvPr/>
          </p:nvSpPr>
          <p:spPr>
            <a:xfrm>
              <a:off x="5802160" y="53477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62" name="tx462"/>
            <p:cNvSpPr/>
            <p:nvPr/>
          </p:nvSpPr>
          <p:spPr>
            <a:xfrm>
              <a:off x="6010957" y="5374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63" name="tx463"/>
            <p:cNvSpPr/>
            <p:nvPr/>
          </p:nvSpPr>
          <p:spPr>
            <a:xfrm>
              <a:off x="6219755" y="56508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464" name="tx464"/>
            <p:cNvSpPr/>
            <p:nvPr/>
          </p:nvSpPr>
          <p:spPr>
            <a:xfrm>
              <a:off x="6428552" y="5374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65" name="tx465"/>
            <p:cNvSpPr/>
            <p:nvPr/>
          </p:nvSpPr>
          <p:spPr>
            <a:xfrm>
              <a:off x="6637350" y="53477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66" name="tx466"/>
            <p:cNvSpPr/>
            <p:nvPr/>
          </p:nvSpPr>
          <p:spPr>
            <a:xfrm>
              <a:off x="6846147" y="53609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67" name="tx467"/>
            <p:cNvSpPr/>
            <p:nvPr/>
          </p:nvSpPr>
          <p:spPr>
            <a:xfrm>
              <a:off x="7054945" y="53082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68" name="tx468"/>
            <p:cNvSpPr/>
            <p:nvPr/>
          </p:nvSpPr>
          <p:spPr>
            <a:xfrm>
              <a:off x="7263742" y="5387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69" name="rc469"/>
            <p:cNvSpPr/>
            <p:nvPr/>
          </p:nvSpPr>
          <p:spPr>
            <a:xfrm>
              <a:off x="7466670" y="1074032"/>
              <a:ext cx="1607740" cy="1000048"/>
            </a:xfrm>
            <a:prstGeom prst="rect">
              <a:avLst/>
            </a:prstGeom>
            <a:solidFill>
              <a:srgbClr val="EBEBEB">
                <a:alpha val="100000"/>
              </a:srgbClr>
            </a:solidFill>
          </p:spPr>
          <p:txBody>
            <a:bodyPr/>
            <a:lstStyle/>
            <a:p/>
          </p:txBody>
        </p:sp>
        <p:sp>
          <p:nvSpPr>
            <p:cNvPr id="470" name="pl470"/>
            <p:cNvSpPr/>
            <p:nvPr/>
          </p:nvSpPr>
          <p:spPr>
            <a:xfrm>
              <a:off x="7466670" y="194298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1" name="pl471"/>
            <p:cNvSpPr/>
            <p:nvPr/>
          </p:nvSpPr>
          <p:spPr>
            <a:xfrm>
              <a:off x="7466670" y="16135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2" name="pl472"/>
            <p:cNvSpPr/>
            <p:nvPr/>
          </p:nvSpPr>
          <p:spPr>
            <a:xfrm>
              <a:off x="7466670" y="12841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3" name="pl473"/>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4" name="pl474"/>
            <p:cNvSpPr/>
            <p:nvPr/>
          </p:nvSpPr>
          <p:spPr>
            <a:xfrm>
              <a:off x="7466670" y="177828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5" name="pl475"/>
            <p:cNvSpPr/>
            <p:nvPr/>
          </p:nvSpPr>
          <p:spPr>
            <a:xfrm>
              <a:off x="7466670" y="14488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6" name="pl476"/>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753974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485" name="pl485"/>
            <p:cNvSpPr/>
            <p:nvPr/>
          </p:nvSpPr>
          <p:spPr>
            <a:xfrm>
              <a:off x="7539749" y="151476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40651" cap="flat">
              <a:solidFill>
                <a:srgbClr val="BEBEBE">
                  <a:alpha val="69803"/>
                </a:srgbClr>
              </a:solidFill>
              <a:prstDash val="solid"/>
              <a:round/>
            </a:ln>
          </p:spPr>
          <p:txBody>
            <a:bodyPr/>
            <a:lstStyle/>
            <a:p/>
          </p:txBody>
        </p:sp>
        <p:sp>
          <p:nvSpPr>
            <p:cNvPr id="486" name="pl486"/>
            <p:cNvSpPr/>
            <p:nvPr/>
          </p:nvSpPr>
          <p:spPr>
            <a:xfrm>
              <a:off x="7539749" y="151476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35231" cap="flat">
              <a:solidFill>
                <a:srgbClr val="BEBEBE">
                  <a:alpha val="69803"/>
                </a:srgbClr>
              </a:solidFill>
              <a:prstDash val="solid"/>
              <a:round/>
            </a:ln>
          </p:spPr>
          <p:txBody>
            <a:bodyPr/>
            <a:lstStyle/>
            <a:p/>
          </p:txBody>
        </p:sp>
        <p:sp>
          <p:nvSpPr>
            <p:cNvPr id="487" name="pl487"/>
            <p:cNvSpPr/>
            <p:nvPr/>
          </p:nvSpPr>
          <p:spPr>
            <a:xfrm>
              <a:off x="7539749" y="158064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488" name="pl488"/>
            <p:cNvSpPr/>
            <p:nvPr/>
          </p:nvSpPr>
          <p:spPr>
            <a:xfrm>
              <a:off x="7539749" y="151476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40651" cap="flat">
              <a:solidFill>
                <a:srgbClr val="000000">
                  <a:alpha val="100000"/>
                </a:srgbClr>
              </a:solidFill>
              <a:prstDash val="solid"/>
              <a:round/>
            </a:ln>
          </p:spPr>
          <p:txBody>
            <a:bodyPr/>
            <a:lstStyle/>
            <a:p/>
          </p:txBody>
        </p:sp>
        <p:sp>
          <p:nvSpPr>
            <p:cNvPr id="489" name="pl489"/>
            <p:cNvSpPr/>
            <p:nvPr/>
          </p:nvSpPr>
          <p:spPr>
            <a:xfrm>
              <a:off x="7539749" y="1514765"/>
              <a:ext cx="1461582" cy="79055"/>
            </a:xfrm>
            <a:custGeom>
              <a:avLst/>
              <a:pathLst>
                <a:path w="1461582" h="79055">
                  <a:moveTo>
                    <a:pt x="0" y="39527"/>
                  </a:moveTo>
                  <a:lnTo>
                    <a:pt x="208797" y="0"/>
                  </a:lnTo>
                  <a:lnTo>
                    <a:pt x="417595" y="39527"/>
                  </a:lnTo>
                  <a:lnTo>
                    <a:pt x="626392" y="52703"/>
                  </a:lnTo>
                  <a:lnTo>
                    <a:pt x="835190" y="52703"/>
                  </a:lnTo>
                  <a:lnTo>
                    <a:pt x="1043987" y="65879"/>
                  </a:lnTo>
                  <a:lnTo>
                    <a:pt x="1252785" y="79055"/>
                  </a:lnTo>
                  <a:lnTo>
                    <a:pt x="1461582" y="13175"/>
                  </a:lnTo>
                </a:path>
              </a:pathLst>
            </a:custGeom>
            <a:ln w="35231" cap="flat">
              <a:solidFill>
                <a:srgbClr val="1CABE2">
                  <a:alpha val="100000"/>
                </a:srgbClr>
              </a:solidFill>
              <a:prstDash val="solid"/>
              <a:round/>
            </a:ln>
          </p:spPr>
          <p:txBody>
            <a:bodyPr/>
            <a:lstStyle/>
            <a:p/>
          </p:txBody>
        </p:sp>
        <p:sp>
          <p:nvSpPr>
            <p:cNvPr id="490" name="tx490"/>
            <p:cNvSpPr/>
            <p:nvPr/>
          </p:nvSpPr>
          <p:spPr>
            <a:xfrm>
              <a:off x="7479490"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91" name="tx491"/>
            <p:cNvSpPr/>
            <p:nvPr/>
          </p:nvSpPr>
          <p:spPr>
            <a:xfrm>
              <a:off x="7688287" y="13362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92" name="tx492"/>
            <p:cNvSpPr/>
            <p:nvPr/>
          </p:nvSpPr>
          <p:spPr>
            <a:xfrm>
              <a:off x="7897085" y="1375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93" name="tx493"/>
            <p:cNvSpPr/>
            <p:nvPr/>
          </p:nvSpPr>
          <p:spPr>
            <a:xfrm>
              <a:off x="8105882"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94" name="tx494"/>
            <p:cNvSpPr/>
            <p:nvPr/>
          </p:nvSpPr>
          <p:spPr>
            <a:xfrm>
              <a:off x="8314680" y="13889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95" name="tx495"/>
            <p:cNvSpPr/>
            <p:nvPr/>
          </p:nvSpPr>
          <p:spPr>
            <a:xfrm>
              <a:off x="8523477" y="14020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96" name="tx496"/>
            <p:cNvSpPr/>
            <p:nvPr/>
          </p:nvSpPr>
          <p:spPr>
            <a:xfrm>
              <a:off x="8732275" y="1415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97" name="tx497"/>
            <p:cNvSpPr/>
            <p:nvPr/>
          </p:nvSpPr>
          <p:spPr>
            <a:xfrm>
              <a:off x="8941072" y="13493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98" name="rc498"/>
            <p:cNvSpPr/>
            <p:nvPr/>
          </p:nvSpPr>
          <p:spPr>
            <a:xfrm>
              <a:off x="7466670" y="2358522"/>
              <a:ext cx="1607740" cy="1000048"/>
            </a:xfrm>
            <a:prstGeom prst="rect">
              <a:avLst/>
            </a:prstGeom>
            <a:solidFill>
              <a:srgbClr val="EBEBEB">
                <a:alpha val="100000"/>
              </a:srgbClr>
            </a:solidFill>
          </p:spPr>
          <p:txBody>
            <a:bodyPr/>
            <a:lstStyle/>
            <a:p/>
          </p:txBody>
        </p:sp>
        <p:sp>
          <p:nvSpPr>
            <p:cNvPr id="499" name="pl499"/>
            <p:cNvSpPr/>
            <p:nvPr/>
          </p:nvSpPr>
          <p:spPr>
            <a:xfrm>
              <a:off x="7466670" y="322747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0" name="pl500"/>
            <p:cNvSpPr/>
            <p:nvPr/>
          </p:nvSpPr>
          <p:spPr>
            <a:xfrm>
              <a:off x="7466670" y="28980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1" name="pl501"/>
            <p:cNvSpPr/>
            <p:nvPr/>
          </p:nvSpPr>
          <p:spPr>
            <a:xfrm>
              <a:off x="7466670" y="25686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2" name="pl502"/>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3" name="pl503"/>
            <p:cNvSpPr/>
            <p:nvPr/>
          </p:nvSpPr>
          <p:spPr>
            <a:xfrm>
              <a:off x="7466670" y="306277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4" name="pl504"/>
            <p:cNvSpPr/>
            <p:nvPr/>
          </p:nvSpPr>
          <p:spPr>
            <a:xfrm>
              <a:off x="7466670" y="27333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5" name="pl505"/>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753974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514" name="pl514"/>
            <p:cNvSpPr/>
            <p:nvPr/>
          </p:nvSpPr>
          <p:spPr>
            <a:xfrm>
              <a:off x="7539749" y="293101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40651" cap="flat">
              <a:solidFill>
                <a:srgbClr val="BEBEBE">
                  <a:alpha val="69803"/>
                </a:srgbClr>
              </a:solidFill>
              <a:prstDash val="solid"/>
              <a:round/>
            </a:ln>
          </p:spPr>
          <p:txBody>
            <a:bodyPr/>
            <a:lstStyle/>
            <a:p/>
          </p:txBody>
        </p:sp>
        <p:sp>
          <p:nvSpPr>
            <p:cNvPr id="515" name="pl515"/>
            <p:cNvSpPr/>
            <p:nvPr/>
          </p:nvSpPr>
          <p:spPr>
            <a:xfrm>
              <a:off x="7539749" y="293101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35231" cap="flat">
              <a:solidFill>
                <a:srgbClr val="BEBEBE">
                  <a:alpha val="69803"/>
                </a:srgbClr>
              </a:solidFill>
              <a:prstDash val="solid"/>
              <a:round/>
            </a:ln>
          </p:spPr>
          <p:txBody>
            <a:bodyPr/>
            <a:lstStyle/>
            <a:p/>
          </p:txBody>
        </p:sp>
        <p:sp>
          <p:nvSpPr>
            <p:cNvPr id="516" name="pl516"/>
            <p:cNvSpPr/>
            <p:nvPr/>
          </p:nvSpPr>
          <p:spPr>
            <a:xfrm>
              <a:off x="7539749" y="286513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517" name="pl517"/>
            <p:cNvSpPr/>
            <p:nvPr/>
          </p:nvSpPr>
          <p:spPr>
            <a:xfrm>
              <a:off x="7539749" y="293101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40651" cap="flat">
              <a:solidFill>
                <a:srgbClr val="000000">
                  <a:alpha val="100000"/>
                </a:srgbClr>
              </a:solidFill>
              <a:prstDash val="solid"/>
              <a:round/>
            </a:ln>
          </p:spPr>
          <p:txBody>
            <a:bodyPr/>
            <a:lstStyle/>
            <a:p/>
          </p:txBody>
        </p:sp>
        <p:sp>
          <p:nvSpPr>
            <p:cNvPr id="518" name="pl518"/>
            <p:cNvSpPr/>
            <p:nvPr/>
          </p:nvSpPr>
          <p:spPr>
            <a:xfrm>
              <a:off x="7539749" y="2931013"/>
              <a:ext cx="1461582" cy="197638"/>
            </a:xfrm>
            <a:custGeom>
              <a:avLst/>
              <a:pathLst>
                <a:path w="1461582" h="197638">
                  <a:moveTo>
                    <a:pt x="0" y="39527"/>
                  </a:moveTo>
                  <a:lnTo>
                    <a:pt x="208797" y="0"/>
                  </a:lnTo>
                  <a:lnTo>
                    <a:pt x="417595" y="52703"/>
                  </a:lnTo>
                  <a:lnTo>
                    <a:pt x="626392" y="105406"/>
                  </a:lnTo>
                  <a:lnTo>
                    <a:pt x="835190" y="197638"/>
                  </a:lnTo>
                  <a:lnTo>
                    <a:pt x="1043987" y="158110"/>
                  </a:lnTo>
                  <a:lnTo>
                    <a:pt x="1252785" y="118582"/>
                  </a:lnTo>
                  <a:lnTo>
                    <a:pt x="1461582" y="92231"/>
                  </a:lnTo>
                </a:path>
              </a:pathLst>
            </a:custGeom>
            <a:ln w="35231" cap="flat">
              <a:solidFill>
                <a:srgbClr val="1CABE2">
                  <a:alpha val="100000"/>
                </a:srgbClr>
              </a:solidFill>
              <a:prstDash val="solid"/>
              <a:round/>
            </a:ln>
          </p:spPr>
          <p:txBody>
            <a:bodyPr/>
            <a:lstStyle/>
            <a:p/>
          </p:txBody>
        </p:sp>
        <p:sp>
          <p:nvSpPr>
            <p:cNvPr id="519" name="tx519"/>
            <p:cNvSpPr/>
            <p:nvPr/>
          </p:nvSpPr>
          <p:spPr>
            <a:xfrm>
              <a:off x="7479490" y="27919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20" name="tx520"/>
            <p:cNvSpPr/>
            <p:nvPr/>
          </p:nvSpPr>
          <p:spPr>
            <a:xfrm>
              <a:off x="7688287" y="27524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21" name="tx521"/>
            <p:cNvSpPr/>
            <p:nvPr/>
          </p:nvSpPr>
          <p:spPr>
            <a:xfrm>
              <a:off x="7897085" y="2805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22" name="tx522"/>
            <p:cNvSpPr/>
            <p:nvPr/>
          </p:nvSpPr>
          <p:spPr>
            <a:xfrm>
              <a:off x="8105882" y="2857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23" name="tx523"/>
            <p:cNvSpPr/>
            <p:nvPr/>
          </p:nvSpPr>
          <p:spPr>
            <a:xfrm>
              <a:off x="8314680" y="2950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24" name="tx524"/>
            <p:cNvSpPr/>
            <p:nvPr/>
          </p:nvSpPr>
          <p:spPr>
            <a:xfrm>
              <a:off x="8523477" y="29105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25" name="tx525"/>
            <p:cNvSpPr/>
            <p:nvPr/>
          </p:nvSpPr>
          <p:spPr>
            <a:xfrm>
              <a:off x="8732275" y="28710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526" name="tx526"/>
            <p:cNvSpPr/>
            <p:nvPr/>
          </p:nvSpPr>
          <p:spPr>
            <a:xfrm>
              <a:off x="8941072" y="28446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527" name="rc527"/>
            <p:cNvSpPr/>
            <p:nvPr/>
          </p:nvSpPr>
          <p:spPr>
            <a:xfrm>
              <a:off x="7466670" y="3643012"/>
              <a:ext cx="1607740" cy="1000048"/>
            </a:xfrm>
            <a:prstGeom prst="rect">
              <a:avLst/>
            </a:prstGeom>
            <a:solidFill>
              <a:srgbClr val="EBEBEB">
                <a:alpha val="100000"/>
              </a:srgbClr>
            </a:solidFill>
          </p:spPr>
          <p:txBody>
            <a:bodyPr/>
            <a:lstStyle/>
            <a:p/>
          </p:txBody>
        </p:sp>
        <p:sp>
          <p:nvSpPr>
            <p:cNvPr id="528" name="pl528"/>
            <p:cNvSpPr/>
            <p:nvPr/>
          </p:nvSpPr>
          <p:spPr>
            <a:xfrm>
              <a:off x="7466670" y="451196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9" name="pl529"/>
            <p:cNvSpPr/>
            <p:nvPr/>
          </p:nvSpPr>
          <p:spPr>
            <a:xfrm>
              <a:off x="7466670" y="41825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0" name="pl530"/>
            <p:cNvSpPr/>
            <p:nvPr/>
          </p:nvSpPr>
          <p:spPr>
            <a:xfrm>
              <a:off x="7466670" y="385316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1" name="pl531"/>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2" name="pl532"/>
            <p:cNvSpPr/>
            <p:nvPr/>
          </p:nvSpPr>
          <p:spPr>
            <a:xfrm>
              <a:off x="7466670" y="43472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3" name="pl533"/>
            <p:cNvSpPr/>
            <p:nvPr/>
          </p:nvSpPr>
          <p:spPr>
            <a:xfrm>
              <a:off x="7466670" y="40178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4" name="pl534"/>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53974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543" name="pl543"/>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40651" cap="flat">
              <a:solidFill>
                <a:srgbClr val="BEBEBE">
                  <a:alpha val="69803"/>
                </a:srgbClr>
              </a:solidFill>
              <a:prstDash val="solid"/>
              <a:round/>
            </a:ln>
          </p:spPr>
          <p:txBody>
            <a:bodyPr/>
            <a:lstStyle/>
            <a:p/>
          </p:txBody>
        </p:sp>
        <p:sp>
          <p:nvSpPr>
            <p:cNvPr id="544" name="pl544"/>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35231" cap="flat">
              <a:solidFill>
                <a:srgbClr val="BEBEBE">
                  <a:alpha val="69803"/>
                </a:srgbClr>
              </a:solidFill>
              <a:prstDash val="solid"/>
              <a:round/>
            </a:ln>
          </p:spPr>
          <p:txBody>
            <a:bodyPr/>
            <a:lstStyle/>
            <a:p/>
          </p:txBody>
        </p:sp>
        <p:sp>
          <p:nvSpPr>
            <p:cNvPr id="545" name="pl545"/>
            <p:cNvSpPr/>
            <p:nvPr/>
          </p:nvSpPr>
          <p:spPr>
            <a:xfrm>
              <a:off x="7539749" y="414962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546" name="pl546"/>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40651" cap="flat">
              <a:solidFill>
                <a:srgbClr val="000000">
                  <a:alpha val="100000"/>
                </a:srgbClr>
              </a:solidFill>
              <a:prstDash val="solid"/>
              <a:round/>
            </a:ln>
          </p:spPr>
          <p:txBody>
            <a:bodyPr/>
            <a:lstStyle/>
            <a:p/>
          </p:txBody>
        </p:sp>
        <p:sp>
          <p:nvSpPr>
            <p:cNvPr id="547" name="pl547"/>
            <p:cNvSpPr/>
            <p:nvPr/>
          </p:nvSpPr>
          <p:spPr>
            <a:xfrm>
              <a:off x="7539749" y="4044217"/>
              <a:ext cx="1461582" cy="92231"/>
            </a:xfrm>
            <a:custGeom>
              <a:avLst/>
              <a:pathLst>
                <a:path w="1461582" h="92231">
                  <a:moveTo>
                    <a:pt x="0" y="13175"/>
                  </a:moveTo>
                  <a:lnTo>
                    <a:pt x="208797" y="13175"/>
                  </a:lnTo>
                  <a:lnTo>
                    <a:pt x="417595" y="65879"/>
                  </a:lnTo>
                  <a:lnTo>
                    <a:pt x="626392" y="0"/>
                  </a:lnTo>
                  <a:lnTo>
                    <a:pt x="835190" y="0"/>
                  </a:lnTo>
                  <a:lnTo>
                    <a:pt x="1043987" y="92231"/>
                  </a:lnTo>
                  <a:lnTo>
                    <a:pt x="1252785" y="65879"/>
                  </a:lnTo>
                  <a:lnTo>
                    <a:pt x="1461582" y="52703"/>
                  </a:lnTo>
                </a:path>
              </a:pathLst>
            </a:custGeom>
            <a:ln w="35231" cap="flat">
              <a:solidFill>
                <a:srgbClr val="1CABE2">
                  <a:alpha val="100000"/>
                </a:srgbClr>
              </a:solidFill>
              <a:prstDash val="solid"/>
              <a:round/>
            </a:ln>
          </p:spPr>
          <p:txBody>
            <a:bodyPr/>
            <a:lstStyle/>
            <a:p/>
          </p:txBody>
        </p:sp>
        <p:sp>
          <p:nvSpPr>
            <p:cNvPr id="548" name="tx548"/>
            <p:cNvSpPr/>
            <p:nvPr/>
          </p:nvSpPr>
          <p:spPr>
            <a:xfrm>
              <a:off x="7479490" y="3878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549" name="tx549"/>
            <p:cNvSpPr/>
            <p:nvPr/>
          </p:nvSpPr>
          <p:spPr>
            <a:xfrm>
              <a:off x="7688287" y="3878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550" name="tx550"/>
            <p:cNvSpPr/>
            <p:nvPr/>
          </p:nvSpPr>
          <p:spPr>
            <a:xfrm>
              <a:off x="7897085"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51" name="tx551"/>
            <p:cNvSpPr/>
            <p:nvPr/>
          </p:nvSpPr>
          <p:spPr>
            <a:xfrm>
              <a:off x="8105882" y="3865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552" name="tx552"/>
            <p:cNvSpPr/>
            <p:nvPr/>
          </p:nvSpPr>
          <p:spPr>
            <a:xfrm>
              <a:off x="8314680" y="3865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553" name="tx553"/>
            <p:cNvSpPr/>
            <p:nvPr/>
          </p:nvSpPr>
          <p:spPr>
            <a:xfrm>
              <a:off x="8523477" y="3957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54" name="tx554"/>
            <p:cNvSpPr/>
            <p:nvPr/>
          </p:nvSpPr>
          <p:spPr>
            <a:xfrm>
              <a:off x="8732275" y="3931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55" name="tx555"/>
            <p:cNvSpPr/>
            <p:nvPr/>
          </p:nvSpPr>
          <p:spPr>
            <a:xfrm>
              <a:off x="8941072" y="39183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56" name="rc556"/>
            <p:cNvSpPr/>
            <p:nvPr/>
          </p:nvSpPr>
          <p:spPr>
            <a:xfrm>
              <a:off x="7466670" y="4927502"/>
              <a:ext cx="1607740" cy="1000048"/>
            </a:xfrm>
            <a:prstGeom prst="rect">
              <a:avLst/>
            </a:prstGeom>
            <a:solidFill>
              <a:srgbClr val="EBEBEB">
                <a:alpha val="100000"/>
              </a:srgbClr>
            </a:solidFill>
          </p:spPr>
          <p:txBody>
            <a:bodyPr/>
            <a:lstStyle/>
            <a:p/>
          </p:txBody>
        </p:sp>
        <p:sp>
          <p:nvSpPr>
            <p:cNvPr id="557" name="pl557"/>
            <p:cNvSpPr/>
            <p:nvPr/>
          </p:nvSpPr>
          <p:spPr>
            <a:xfrm>
              <a:off x="7466670" y="5796450"/>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8" name="pl558"/>
            <p:cNvSpPr/>
            <p:nvPr/>
          </p:nvSpPr>
          <p:spPr>
            <a:xfrm>
              <a:off x="7466670" y="5467053"/>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9" name="pl559"/>
            <p:cNvSpPr/>
            <p:nvPr/>
          </p:nvSpPr>
          <p:spPr>
            <a:xfrm>
              <a:off x="7466670" y="51376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0" name="pl560"/>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1" name="pl561"/>
            <p:cNvSpPr/>
            <p:nvPr/>
          </p:nvSpPr>
          <p:spPr>
            <a:xfrm>
              <a:off x="7466670" y="56317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2" name="pl562"/>
            <p:cNvSpPr/>
            <p:nvPr/>
          </p:nvSpPr>
          <p:spPr>
            <a:xfrm>
              <a:off x="7466670" y="53023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3" name="pl56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1" name="pl571"/>
            <p:cNvSpPr/>
            <p:nvPr/>
          </p:nvSpPr>
          <p:spPr>
            <a:xfrm>
              <a:off x="753974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BEBEBE">
                  <a:alpha val="69803"/>
                </a:srgbClr>
              </a:solidFill>
              <a:prstDash val="solid"/>
              <a:round/>
            </a:ln>
          </p:spPr>
          <p:txBody>
            <a:bodyPr/>
            <a:lstStyle/>
            <a:p/>
          </p:txBody>
        </p:sp>
        <p:sp>
          <p:nvSpPr>
            <p:cNvPr id="572" name="pl572"/>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40651" cap="flat">
              <a:solidFill>
                <a:srgbClr val="BEBEBE">
                  <a:alpha val="69803"/>
                </a:srgbClr>
              </a:solidFill>
              <a:prstDash val="solid"/>
              <a:round/>
            </a:ln>
          </p:spPr>
          <p:txBody>
            <a:bodyPr/>
            <a:lstStyle/>
            <a:p/>
          </p:txBody>
        </p:sp>
        <p:sp>
          <p:nvSpPr>
            <p:cNvPr id="573" name="pl573"/>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35231" cap="flat">
              <a:solidFill>
                <a:srgbClr val="BEBEBE">
                  <a:alpha val="69803"/>
                </a:srgbClr>
              </a:solidFill>
              <a:prstDash val="solid"/>
              <a:round/>
            </a:ln>
          </p:spPr>
          <p:txBody>
            <a:bodyPr/>
            <a:lstStyle/>
            <a:p/>
          </p:txBody>
        </p:sp>
        <p:sp>
          <p:nvSpPr>
            <p:cNvPr id="574" name="pl574"/>
            <p:cNvSpPr/>
            <p:nvPr/>
          </p:nvSpPr>
          <p:spPr>
            <a:xfrm>
              <a:off x="7539749" y="5434114"/>
              <a:ext cx="1461582" cy="92231"/>
            </a:xfrm>
            <a:custGeom>
              <a:avLst/>
              <a:pathLst>
                <a:path w="1461582" h="92231">
                  <a:moveTo>
                    <a:pt x="0" y="0"/>
                  </a:moveTo>
                  <a:lnTo>
                    <a:pt x="208797" y="52703"/>
                  </a:lnTo>
                  <a:lnTo>
                    <a:pt x="417595" y="65879"/>
                  </a:lnTo>
                  <a:lnTo>
                    <a:pt x="626392" y="92231"/>
                  </a:lnTo>
                  <a:lnTo>
                    <a:pt x="835190" y="39527"/>
                  </a:lnTo>
                  <a:lnTo>
                    <a:pt x="1043987" y="39527"/>
                  </a:lnTo>
                  <a:lnTo>
                    <a:pt x="1252785" y="39527"/>
                  </a:lnTo>
                  <a:lnTo>
                    <a:pt x="1461582" y="13175"/>
                  </a:lnTo>
                </a:path>
              </a:pathLst>
            </a:custGeom>
            <a:ln w="20325" cap="flat">
              <a:solidFill>
                <a:srgbClr val="6B6B6B">
                  <a:alpha val="100000"/>
                </a:srgbClr>
              </a:solidFill>
              <a:prstDash val="solid"/>
              <a:round/>
            </a:ln>
          </p:spPr>
          <p:txBody>
            <a:bodyPr/>
            <a:lstStyle/>
            <a:p/>
          </p:txBody>
        </p:sp>
        <p:sp>
          <p:nvSpPr>
            <p:cNvPr id="575" name="pl575"/>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40651" cap="flat">
              <a:solidFill>
                <a:srgbClr val="000000">
                  <a:alpha val="100000"/>
                </a:srgbClr>
              </a:solidFill>
              <a:prstDash val="solid"/>
              <a:round/>
            </a:ln>
          </p:spPr>
          <p:txBody>
            <a:bodyPr/>
            <a:lstStyle/>
            <a:p/>
          </p:txBody>
        </p:sp>
        <p:sp>
          <p:nvSpPr>
            <p:cNvPr id="576" name="pl576"/>
            <p:cNvSpPr/>
            <p:nvPr/>
          </p:nvSpPr>
          <p:spPr>
            <a:xfrm>
              <a:off x="7539749" y="5499993"/>
              <a:ext cx="1461582" cy="382100"/>
            </a:xfrm>
            <a:custGeom>
              <a:avLst/>
              <a:pathLst>
                <a:path w="1461582" h="382100">
                  <a:moveTo>
                    <a:pt x="0" y="13175"/>
                  </a:moveTo>
                  <a:lnTo>
                    <a:pt x="208797" y="0"/>
                  </a:lnTo>
                  <a:lnTo>
                    <a:pt x="417595" y="158110"/>
                  </a:lnTo>
                  <a:lnTo>
                    <a:pt x="626392" y="158110"/>
                  </a:lnTo>
                  <a:lnTo>
                    <a:pt x="835190" y="382100"/>
                  </a:lnTo>
                  <a:lnTo>
                    <a:pt x="1043987" y="263517"/>
                  </a:lnTo>
                  <a:lnTo>
                    <a:pt x="1252785" y="237165"/>
                  </a:lnTo>
                  <a:lnTo>
                    <a:pt x="1461582" y="368924"/>
                  </a:lnTo>
                </a:path>
              </a:pathLst>
            </a:custGeom>
            <a:ln w="35231" cap="flat">
              <a:solidFill>
                <a:srgbClr val="1CABE2">
                  <a:alpha val="100000"/>
                </a:srgbClr>
              </a:solidFill>
              <a:prstDash val="solid"/>
              <a:round/>
            </a:ln>
          </p:spPr>
          <p:txBody>
            <a:bodyPr/>
            <a:lstStyle/>
            <a:p/>
          </p:txBody>
        </p:sp>
        <p:sp>
          <p:nvSpPr>
            <p:cNvPr id="577" name="tx577"/>
            <p:cNvSpPr/>
            <p:nvPr/>
          </p:nvSpPr>
          <p:spPr>
            <a:xfrm>
              <a:off x="7479490" y="5334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78" name="tx578"/>
            <p:cNvSpPr/>
            <p:nvPr/>
          </p:nvSpPr>
          <p:spPr>
            <a:xfrm>
              <a:off x="7688287" y="53214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79" name="tx579"/>
            <p:cNvSpPr/>
            <p:nvPr/>
          </p:nvSpPr>
          <p:spPr>
            <a:xfrm>
              <a:off x="7897085" y="5479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80" name="tx580"/>
            <p:cNvSpPr/>
            <p:nvPr/>
          </p:nvSpPr>
          <p:spPr>
            <a:xfrm>
              <a:off x="8105882" y="5479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81" name="tx581"/>
            <p:cNvSpPr/>
            <p:nvPr/>
          </p:nvSpPr>
          <p:spPr>
            <a:xfrm>
              <a:off x="8314680"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582" name="tx582"/>
            <p:cNvSpPr/>
            <p:nvPr/>
          </p:nvSpPr>
          <p:spPr>
            <a:xfrm>
              <a:off x="8523477" y="55849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583" name="tx583"/>
            <p:cNvSpPr/>
            <p:nvPr/>
          </p:nvSpPr>
          <p:spPr>
            <a:xfrm>
              <a:off x="8732275" y="55586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84" name="tx584"/>
            <p:cNvSpPr/>
            <p:nvPr/>
          </p:nvSpPr>
          <p:spPr>
            <a:xfrm>
              <a:off x="8941072" y="56903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585" name="tx585"/>
            <p:cNvSpPr/>
            <p:nvPr/>
          </p:nvSpPr>
          <p:spPr>
            <a:xfrm>
              <a:off x="1321968" y="478007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586" name="tx586"/>
            <p:cNvSpPr/>
            <p:nvPr/>
          </p:nvSpPr>
          <p:spPr>
            <a:xfrm>
              <a:off x="3120501" y="478007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587" name="tx587"/>
            <p:cNvSpPr/>
            <p:nvPr/>
          </p:nvSpPr>
          <p:spPr>
            <a:xfrm>
              <a:off x="4713935" y="478007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588" name="tx588"/>
            <p:cNvSpPr/>
            <p:nvPr/>
          </p:nvSpPr>
          <p:spPr>
            <a:xfrm>
              <a:off x="6354049" y="478007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589" name="tx589"/>
            <p:cNvSpPr/>
            <p:nvPr/>
          </p:nvSpPr>
          <p:spPr>
            <a:xfrm>
              <a:off x="8009479" y="47800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590" name="tx590"/>
            <p:cNvSpPr/>
            <p:nvPr/>
          </p:nvSpPr>
          <p:spPr>
            <a:xfrm>
              <a:off x="1318904" y="3495580"/>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591" name="tx591"/>
            <p:cNvSpPr/>
            <p:nvPr/>
          </p:nvSpPr>
          <p:spPr>
            <a:xfrm>
              <a:off x="3030478" y="3495580"/>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592" name="tx592"/>
            <p:cNvSpPr/>
            <p:nvPr/>
          </p:nvSpPr>
          <p:spPr>
            <a:xfrm>
              <a:off x="4738898" y="349558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593" name="tx593"/>
            <p:cNvSpPr/>
            <p:nvPr/>
          </p:nvSpPr>
          <p:spPr>
            <a:xfrm>
              <a:off x="6338504" y="3495580"/>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594" name="tx594"/>
            <p:cNvSpPr/>
            <p:nvPr/>
          </p:nvSpPr>
          <p:spPr>
            <a:xfrm>
              <a:off x="8062377" y="34955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595" name="tx595"/>
            <p:cNvSpPr/>
            <p:nvPr/>
          </p:nvSpPr>
          <p:spPr>
            <a:xfrm>
              <a:off x="1328368" y="2211091"/>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596" name="tx596"/>
            <p:cNvSpPr/>
            <p:nvPr/>
          </p:nvSpPr>
          <p:spPr>
            <a:xfrm>
              <a:off x="3030387" y="221109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597" name="tx597"/>
            <p:cNvSpPr/>
            <p:nvPr/>
          </p:nvSpPr>
          <p:spPr>
            <a:xfrm>
              <a:off x="4698344" y="2211091"/>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598" name="tx598"/>
            <p:cNvSpPr/>
            <p:nvPr/>
          </p:nvSpPr>
          <p:spPr>
            <a:xfrm>
              <a:off x="6319804" y="2211091"/>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599" name="tx599"/>
            <p:cNvSpPr/>
            <p:nvPr/>
          </p:nvSpPr>
          <p:spPr>
            <a:xfrm>
              <a:off x="8158800" y="2211091"/>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600" name="tx600"/>
            <p:cNvSpPr/>
            <p:nvPr/>
          </p:nvSpPr>
          <p:spPr>
            <a:xfrm>
              <a:off x="1321968"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01" name="tx601"/>
            <p:cNvSpPr/>
            <p:nvPr/>
          </p:nvSpPr>
          <p:spPr>
            <a:xfrm>
              <a:off x="2999297"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02" name="tx602"/>
            <p:cNvSpPr/>
            <p:nvPr/>
          </p:nvSpPr>
          <p:spPr>
            <a:xfrm>
              <a:off x="4763724" y="926601"/>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03" name="tx603"/>
            <p:cNvSpPr/>
            <p:nvPr/>
          </p:nvSpPr>
          <p:spPr>
            <a:xfrm>
              <a:off x="6428664" y="926601"/>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04" name="tx604"/>
            <p:cNvSpPr/>
            <p:nvPr/>
          </p:nvSpPr>
          <p:spPr>
            <a:xfrm>
              <a:off x="8034533" y="926601"/>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605" name="pl60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70361" y="173827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86" name="tx686"/>
            <p:cNvSpPr/>
            <p:nvPr/>
          </p:nvSpPr>
          <p:spPr>
            <a:xfrm>
              <a:off x="508182" y="140888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87" name="pl687"/>
            <p:cNvSpPr/>
            <p:nvPr/>
          </p:nvSpPr>
          <p:spPr>
            <a:xfrm>
              <a:off x="722555" y="17782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8" name="pl688"/>
            <p:cNvSpPr/>
            <p:nvPr/>
          </p:nvSpPr>
          <p:spPr>
            <a:xfrm>
              <a:off x="722555" y="14488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tx689"/>
            <p:cNvSpPr/>
            <p:nvPr/>
          </p:nvSpPr>
          <p:spPr>
            <a:xfrm>
              <a:off x="570361" y="302276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0" name="tx690"/>
            <p:cNvSpPr/>
            <p:nvPr/>
          </p:nvSpPr>
          <p:spPr>
            <a:xfrm>
              <a:off x="508182" y="269337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1" name="pl691"/>
            <p:cNvSpPr/>
            <p:nvPr/>
          </p:nvSpPr>
          <p:spPr>
            <a:xfrm>
              <a:off x="722555" y="30627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2" name="pl692"/>
            <p:cNvSpPr/>
            <p:nvPr/>
          </p:nvSpPr>
          <p:spPr>
            <a:xfrm>
              <a:off x="722555" y="27333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3" name="tx693"/>
            <p:cNvSpPr/>
            <p:nvPr/>
          </p:nvSpPr>
          <p:spPr>
            <a:xfrm>
              <a:off x="570361" y="43072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4" name="tx694"/>
            <p:cNvSpPr/>
            <p:nvPr/>
          </p:nvSpPr>
          <p:spPr>
            <a:xfrm>
              <a:off x="508182" y="397786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5" name="pl695"/>
            <p:cNvSpPr/>
            <p:nvPr/>
          </p:nvSpPr>
          <p:spPr>
            <a:xfrm>
              <a:off x="722555" y="43472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722555" y="401786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70361" y="55917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8" name="tx698"/>
            <p:cNvSpPr/>
            <p:nvPr/>
          </p:nvSpPr>
          <p:spPr>
            <a:xfrm>
              <a:off x="508182" y="526235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9" name="pl699"/>
            <p:cNvSpPr/>
            <p:nvPr/>
          </p:nvSpPr>
          <p:spPr>
            <a:xfrm>
              <a:off x="722555" y="56317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0" name="pl700"/>
            <p:cNvSpPr/>
            <p:nvPr/>
          </p:nvSpPr>
          <p:spPr>
            <a:xfrm>
              <a:off x="722555" y="53023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02" name="tx702"/>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03" name="tx703"/>
            <p:cNvSpPr/>
            <p:nvPr/>
          </p:nvSpPr>
          <p:spPr>
            <a:xfrm>
              <a:off x="757350" y="435349"/>
              <a:ext cx="367515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DTP1, by country, LACR, 2018-2025</a:t>
              </a:r>
            </a:p>
          </p:txBody>
        </p:sp>
        <p:sp>
          <p:nvSpPr>
            <p:cNvPr id="704" name="tx704"/>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05" name="tx705"/>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DTP1 coverage in 2025, Nicaragua had the highest coverage (96%), while Venezuela had the lowest coverage (57%).
DTP1 coverage increased in 5 out of these 20 countries between 2024 and 2025. The largest increase was 6 percentage points in Mexico from 83% to 89%.
9 countries saw a decrease in coverage (Barbados, Dominica, Ecuador, Guatemala, Honduras, Jamaica, St Lucia, Suriname, and Venezuela). The largest decline was 10% points in Guatemala from 96% to 86% and Venezuela from 67% to 57%. Coverage remained constant between 2024 and 2025 in the remaining 6 countries.
In 2025, 9 out of these 20 countries had achieved DTP1 coverage of at least 90%.</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Latin America and the Caribbean</a:t>
            </a:r>
          </a:p>
        </p:txBody>
      </p:sp>
      <p:sp>
        <p:nvSpPr>
          <p:cNvPr id="3" name="body"/>
          <p:cNvSpPr>
            <a:spLocks noGrp="1"/>
          </p:cNvSpPr>
          <p:nvPr>
            <p:ph/>
          </p:nvPr>
        </p:nvSpPr>
        <p:spPr>
          <a:xfrm>
            <a:off x="6492240" y="4114800"/>
            <a:ext cx="5943600" cy="457200"/>
          </a:xfrm>
        </p:spPr>
        <p:txBody>
          <a:bodyPr/>
          <a:lstStyle/>
          <a:p>
            <a:pPr algn="ctr" marL="0" marR="0">
              <a:lnSpc>
                <a:spcPct val="100000"/>
              </a:lnSpc>
              <a:spcBef>
                <a:spcPts val="0"/>
              </a:spcBef>
              <a:spcAft>
                <a:spcPts val="0"/>
              </a:spcAft>
              <a:buNone/>
            </a:pPr>
            <a:r>
              <a:rPr cap="none" sz="2800" i="0" b="0" u="none" strike="noStrike">
                <a:solidFill>
                  <a:srgbClr val="FFFFFF">
                    <a:alpha val="100000"/>
                  </a:srgbClr>
                </a:solidFill>
                <a:latin typeface="Arial"/>
                <a:cs typeface="Arial"/>
                <a:ea typeface="Arial"/>
                <a:sym typeface="Arial"/>
              </a:rPr>
              <a:t>WUENIC 2025 revision,
Published 15 July 2026</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 name="pl9"/>
            <p:cNvSpPr/>
            <p:nvPr/>
          </p:nvSpPr>
          <p:spPr>
            <a:xfrm>
              <a:off x="732387"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805693"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20" name="pl20"/>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40651" cap="flat">
              <a:solidFill>
                <a:srgbClr val="BEBEBE">
                  <a:alpha val="69803"/>
                </a:srgbClr>
              </a:solidFill>
              <a:prstDash val="solid"/>
              <a:round/>
            </a:ln>
          </p:spPr>
          <p:txBody>
            <a:bodyPr/>
            <a:lstStyle/>
            <a:p/>
          </p:txBody>
        </p:sp>
        <p:sp>
          <p:nvSpPr>
            <p:cNvPr id="21" name="pl21"/>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35231" cap="flat">
              <a:solidFill>
                <a:srgbClr val="BEBEBE">
                  <a:alpha val="69803"/>
                </a:srgbClr>
              </a:solidFill>
              <a:prstDash val="solid"/>
              <a:round/>
            </a:ln>
          </p:spPr>
          <p:txBody>
            <a:bodyPr/>
            <a:lstStyle/>
            <a:p/>
          </p:txBody>
        </p:sp>
        <p:sp>
          <p:nvSpPr>
            <p:cNvPr id="22" name="pl22"/>
            <p:cNvSpPr/>
            <p:nvPr/>
          </p:nvSpPr>
          <p:spPr>
            <a:xfrm>
              <a:off x="805693"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23" name="pl23"/>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40651" cap="flat">
              <a:solidFill>
                <a:srgbClr val="000000">
                  <a:alpha val="100000"/>
                </a:srgbClr>
              </a:solidFill>
              <a:prstDash val="solid"/>
              <a:round/>
            </a:ln>
          </p:spPr>
          <p:txBody>
            <a:bodyPr/>
            <a:lstStyle/>
            <a:p/>
          </p:txBody>
        </p:sp>
        <p:sp>
          <p:nvSpPr>
            <p:cNvPr id="24" name="pl24"/>
            <p:cNvSpPr/>
            <p:nvPr/>
          </p:nvSpPr>
          <p:spPr>
            <a:xfrm>
              <a:off x="805693" y="1311604"/>
              <a:ext cx="1466121" cy="227670"/>
            </a:xfrm>
            <a:custGeom>
              <a:avLst/>
              <a:pathLst>
                <a:path w="1466121" h="227670">
                  <a:moveTo>
                    <a:pt x="0" y="0"/>
                  </a:moveTo>
                  <a:lnTo>
                    <a:pt x="209445" y="65048"/>
                  </a:lnTo>
                  <a:lnTo>
                    <a:pt x="418891" y="195146"/>
                  </a:lnTo>
                  <a:lnTo>
                    <a:pt x="628337" y="48786"/>
                  </a:lnTo>
                  <a:lnTo>
                    <a:pt x="837783" y="16262"/>
                  </a:lnTo>
                  <a:lnTo>
                    <a:pt x="1047229" y="227670"/>
                  </a:lnTo>
                  <a:lnTo>
                    <a:pt x="1256675" y="178884"/>
                  </a:lnTo>
                  <a:lnTo>
                    <a:pt x="1466121" y="178884"/>
                  </a:lnTo>
                </a:path>
              </a:pathLst>
            </a:custGeom>
            <a:ln w="35231" cap="flat">
              <a:solidFill>
                <a:srgbClr val="80BD41">
                  <a:alpha val="100000"/>
                </a:srgbClr>
              </a:solidFill>
              <a:prstDash val="solid"/>
              <a:round/>
            </a:ln>
          </p:spPr>
          <p:txBody>
            <a:bodyPr/>
            <a:lstStyle/>
            <a:p/>
          </p:txBody>
        </p:sp>
        <p:sp>
          <p:nvSpPr>
            <p:cNvPr id="25" name="pl25"/>
            <p:cNvSpPr/>
            <p:nvPr/>
          </p:nvSpPr>
          <p:spPr>
            <a:xfrm>
              <a:off x="732387"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 name="tx26"/>
            <p:cNvSpPr/>
            <p:nvPr/>
          </p:nvSpPr>
          <p:spPr>
            <a:xfrm>
              <a:off x="775563" y="113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7" name="tx27"/>
            <p:cNvSpPr/>
            <p:nvPr/>
          </p:nvSpPr>
          <p:spPr>
            <a:xfrm>
              <a:off x="985009"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1176396" y="13281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9" name="tx29"/>
            <p:cNvSpPr/>
            <p:nvPr/>
          </p:nvSpPr>
          <p:spPr>
            <a:xfrm>
              <a:off x="1403901" y="1181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 name="tx30"/>
            <p:cNvSpPr/>
            <p:nvPr/>
          </p:nvSpPr>
          <p:spPr>
            <a:xfrm>
              <a:off x="1613347" y="1149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 name="tx31"/>
            <p:cNvSpPr/>
            <p:nvPr/>
          </p:nvSpPr>
          <p:spPr>
            <a:xfrm>
              <a:off x="1774604" y="13607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2" name="tx32"/>
            <p:cNvSpPr/>
            <p:nvPr/>
          </p:nvSpPr>
          <p:spPr>
            <a:xfrm>
              <a:off x="2014179" y="13119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 name="tx33"/>
            <p:cNvSpPr/>
            <p:nvPr/>
          </p:nvSpPr>
          <p:spPr>
            <a:xfrm>
              <a:off x="2223625" y="13119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4" name="rc34"/>
            <p:cNvSpPr/>
            <p:nvPr/>
          </p:nvSpPr>
          <p:spPr>
            <a:xfrm>
              <a:off x="732387" y="2179046"/>
              <a:ext cx="1612733" cy="1019640"/>
            </a:xfrm>
            <a:prstGeom prst="rect">
              <a:avLst/>
            </a:prstGeom>
            <a:solidFill>
              <a:srgbClr val="EBEBEB">
                <a:alpha val="100000"/>
              </a:srgbClr>
            </a:solidFill>
          </p:spPr>
          <p:txBody>
            <a:bodyPr/>
            <a:lstStyle/>
            <a:p/>
          </p:txBody>
        </p:sp>
        <p:sp>
          <p:nvSpPr>
            <p:cNvPr id="35" name="pl35"/>
            <p:cNvSpPr/>
            <p:nvPr/>
          </p:nvSpPr>
          <p:spPr>
            <a:xfrm>
              <a:off x="732387"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 name="pl36"/>
            <p:cNvSpPr/>
            <p:nvPr/>
          </p:nvSpPr>
          <p:spPr>
            <a:xfrm>
              <a:off x="732387"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 name="pl38"/>
            <p:cNvSpPr/>
            <p:nvPr/>
          </p:nvSpPr>
          <p:spPr>
            <a:xfrm>
              <a:off x="732387"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9" name="pl39"/>
            <p:cNvSpPr/>
            <p:nvPr/>
          </p:nvSpPr>
          <p:spPr>
            <a:xfrm>
              <a:off x="732387"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805693"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49" name="pl49"/>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40651" cap="flat">
              <a:solidFill>
                <a:srgbClr val="BEBEBE">
                  <a:alpha val="69803"/>
                </a:srgbClr>
              </a:solidFill>
              <a:prstDash val="solid"/>
              <a:round/>
            </a:ln>
          </p:spPr>
          <p:txBody>
            <a:bodyPr/>
            <a:lstStyle/>
            <a:p/>
          </p:txBody>
        </p:sp>
        <p:sp>
          <p:nvSpPr>
            <p:cNvPr id="50" name="pl50"/>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35231" cap="flat">
              <a:solidFill>
                <a:srgbClr val="BEBEBE">
                  <a:alpha val="69803"/>
                </a:srgbClr>
              </a:solidFill>
              <a:prstDash val="solid"/>
              <a:round/>
            </a:ln>
          </p:spPr>
          <p:txBody>
            <a:bodyPr/>
            <a:lstStyle/>
            <a:p/>
          </p:txBody>
        </p:sp>
        <p:sp>
          <p:nvSpPr>
            <p:cNvPr id="51" name="pl51"/>
            <p:cNvSpPr/>
            <p:nvPr/>
          </p:nvSpPr>
          <p:spPr>
            <a:xfrm>
              <a:off x="805693"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52" name="pl52"/>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40651" cap="flat">
              <a:solidFill>
                <a:srgbClr val="000000">
                  <a:alpha val="100000"/>
                </a:srgbClr>
              </a:solidFill>
              <a:prstDash val="solid"/>
              <a:round/>
            </a:ln>
          </p:spPr>
          <p:txBody>
            <a:bodyPr/>
            <a:lstStyle/>
            <a:p/>
          </p:txBody>
        </p:sp>
        <p:sp>
          <p:nvSpPr>
            <p:cNvPr id="53" name="pl53"/>
            <p:cNvSpPr/>
            <p:nvPr/>
          </p:nvSpPr>
          <p:spPr>
            <a:xfrm>
              <a:off x="805693" y="2680735"/>
              <a:ext cx="1466121" cy="97573"/>
            </a:xfrm>
            <a:custGeom>
              <a:avLst/>
              <a:pathLst>
                <a:path w="1466121" h="97573">
                  <a:moveTo>
                    <a:pt x="0" y="48786"/>
                  </a:moveTo>
                  <a:lnTo>
                    <a:pt x="209445" y="0"/>
                  </a:lnTo>
                  <a:lnTo>
                    <a:pt x="418891" y="48786"/>
                  </a:lnTo>
                  <a:lnTo>
                    <a:pt x="628337" y="65048"/>
                  </a:lnTo>
                  <a:lnTo>
                    <a:pt x="837783" y="65048"/>
                  </a:lnTo>
                  <a:lnTo>
                    <a:pt x="1047229" y="81311"/>
                  </a:lnTo>
                  <a:lnTo>
                    <a:pt x="1256675" y="97573"/>
                  </a:lnTo>
                  <a:lnTo>
                    <a:pt x="1466121" y="16262"/>
                  </a:lnTo>
                </a:path>
              </a:pathLst>
            </a:custGeom>
            <a:ln w="35231" cap="flat">
              <a:solidFill>
                <a:srgbClr val="80BD41">
                  <a:alpha val="100000"/>
                </a:srgbClr>
              </a:solidFill>
              <a:prstDash val="solid"/>
              <a:round/>
            </a:ln>
          </p:spPr>
          <p:txBody>
            <a:bodyPr/>
            <a:lstStyle/>
            <a:p/>
          </p:txBody>
        </p:sp>
        <p:sp>
          <p:nvSpPr>
            <p:cNvPr id="54" name="pl54"/>
            <p:cNvSpPr/>
            <p:nvPr/>
          </p:nvSpPr>
          <p:spPr>
            <a:xfrm>
              <a:off x="732387"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5" name="tx55"/>
            <p:cNvSpPr/>
            <p:nvPr/>
          </p:nvSpPr>
          <p:spPr>
            <a:xfrm>
              <a:off x="757504"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6" name="tx56"/>
            <p:cNvSpPr/>
            <p:nvPr/>
          </p:nvSpPr>
          <p:spPr>
            <a:xfrm>
              <a:off x="985009"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 name="tx57"/>
            <p:cNvSpPr/>
            <p:nvPr/>
          </p:nvSpPr>
          <p:spPr>
            <a:xfrm>
              <a:off x="1176396"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 name="tx58"/>
            <p:cNvSpPr/>
            <p:nvPr/>
          </p:nvSpPr>
          <p:spPr>
            <a:xfrm>
              <a:off x="1385842"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 name="tx59"/>
            <p:cNvSpPr/>
            <p:nvPr/>
          </p:nvSpPr>
          <p:spPr>
            <a:xfrm>
              <a:off x="1595288"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0" name="tx60"/>
            <p:cNvSpPr/>
            <p:nvPr/>
          </p:nvSpPr>
          <p:spPr>
            <a:xfrm>
              <a:off x="1804733"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1" name="tx61"/>
            <p:cNvSpPr/>
            <p:nvPr/>
          </p:nvSpPr>
          <p:spPr>
            <a:xfrm>
              <a:off x="2014179" y="25997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2" name="tx62"/>
            <p:cNvSpPr/>
            <p:nvPr/>
          </p:nvSpPr>
          <p:spPr>
            <a:xfrm>
              <a:off x="2223625"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 name="rc63"/>
            <p:cNvSpPr/>
            <p:nvPr/>
          </p:nvSpPr>
          <p:spPr>
            <a:xfrm>
              <a:off x="732387" y="3483127"/>
              <a:ext cx="1612733" cy="1019640"/>
            </a:xfrm>
            <a:prstGeom prst="rect">
              <a:avLst/>
            </a:prstGeom>
            <a:solidFill>
              <a:srgbClr val="EBEBEB">
                <a:alpha val="100000"/>
              </a:srgbClr>
            </a:solidFill>
          </p:spPr>
          <p:txBody>
            <a:bodyPr/>
            <a:lstStyle/>
            <a:p/>
          </p:txBody>
        </p:sp>
        <p:sp>
          <p:nvSpPr>
            <p:cNvPr id="64" name="pl64"/>
            <p:cNvSpPr/>
            <p:nvPr/>
          </p:nvSpPr>
          <p:spPr>
            <a:xfrm>
              <a:off x="732387"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5" name="pl65"/>
            <p:cNvSpPr/>
            <p:nvPr/>
          </p:nvSpPr>
          <p:spPr>
            <a:xfrm>
              <a:off x="732387"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6" name="pl66"/>
            <p:cNvSpPr/>
            <p:nvPr/>
          </p:nvSpPr>
          <p:spPr>
            <a:xfrm>
              <a:off x="732387"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7" name="pl67"/>
            <p:cNvSpPr/>
            <p:nvPr/>
          </p:nvSpPr>
          <p:spPr>
            <a:xfrm>
              <a:off x="732387"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8" name="pl68"/>
            <p:cNvSpPr/>
            <p:nvPr/>
          </p:nvSpPr>
          <p:spPr>
            <a:xfrm>
              <a:off x="732387"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9" name="pl69"/>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805693"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78" name="pl78"/>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40651" cap="flat">
              <a:solidFill>
                <a:srgbClr val="BEBEBE">
                  <a:alpha val="69803"/>
                </a:srgbClr>
              </a:solidFill>
              <a:prstDash val="solid"/>
              <a:round/>
            </a:ln>
          </p:spPr>
          <p:txBody>
            <a:bodyPr/>
            <a:lstStyle/>
            <a:p/>
          </p:txBody>
        </p:sp>
        <p:sp>
          <p:nvSpPr>
            <p:cNvPr id="79" name="pl79"/>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35231" cap="flat">
              <a:solidFill>
                <a:srgbClr val="BEBEBE">
                  <a:alpha val="69803"/>
                </a:srgbClr>
              </a:solidFill>
              <a:prstDash val="solid"/>
              <a:round/>
            </a:ln>
          </p:spPr>
          <p:txBody>
            <a:bodyPr/>
            <a:lstStyle/>
            <a:p/>
          </p:txBody>
        </p:sp>
        <p:sp>
          <p:nvSpPr>
            <p:cNvPr id="80" name="pl80"/>
            <p:cNvSpPr/>
            <p:nvPr/>
          </p:nvSpPr>
          <p:spPr>
            <a:xfrm>
              <a:off x="805693"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81" name="pl81"/>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40651" cap="flat">
              <a:solidFill>
                <a:srgbClr val="000000">
                  <a:alpha val="100000"/>
                </a:srgbClr>
              </a:solidFill>
              <a:prstDash val="solid"/>
              <a:round/>
            </a:ln>
          </p:spPr>
          <p:txBody>
            <a:bodyPr/>
            <a:lstStyle/>
            <a:p/>
          </p:txBody>
        </p:sp>
        <p:sp>
          <p:nvSpPr>
            <p:cNvPr id="82" name="pl82"/>
            <p:cNvSpPr/>
            <p:nvPr/>
          </p:nvSpPr>
          <p:spPr>
            <a:xfrm>
              <a:off x="805693" y="3984816"/>
              <a:ext cx="1466121" cy="243933"/>
            </a:xfrm>
            <a:custGeom>
              <a:avLst/>
              <a:pathLst>
                <a:path w="1466121" h="243933">
                  <a:moveTo>
                    <a:pt x="0" y="48786"/>
                  </a:moveTo>
                  <a:lnTo>
                    <a:pt x="209445" y="0"/>
                  </a:lnTo>
                  <a:lnTo>
                    <a:pt x="418891" y="65048"/>
                  </a:lnTo>
                  <a:lnTo>
                    <a:pt x="628337" y="130097"/>
                  </a:lnTo>
                  <a:lnTo>
                    <a:pt x="837783" y="243933"/>
                  </a:lnTo>
                  <a:lnTo>
                    <a:pt x="1047229" y="195146"/>
                  </a:lnTo>
                  <a:lnTo>
                    <a:pt x="1256675" y="146359"/>
                  </a:lnTo>
                  <a:lnTo>
                    <a:pt x="1466121" y="113835"/>
                  </a:lnTo>
                </a:path>
              </a:pathLst>
            </a:custGeom>
            <a:ln w="35231" cap="flat">
              <a:solidFill>
                <a:srgbClr val="80BD41">
                  <a:alpha val="100000"/>
                </a:srgbClr>
              </a:solidFill>
              <a:prstDash val="solid"/>
              <a:round/>
            </a:ln>
          </p:spPr>
          <p:txBody>
            <a:bodyPr/>
            <a:lstStyle/>
            <a:p/>
          </p:txBody>
        </p:sp>
        <p:sp>
          <p:nvSpPr>
            <p:cNvPr id="83" name="pl83"/>
            <p:cNvSpPr/>
            <p:nvPr/>
          </p:nvSpPr>
          <p:spPr>
            <a:xfrm>
              <a:off x="732387"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4" name="tx84"/>
            <p:cNvSpPr/>
            <p:nvPr/>
          </p:nvSpPr>
          <p:spPr>
            <a:xfrm>
              <a:off x="757504"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5" name="tx85"/>
            <p:cNvSpPr/>
            <p:nvPr/>
          </p:nvSpPr>
          <p:spPr>
            <a:xfrm>
              <a:off x="985009"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 name="tx86"/>
            <p:cNvSpPr/>
            <p:nvPr/>
          </p:nvSpPr>
          <p:spPr>
            <a:xfrm>
              <a:off x="1176396"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 name="tx87"/>
            <p:cNvSpPr/>
            <p:nvPr/>
          </p:nvSpPr>
          <p:spPr>
            <a:xfrm>
              <a:off x="1385842" y="39363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8" name="tx88"/>
            <p:cNvSpPr/>
            <p:nvPr/>
          </p:nvSpPr>
          <p:spPr>
            <a:xfrm>
              <a:off x="1565158" y="405019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89" name="tx89"/>
            <p:cNvSpPr/>
            <p:nvPr/>
          </p:nvSpPr>
          <p:spPr>
            <a:xfrm>
              <a:off x="1774604" y="40014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0" name="tx90"/>
            <p:cNvSpPr/>
            <p:nvPr/>
          </p:nvSpPr>
          <p:spPr>
            <a:xfrm>
              <a:off x="2014179" y="39526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1" name="tx91"/>
            <p:cNvSpPr/>
            <p:nvPr/>
          </p:nvSpPr>
          <p:spPr>
            <a:xfrm>
              <a:off x="2223625" y="392009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2" name="rc92"/>
            <p:cNvSpPr/>
            <p:nvPr/>
          </p:nvSpPr>
          <p:spPr>
            <a:xfrm>
              <a:off x="732387" y="4787209"/>
              <a:ext cx="1612733" cy="1019640"/>
            </a:xfrm>
            <a:prstGeom prst="rect">
              <a:avLst/>
            </a:prstGeom>
            <a:solidFill>
              <a:srgbClr val="EBEBEB">
                <a:alpha val="100000"/>
              </a:srgbClr>
            </a:solidFill>
          </p:spPr>
          <p:txBody>
            <a:bodyPr/>
            <a:lstStyle/>
            <a:p/>
          </p:txBody>
        </p:sp>
        <p:sp>
          <p:nvSpPr>
            <p:cNvPr id="93" name="pl93"/>
            <p:cNvSpPr/>
            <p:nvPr/>
          </p:nvSpPr>
          <p:spPr>
            <a:xfrm>
              <a:off x="732387"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4" name="pl94"/>
            <p:cNvSpPr/>
            <p:nvPr/>
          </p:nvSpPr>
          <p:spPr>
            <a:xfrm>
              <a:off x="732387"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5" name="pl95"/>
            <p:cNvSpPr/>
            <p:nvPr/>
          </p:nvSpPr>
          <p:spPr>
            <a:xfrm>
              <a:off x="732387"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6" name="pl96"/>
            <p:cNvSpPr/>
            <p:nvPr/>
          </p:nvSpPr>
          <p:spPr>
            <a:xfrm>
              <a:off x="732387"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7" name="pl97"/>
            <p:cNvSpPr/>
            <p:nvPr/>
          </p:nvSpPr>
          <p:spPr>
            <a:xfrm>
              <a:off x="732387"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8" name="pl98"/>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805693"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107" name="pl107"/>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40651" cap="flat">
              <a:solidFill>
                <a:srgbClr val="BEBEBE">
                  <a:alpha val="69803"/>
                </a:srgbClr>
              </a:solidFill>
              <a:prstDash val="solid"/>
              <a:round/>
            </a:ln>
          </p:spPr>
          <p:txBody>
            <a:bodyPr/>
            <a:lstStyle/>
            <a:p/>
          </p:txBody>
        </p:sp>
        <p:sp>
          <p:nvSpPr>
            <p:cNvPr id="108" name="pl108"/>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35231" cap="flat">
              <a:solidFill>
                <a:srgbClr val="BEBEBE">
                  <a:alpha val="69803"/>
                </a:srgbClr>
              </a:solidFill>
              <a:prstDash val="solid"/>
              <a:round/>
            </a:ln>
          </p:spPr>
          <p:txBody>
            <a:bodyPr/>
            <a:lstStyle/>
            <a:p/>
          </p:txBody>
        </p:sp>
        <p:sp>
          <p:nvSpPr>
            <p:cNvPr id="109" name="pl109"/>
            <p:cNvSpPr/>
            <p:nvPr/>
          </p:nvSpPr>
          <p:spPr>
            <a:xfrm>
              <a:off x="805693"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110" name="pl110"/>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40651" cap="flat">
              <a:solidFill>
                <a:srgbClr val="000000">
                  <a:alpha val="100000"/>
                </a:srgbClr>
              </a:solidFill>
              <a:prstDash val="solid"/>
              <a:round/>
            </a:ln>
          </p:spPr>
          <p:txBody>
            <a:bodyPr/>
            <a:lstStyle/>
            <a:p/>
          </p:txBody>
        </p:sp>
        <p:sp>
          <p:nvSpPr>
            <p:cNvPr id="111" name="pl111"/>
            <p:cNvSpPr/>
            <p:nvPr/>
          </p:nvSpPr>
          <p:spPr>
            <a:xfrm>
              <a:off x="805693" y="5240111"/>
              <a:ext cx="1466121" cy="195146"/>
            </a:xfrm>
            <a:custGeom>
              <a:avLst/>
              <a:pathLst>
                <a:path w="1466121" h="195146">
                  <a:moveTo>
                    <a:pt x="0" y="0"/>
                  </a:moveTo>
                  <a:lnTo>
                    <a:pt x="209445" y="48786"/>
                  </a:lnTo>
                  <a:lnTo>
                    <a:pt x="418891" y="113835"/>
                  </a:lnTo>
                  <a:lnTo>
                    <a:pt x="628337" y="195146"/>
                  </a:lnTo>
                  <a:lnTo>
                    <a:pt x="837783" y="146359"/>
                  </a:lnTo>
                  <a:lnTo>
                    <a:pt x="1047229" y="195146"/>
                  </a:lnTo>
                  <a:lnTo>
                    <a:pt x="1256675" y="146359"/>
                  </a:lnTo>
                  <a:lnTo>
                    <a:pt x="1466121" y="146359"/>
                  </a:lnTo>
                </a:path>
              </a:pathLst>
            </a:custGeom>
            <a:ln w="35231" cap="flat">
              <a:solidFill>
                <a:srgbClr val="80BD41">
                  <a:alpha val="100000"/>
                </a:srgbClr>
              </a:solidFill>
              <a:prstDash val="solid"/>
              <a:round/>
            </a:ln>
          </p:spPr>
          <p:txBody>
            <a:bodyPr/>
            <a:lstStyle/>
            <a:p/>
          </p:txBody>
        </p:sp>
        <p:sp>
          <p:nvSpPr>
            <p:cNvPr id="112" name="pl112"/>
            <p:cNvSpPr/>
            <p:nvPr/>
          </p:nvSpPr>
          <p:spPr>
            <a:xfrm>
              <a:off x="732387"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3" name="tx113"/>
            <p:cNvSpPr/>
            <p:nvPr/>
          </p:nvSpPr>
          <p:spPr>
            <a:xfrm>
              <a:off x="775563" y="5061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4" name="tx114"/>
            <p:cNvSpPr/>
            <p:nvPr/>
          </p:nvSpPr>
          <p:spPr>
            <a:xfrm>
              <a:off x="985009"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 name="tx115"/>
            <p:cNvSpPr/>
            <p:nvPr/>
          </p:nvSpPr>
          <p:spPr>
            <a:xfrm>
              <a:off x="1176396" y="51753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6" name="tx116"/>
            <p:cNvSpPr/>
            <p:nvPr/>
          </p:nvSpPr>
          <p:spPr>
            <a:xfrm>
              <a:off x="1385842"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7" name="tx117"/>
            <p:cNvSpPr/>
            <p:nvPr/>
          </p:nvSpPr>
          <p:spPr>
            <a:xfrm>
              <a:off x="1595288" y="52079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8" name="tx118"/>
            <p:cNvSpPr/>
            <p:nvPr/>
          </p:nvSpPr>
          <p:spPr>
            <a:xfrm>
              <a:off x="1804733"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9" name="tx119"/>
            <p:cNvSpPr/>
            <p:nvPr/>
          </p:nvSpPr>
          <p:spPr>
            <a:xfrm>
              <a:off x="2014179" y="52079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0" name="tx120"/>
            <p:cNvSpPr/>
            <p:nvPr/>
          </p:nvSpPr>
          <p:spPr>
            <a:xfrm>
              <a:off x="2223625" y="52079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1" name="rc121"/>
            <p:cNvSpPr/>
            <p:nvPr/>
          </p:nvSpPr>
          <p:spPr>
            <a:xfrm>
              <a:off x="2414709" y="874964"/>
              <a:ext cx="1612733" cy="1019640"/>
            </a:xfrm>
            <a:prstGeom prst="rect">
              <a:avLst/>
            </a:prstGeom>
            <a:solidFill>
              <a:srgbClr val="EBEBEB">
                <a:alpha val="100000"/>
              </a:srgbClr>
            </a:solidFill>
          </p:spPr>
          <p:txBody>
            <a:bodyPr/>
            <a:lstStyle/>
            <a:p/>
          </p:txBody>
        </p:sp>
        <p:sp>
          <p:nvSpPr>
            <p:cNvPr id="122" name="pl122"/>
            <p:cNvSpPr/>
            <p:nvPr/>
          </p:nvSpPr>
          <p:spPr>
            <a:xfrm>
              <a:off x="2414709"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3" name="pl123"/>
            <p:cNvSpPr/>
            <p:nvPr/>
          </p:nvSpPr>
          <p:spPr>
            <a:xfrm>
              <a:off x="2414709"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4" name="pl124"/>
            <p:cNvSpPr/>
            <p:nvPr/>
          </p:nvSpPr>
          <p:spPr>
            <a:xfrm>
              <a:off x="2414709"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5" name="pl125"/>
            <p:cNvSpPr/>
            <p:nvPr/>
          </p:nvSpPr>
          <p:spPr>
            <a:xfrm>
              <a:off x="2414709"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6" name="pl126"/>
            <p:cNvSpPr/>
            <p:nvPr/>
          </p:nvSpPr>
          <p:spPr>
            <a:xfrm>
              <a:off x="2414709"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7" name="pl127"/>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488015"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136" name="pl136"/>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40651" cap="flat">
              <a:solidFill>
                <a:srgbClr val="BEBEBE">
                  <a:alpha val="69803"/>
                </a:srgbClr>
              </a:solidFill>
              <a:prstDash val="solid"/>
              <a:round/>
            </a:ln>
          </p:spPr>
          <p:txBody>
            <a:bodyPr/>
            <a:lstStyle/>
            <a:p/>
          </p:txBody>
        </p:sp>
        <p:sp>
          <p:nvSpPr>
            <p:cNvPr id="137" name="pl137"/>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35231" cap="flat">
              <a:solidFill>
                <a:srgbClr val="BEBEBE">
                  <a:alpha val="69803"/>
                </a:srgbClr>
              </a:solidFill>
              <a:prstDash val="solid"/>
              <a:round/>
            </a:ln>
          </p:spPr>
          <p:txBody>
            <a:bodyPr/>
            <a:lstStyle/>
            <a:p/>
          </p:txBody>
        </p:sp>
        <p:sp>
          <p:nvSpPr>
            <p:cNvPr id="138" name="pl138"/>
            <p:cNvSpPr/>
            <p:nvPr/>
          </p:nvSpPr>
          <p:spPr>
            <a:xfrm>
              <a:off x="2488015"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139" name="pl139"/>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40651" cap="flat">
              <a:solidFill>
                <a:srgbClr val="000000">
                  <a:alpha val="100000"/>
                </a:srgbClr>
              </a:solidFill>
              <a:prstDash val="solid"/>
              <a:round/>
            </a:ln>
          </p:spPr>
          <p:txBody>
            <a:bodyPr/>
            <a:lstStyle/>
            <a:p/>
          </p:txBody>
        </p:sp>
        <p:sp>
          <p:nvSpPr>
            <p:cNvPr id="140" name="pl140"/>
            <p:cNvSpPr/>
            <p:nvPr/>
          </p:nvSpPr>
          <p:spPr>
            <a:xfrm>
              <a:off x="2488015" y="1311604"/>
              <a:ext cx="1466121" cy="211408"/>
            </a:xfrm>
            <a:custGeom>
              <a:avLst/>
              <a:pathLst>
                <a:path w="1466121" h="211408">
                  <a:moveTo>
                    <a:pt x="0" y="0"/>
                  </a:moveTo>
                  <a:lnTo>
                    <a:pt x="209445" y="65048"/>
                  </a:lnTo>
                  <a:lnTo>
                    <a:pt x="418891" y="162622"/>
                  </a:lnTo>
                  <a:lnTo>
                    <a:pt x="628337" y="211408"/>
                  </a:lnTo>
                  <a:lnTo>
                    <a:pt x="837783" y="146359"/>
                  </a:lnTo>
                  <a:lnTo>
                    <a:pt x="1047229" y="81311"/>
                  </a:lnTo>
                  <a:lnTo>
                    <a:pt x="1256675" y="32524"/>
                  </a:lnTo>
                  <a:lnTo>
                    <a:pt x="1466121" y="81311"/>
                  </a:lnTo>
                </a:path>
              </a:pathLst>
            </a:custGeom>
            <a:ln w="35231" cap="flat">
              <a:solidFill>
                <a:srgbClr val="80BD41">
                  <a:alpha val="100000"/>
                </a:srgbClr>
              </a:solidFill>
              <a:prstDash val="solid"/>
              <a:round/>
            </a:ln>
          </p:spPr>
          <p:txBody>
            <a:bodyPr/>
            <a:lstStyle/>
            <a:p/>
          </p:txBody>
        </p:sp>
        <p:sp>
          <p:nvSpPr>
            <p:cNvPr id="141" name="pl141"/>
            <p:cNvSpPr/>
            <p:nvPr/>
          </p:nvSpPr>
          <p:spPr>
            <a:xfrm>
              <a:off x="2414709"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2" name="tx142"/>
            <p:cNvSpPr/>
            <p:nvPr/>
          </p:nvSpPr>
          <p:spPr>
            <a:xfrm>
              <a:off x="2457886" y="11330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3" name="tx143"/>
            <p:cNvSpPr/>
            <p:nvPr/>
          </p:nvSpPr>
          <p:spPr>
            <a:xfrm>
              <a:off x="2667332"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4" name="tx144"/>
            <p:cNvSpPr/>
            <p:nvPr/>
          </p:nvSpPr>
          <p:spPr>
            <a:xfrm>
              <a:off x="2858718" y="1295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5" name="tx145"/>
            <p:cNvSpPr/>
            <p:nvPr/>
          </p:nvSpPr>
          <p:spPr>
            <a:xfrm>
              <a:off x="3068164" y="13444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6" name="tx146"/>
            <p:cNvSpPr/>
            <p:nvPr/>
          </p:nvSpPr>
          <p:spPr>
            <a:xfrm>
              <a:off x="3277610" y="12794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7" name="tx147"/>
            <p:cNvSpPr/>
            <p:nvPr/>
          </p:nvSpPr>
          <p:spPr>
            <a:xfrm>
              <a:off x="3487056"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8" name="tx148"/>
            <p:cNvSpPr/>
            <p:nvPr/>
          </p:nvSpPr>
          <p:spPr>
            <a:xfrm>
              <a:off x="3714561" y="1165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9" name="tx149"/>
            <p:cNvSpPr/>
            <p:nvPr/>
          </p:nvSpPr>
          <p:spPr>
            <a:xfrm>
              <a:off x="3905948"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0" name="rc150"/>
            <p:cNvSpPr/>
            <p:nvPr/>
          </p:nvSpPr>
          <p:spPr>
            <a:xfrm>
              <a:off x="2414709" y="2179046"/>
              <a:ext cx="1612733" cy="1019640"/>
            </a:xfrm>
            <a:prstGeom prst="rect">
              <a:avLst/>
            </a:prstGeom>
            <a:solidFill>
              <a:srgbClr val="EBEBEB">
                <a:alpha val="100000"/>
              </a:srgbClr>
            </a:solidFill>
          </p:spPr>
          <p:txBody>
            <a:bodyPr/>
            <a:lstStyle/>
            <a:p/>
          </p:txBody>
        </p:sp>
        <p:sp>
          <p:nvSpPr>
            <p:cNvPr id="151" name="pl151"/>
            <p:cNvSpPr/>
            <p:nvPr/>
          </p:nvSpPr>
          <p:spPr>
            <a:xfrm>
              <a:off x="2414709"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2" name="pl152"/>
            <p:cNvSpPr/>
            <p:nvPr/>
          </p:nvSpPr>
          <p:spPr>
            <a:xfrm>
              <a:off x="2414709"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3" name="pl153"/>
            <p:cNvSpPr/>
            <p:nvPr/>
          </p:nvSpPr>
          <p:spPr>
            <a:xfrm>
              <a:off x="2414709"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4" name="pl154"/>
            <p:cNvSpPr/>
            <p:nvPr/>
          </p:nvSpPr>
          <p:spPr>
            <a:xfrm>
              <a:off x="2414709"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5" name="pl155"/>
            <p:cNvSpPr/>
            <p:nvPr/>
          </p:nvSpPr>
          <p:spPr>
            <a:xfrm>
              <a:off x="2414709"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6" name="pl156"/>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488015"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165" name="pl165"/>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40651" cap="flat">
              <a:solidFill>
                <a:srgbClr val="BEBEBE">
                  <a:alpha val="69803"/>
                </a:srgbClr>
              </a:solidFill>
              <a:prstDash val="solid"/>
              <a:round/>
            </a:ln>
          </p:spPr>
          <p:txBody>
            <a:bodyPr/>
            <a:lstStyle/>
            <a:p/>
          </p:txBody>
        </p:sp>
        <p:sp>
          <p:nvSpPr>
            <p:cNvPr id="166" name="pl166"/>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35231" cap="flat">
              <a:solidFill>
                <a:srgbClr val="BEBEBE">
                  <a:alpha val="69803"/>
                </a:srgbClr>
              </a:solidFill>
              <a:prstDash val="solid"/>
              <a:round/>
            </a:ln>
          </p:spPr>
          <p:txBody>
            <a:bodyPr/>
            <a:lstStyle/>
            <a:p/>
          </p:txBody>
        </p:sp>
        <p:sp>
          <p:nvSpPr>
            <p:cNvPr id="167" name="pl167"/>
            <p:cNvSpPr/>
            <p:nvPr/>
          </p:nvSpPr>
          <p:spPr>
            <a:xfrm>
              <a:off x="2488015"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168" name="pl168"/>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40651" cap="flat">
              <a:solidFill>
                <a:srgbClr val="000000">
                  <a:alpha val="100000"/>
                </a:srgbClr>
              </a:solidFill>
              <a:prstDash val="solid"/>
              <a:round/>
            </a:ln>
          </p:spPr>
          <p:txBody>
            <a:bodyPr/>
            <a:lstStyle/>
            <a:p/>
          </p:txBody>
        </p:sp>
        <p:sp>
          <p:nvSpPr>
            <p:cNvPr id="169" name="pl169"/>
            <p:cNvSpPr/>
            <p:nvPr/>
          </p:nvSpPr>
          <p:spPr>
            <a:xfrm>
              <a:off x="2488015" y="2680735"/>
              <a:ext cx="1466121" cy="65048"/>
            </a:xfrm>
            <a:custGeom>
              <a:avLst/>
              <a:pathLst>
                <a:path w="1466121" h="65048">
                  <a:moveTo>
                    <a:pt x="0" y="0"/>
                  </a:moveTo>
                  <a:lnTo>
                    <a:pt x="209445" y="0"/>
                  </a:lnTo>
                  <a:lnTo>
                    <a:pt x="418891" y="0"/>
                  </a:lnTo>
                  <a:lnTo>
                    <a:pt x="628337" y="65048"/>
                  </a:lnTo>
                  <a:lnTo>
                    <a:pt x="837783" y="48786"/>
                  </a:lnTo>
                  <a:lnTo>
                    <a:pt x="1047229" y="0"/>
                  </a:lnTo>
                  <a:lnTo>
                    <a:pt x="1256675" y="48786"/>
                  </a:lnTo>
                  <a:lnTo>
                    <a:pt x="1466121" y="65048"/>
                  </a:lnTo>
                </a:path>
              </a:pathLst>
            </a:custGeom>
            <a:ln w="35231" cap="flat">
              <a:solidFill>
                <a:srgbClr val="80BD41">
                  <a:alpha val="100000"/>
                </a:srgbClr>
              </a:solidFill>
              <a:prstDash val="solid"/>
              <a:round/>
            </a:ln>
          </p:spPr>
          <p:txBody>
            <a:bodyPr/>
            <a:lstStyle/>
            <a:p/>
          </p:txBody>
        </p:sp>
        <p:sp>
          <p:nvSpPr>
            <p:cNvPr id="170" name="pl170"/>
            <p:cNvSpPr/>
            <p:nvPr/>
          </p:nvSpPr>
          <p:spPr>
            <a:xfrm>
              <a:off x="2414709"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1" name="tx171"/>
            <p:cNvSpPr/>
            <p:nvPr/>
          </p:nvSpPr>
          <p:spPr>
            <a:xfrm>
              <a:off x="2457886"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2" name="tx172"/>
            <p:cNvSpPr/>
            <p:nvPr/>
          </p:nvSpPr>
          <p:spPr>
            <a:xfrm>
              <a:off x="2667332"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3" name="tx173"/>
            <p:cNvSpPr/>
            <p:nvPr/>
          </p:nvSpPr>
          <p:spPr>
            <a:xfrm>
              <a:off x="2876778"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4" name="tx174"/>
            <p:cNvSpPr/>
            <p:nvPr/>
          </p:nvSpPr>
          <p:spPr>
            <a:xfrm>
              <a:off x="3068164"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5" name="tx175"/>
            <p:cNvSpPr/>
            <p:nvPr/>
          </p:nvSpPr>
          <p:spPr>
            <a:xfrm>
              <a:off x="3277610"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6" name="tx176"/>
            <p:cNvSpPr/>
            <p:nvPr/>
          </p:nvSpPr>
          <p:spPr>
            <a:xfrm>
              <a:off x="3505115"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7" name="tx177"/>
            <p:cNvSpPr/>
            <p:nvPr/>
          </p:nvSpPr>
          <p:spPr>
            <a:xfrm>
              <a:off x="3696502" y="2550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8" name="tx178"/>
            <p:cNvSpPr/>
            <p:nvPr/>
          </p:nvSpPr>
          <p:spPr>
            <a:xfrm>
              <a:off x="3905948"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9" name="rc179"/>
            <p:cNvSpPr/>
            <p:nvPr/>
          </p:nvSpPr>
          <p:spPr>
            <a:xfrm>
              <a:off x="2414709" y="3483127"/>
              <a:ext cx="1612733" cy="1019640"/>
            </a:xfrm>
            <a:prstGeom prst="rect">
              <a:avLst/>
            </a:prstGeom>
            <a:solidFill>
              <a:srgbClr val="EBEBEB">
                <a:alpha val="100000"/>
              </a:srgbClr>
            </a:solidFill>
          </p:spPr>
          <p:txBody>
            <a:bodyPr/>
            <a:lstStyle/>
            <a:p/>
          </p:txBody>
        </p:sp>
        <p:sp>
          <p:nvSpPr>
            <p:cNvPr id="180" name="pl180"/>
            <p:cNvSpPr/>
            <p:nvPr/>
          </p:nvSpPr>
          <p:spPr>
            <a:xfrm>
              <a:off x="2414709"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1" name="pl181"/>
            <p:cNvSpPr/>
            <p:nvPr/>
          </p:nvSpPr>
          <p:spPr>
            <a:xfrm>
              <a:off x="2414709"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2" name="pl182"/>
            <p:cNvSpPr/>
            <p:nvPr/>
          </p:nvSpPr>
          <p:spPr>
            <a:xfrm>
              <a:off x="2414709"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3" name="pl183"/>
            <p:cNvSpPr/>
            <p:nvPr/>
          </p:nvSpPr>
          <p:spPr>
            <a:xfrm>
              <a:off x="2414709"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4" name="pl184"/>
            <p:cNvSpPr/>
            <p:nvPr/>
          </p:nvSpPr>
          <p:spPr>
            <a:xfrm>
              <a:off x="2414709"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5" name="pl185"/>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488015"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194" name="pl194"/>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40651" cap="flat">
              <a:solidFill>
                <a:srgbClr val="BEBEBE">
                  <a:alpha val="69803"/>
                </a:srgbClr>
              </a:solidFill>
              <a:prstDash val="solid"/>
              <a:round/>
            </a:ln>
          </p:spPr>
          <p:txBody>
            <a:bodyPr/>
            <a:lstStyle/>
            <a:p/>
          </p:txBody>
        </p:sp>
        <p:sp>
          <p:nvSpPr>
            <p:cNvPr id="195" name="pl195"/>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35231" cap="flat">
              <a:solidFill>
                <a:srgbClr val="BEBEBE">
                  <a:alpha val="69803"/>
                </a:srgbClr>
              </a:solidFill>
              <a:prstDash val="solid"/>
              <a:round/>
            </a:ln>
          </p:spPr>
          <p:txBody>
            <a:bodyPr/>
            <a:lstStyle/>
            <a:p/>
          </p:txBody>
        </p:sp>
        <p:sp>
          <p:nvSpPr>
            <p:cNvPr id="196" name="pl196"/>
            <p:cNvSpPr/>
            <p:nvPr/>
          </p:nvSpPr>
          <p:spPr>
            <a:xfrm>
              <a:off x="2488015"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197" name="pl197"/>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40651" cap="flat">
              <a:solidFill>
                <a:srgbClr val="000000">
                  <a:alpha val="100000"/>
                </a:srgbClr>
              </a:solidFill>
              <a:prstDash val="solid"/>
              <a:round/>
            </a:ln>
          </p:spPr>
          <p:txBody>
            <a:bodyPr/>
            <a:lstStyle/>
            <a:p/>
          </p:txBody>
        </p:sp>
        <p:sp>
          <p:nvSpPr>
            <p:cNvPr id="198" name="pl198"/>
            <p:cNvSpPr/>
            <p:nvPr/>
          </p:nvSpPr>
          <p:spPr>
            <a:xfrm>
              <a:off x="2488015" y="3968554"/>
              <a:ext cx="1466121" cy="81311"/>
            </a:xfrm>
            <a:custGeom>
              <a:avLst/>
              <a:pathLst>
                <a:path w="1466121" h="81311">
                  <a:moveTo>
                    <a:pt x="0" y="0"/>
                  </a:moveTo>
                  <a:lnTo>
                    <a:pt x="209445" y="16262"/>
                  </a:lnTo>
                  <a:lnTo>
                    <a:pt x="418891" y="16262"/>
                  </a:lnTo>
                  <a:lnTo>
                    <a:pt x="628337" y="32524"/>
                  </a:lnTo>
                  <a:lnTo>
                    <a:pt x="837783" y="48786"/>
                  </a:lnTo>
                  <a:lnTo>
                    <a:pt x="1047229" y="65048"/>
                  </a:lnTo>
                  <a:lnTo>
                    <a:pt x="1256675" y="65048"/>
                  </a:lnTo>
                  <a:lnTo>
                    <a:pt x="1466121" y="81311"/>
                  </a:lnTo>
                </a:path>
              </a:pathLst>
            </a:custGeom>
            <a:ln w="35231" cap="flat">
              <a:solidFill>
                <a:srgbClr val="80BD41">
                  <a:alpha val="100000"/>
                </a:srgbClr>
              </a:solidFill>
              <a:prstDash val="solid"/>
              <a:round/>
            </a:ln>
          </p:spPr>
          <p:txBody>
            <a:bodyPr/>
            <a:lstStyle/>
            <a:p/>
          </p:txBody>
        </p:sp>
        <p:sp>
          <p:nvSpPr>
            <p:cNvPr id="199" name="pl199"/>
            <p:cNvSpPr/>
            <p:nvPr/>
          </p:nvSpPr>
          <p:spPr>
            <a:xfrm>
              <a:off x="2414709"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0" name="tx200"/>
            <p:cNvSpPr/>
            <p:nvPr/>
          </p:nvSpPr>
          <p:spPr>
            <a:xfrm>
              <a:off x="2457886"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1" name="tx201"/>
            <p:cNvSpPr/>
            <p:nvPr/>
          </p:nvSpPr>
          <p:spPr>
            <a:xfrm>
              <a:off x="2667332"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2" name="tx202"/>
            <p:cNvSpPr/>
            <p:nvPr/>
          </p:nvSpPr>
          <p:spPr>
            <a:xfrm>
              <a:off x="2876778"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3" name="tx203"/>
            <p:cNvSpPr/>
            <p:nvPr/>
          </p:nvSpPr>
          <p:spPr>
            <a:xfrm>
              <a:off x="3068164" y="3822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4" name="tx204"/>
            <p:cNvSpPr/>
            <p:nvPr/>
          </p:nvSpPr>
          <p:spPr>
            <a:xfrm>
              <a:off x="3277610" y="38387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5" name="tx205"/>
            <p:cNvSpPr/>
            <p:nvPr/>
          </p:nvSpPr>
          <p:spPr>
            <a:xfrm>
              <a:off x="3487056"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6" name="tx206"/>
            <p:cNvSpPr/>
            <p:nvPr/>
          </p:nvSpPr>
          <p:spPr>
            <a:xfrm>
              <a:off x="3696502"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7" name="tx207"/>
            <p:cNvSpPr/>
            <p:nvPr/>
          </p:nvSpPr>
          <p:spPr>
            <a:xfrm>
              <a:off x="3905948"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8" name="rc208"/>
            <p:cNvSpPr/>
            <p:nvPr/>
          </p:nvSpPr>
          <p:spPr>
            <a:xfrm>
              <a:off x="2414709" y="4787209"/>
              <a:ext cx="1612733" cy="1019640"/>
            </a:xfrm>
            <a:prstGeom prst="rect">
              <a:avLst/>
            </a:prstGeom>
            <a:solidFill>
              <a:srgbClr val="EBEBEB">
                <a:alpha val="100000"/>
              </a:srgbClr>
            </a:solidFill>
          </p:spPr>
          <p:txBody>
            <a:bodyPr/>
            <a:lstStyle/>
            <a:p/>
          </p:txBody>
        </p:sp>
        <p:sp>
          <p:nvSpPr>
            <p:cNvPr id="209" name="pl209"/>
            <p:cNvSpPr/>
            <p:nvPr/>
          </p:nvSpPr>
          <p:spPr>
            <a:xfrm>
              <a:off x="2414709"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0" name="pl210"/>
            <p:cNvSpPr/>
            <p:nvPr/>
          </p:nvSpPr>
          <p:spPr>
            <a:xfrm>
              <a:off x="2414709"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1" name="pl211"/>
            <p:cNvSpPr/>
            <p:nvPr/>
          </p:nvSpPr>
          <p:spPr>
            <a:xfrm>
              <a:off x="2414709"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2" name="pl212"/>
            <p:cNvSpPr/>
            <p:nvPr/>
          </p:nvSpPr>
          <p:spPr>
            <a:xfrm>
              <a:off x="2414709"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3" name="pl213"/>
            <p:cNvSpPr/>
            <p:nvPr/>
          </p:nvSpPr>
          <p:spPr>
            <a:xfrm>
              <a:off x="2414709"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4" name="pl214"/>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5" name="pl215"/>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223" name="pl223"/>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40651" cap="flat">
              <a:solidFill>
                <a:srgbClr val="BEBEBE">
                  <a:alpha val="69803"/>
                </a:srgbClr>
              </a:solidFill>
              <a:prstDash val="solid"/>
              <a:round/>
            </a:ln>
          </p:spPr>
          <p:txBody>
            <a:bodyPr/>
            <a:lstStyle/>
            <a:p/>
          </p:txBody>
        </p:sp>
        <p:sp>
          <p:nvSpPr>
            <p:cNvPr id="224" name="pl224"/>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35231" cap="flat">
              <a:solidFill>
                <a:srgbClr val="BEBEBE">
                  <a:alpha val="69803"/>
                </a:srgbClr>
              </a:solidFill>
              <a:prstDash val="solid"/>
              <a:round/>
            </a:ln>
          </p:spPr>
          <p:txBody>
            <a:bodyPr/>
            <a:lstStyle/>
            <a:p/>
          </p:txBody>
        </p:sp>
        <p:sp>
          <p:nvSpPr>
            <p:cNvPr id="225" name="pl225"/>
            <p:cNvSpPr/>
            <p:nvPr/>
          </p:nvSpPr>
          <p:spPr>
            <a:xfrm>
              <a:off x="2488015"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226" name="pl226"/>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40651" cap="flat">
              <a:solidFill>
                <a:srgbClr val="000000">
                  <a:alpha val="100000"/>
                </a:srgbClr>
              </a:solidFill>
              <a:prstDash val="solid"/>
              <a:round/>
            </a:ln>
          </p:spPr>
          <p:txBody>
            <a:bodyPr/>
            <a:lstStyle/>
            <a:p/>
          </p:txBody>
        </p:sp>
        <p:sp>
          <p:nvSpPr>
            <p:cNvPr id="227" name="pl227"/>
            <p:cNvSpPr/>
            <p:nvPr/>
          </p:nvSpPr>
          <p:spPr>
            <a:xfrm>
              <a:off x="2488015" y="5288898"/>
              <a:ext cx="1466121" cy="113835"/>
            </a:xfrm>
            <a:custGeom>
              <a:avLst/>
              <a:pathLst>
                <a:path w="1466121" h="113835">
                  <a:moveTo>
                    <a:pt x="0" y="0"/>
                  </a:moveTo>
                  <a:lnTo>
                    <a:pt x="209445" y="0"/>
                  </a:lnTo>
                  <a:lnTo>
                    <a:pt x="418891" y="65048"/>
                  </a:lnTo>
                  <a:lnTo>
                    <a:pt x="628337" y="113835"/>
                  </a:lnTo>
                  <a:lnTo>
                    <a:pt x="837783" y="65048"/>
                  </a:lnTo>
                  <a:lnTo>
                    <a:pt x="1047229" y="81311"/>
                  </a:lnTo>
                  <a:lnTo>
                    <a:pt x="1256675" y="81311"/>
                  </a:lnTo>
                  <a:lnTo>
                    <a:pt x="1466121" y="81311"/>
                  </a:lnTo>
                </a:path>
              </a:pathLst>
            </a:custGeom>
            <a:ln w="35231" cap="flat">
              <a:solidFill>
                <a:srgbClr val="80BD41">
                  <a:alpha val="100000"/>
                </a:srgbClr>
              </a:solidFill>
              <a:prstDash val="solid"/>
              <a:round/>
            </a:ln>
          </p:spPr>
          <p:txBody>
            <a:bodyPr/>
            <a:lstStyle/>
            <a:p/>
          </p:txBody>
        </p:sp>
        <p:sp>
          <p:nvSpPr>
            <p:cNvPr id="228" name="pl228"/>
            <p:cNvSpPr/>
            <p:nvPr/>
          </p:nvSpPr>
          <p:spPr>
            <a:xfrm>
              <a:off x="2414709"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29" name="tx229"/>
            <p:cNvSpPr/>
            <p:nvPr/>
          </p:nvSpPr>
          <p:spPr>
            <a:xfrm>
              <a:off x="2457886"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0" name="tx230"/>
            <p:cNvSpPr/>
            <p:nvPr/>
          </p:nvSpPr>
          <p:spPr>
            <a:xfrm>
              <a:off x="2667332"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1" name="tx231"/>
            <p:cNvSpPr/>
            <p:nvPr/>
          </p:nvSpPr>
          <p:spPr>
            <a:xfrm>
              <a:off x="2858718" y="51753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32" name="tx232"/>
            <p:cNvSpPr/>
            <p:nvPr/>
          </p:nvSpPr>
          <p:spPr>
            <a:xfrm>
              <a:off x="3068164"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33" name="tx233"/>
            <p:cNvSpPr/>
            <p:nvPr/>
          </p:nvSpPr>
          <p:spPr>
            <a:xfrm>
              <a:off x="3277610" y="51753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34" name="tx234"/>
            <p:cNvSpPr/>
            <p:nvPr/>
          </p:nvSpPr>
          <p:spPr>
            <a:xfrm>
              <a:off x="3487056" y="51916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5" name="tx235"/>
            <p:cNvSpPr/>
            <p:nvPr/>
          </p:nvSpPr>
          <p:spPr>
            <a:xfrm>
              <a:off x="3696502" y="51916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6" name="tx236"/>
            <p:cNvSpPr/>
            <p:nvPr/>
          </p:nvSpPr>
          <p:spPr>
            <a:xfrm>
              <a:off x="3905948" y="51916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7" name="rc237"/>
            <p:cNvSpPr/>
            <p:nvPr/>
          </p:nvSpPr>
          <p:spPr>
            <a:xfrm>
              <a:off x="4097032" y="874964"/>
              <a:ext cx="1612733" cy="1019640"/>
            </a:xfrm>
            <a:prstGeom prst="rect">
              <a:avLst/>
            </a:prstGeom>
            <a:solidFill>
              <a:srgbClr val="EBEBEB">
                <a:alpha val="100000"/>
              </a:srgbClr>
            </a:solidFill>
          </p:spPr>
          <p:txBody>
            <a:bodyPr/>
            <a:lstStyle/>
            <a:p/>
          </p:txBody>
        </p:sp>
        <p:sp>
          <p:nvSpPr>
            <p:cNvPr id="238" name="pl238"/>
            <p:cNvSpPr/>
            <p:nvPr/>
          </p:nvSpPr>
          <p:spPr>
            <a:xfrm>
              <a:off x="4097032"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39" name="pl239"/>
            <p:cNvSpPr/>
            <p:nvPr/>
          </p:nvSpPr>
          <p:spPr>
            <a:xfrm>
              <a:off x="4097032"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0" name="pl240"/>
            <p:cNvSpPr/>
            <p:nvPr/>
          </p:nvSpPr>
          <p:spPr>
            <a:xfrm>
              <a:off x="4097032"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1" name="pl241"/>
            <p:cNvSpPr/>
            <p:nvPr/>
          </p:nvSpPr>
          <p:spPr>
            <a:xfrm>
              <a:off x="4097032"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2" name="pl242"/>
            <p:cNvSpPr/>
            <p:nvPr/>
          </p:nvSpPr>
          <p:spPr>
            <a:xfrm>
              <a:off x="4097032"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3" name="pl243"/>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4" name="pl244"/>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4170338"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252" name="pl252"/>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40651" cap="flat">
              <a:solidFill>
                <a:srgbClr val="BEBEBE">
                  <a:alpha val="69803"/>
                </a:srgbClr>
              </a:solidFill>
              <a:prstDash val="solid"/>
              <a:round/>
            </a:ln>
          </p:spPr>
          <p:txBody>
            <a:bodyPr/>
            <a:lstStyle/>
            <a:p/>
          </p:txBody>
        </p:sp>
        <p:sp>
          <p:nvSpPr>
            <p:cNvPr id="253" name="pl253"/>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35231" cap="flat">
              <a:solidFill>
                <a:srgbClr val="BEBEBE">
                  <a:alpha val="69803"/>
                </a:srgbClr>
              </a:solidFill>
              <a:prstDash val="solid"/>
              <a:round/>
            </a:ln>
          </p:spPr>
          <p:txBody>
            <a:bodyPr/>
            <a:lstStyle/>
            <a:p/>
          </p:txBody>
        </p:sp>
        <p:sp>
          <p:nvSpPr>
            <p:cNvPr id="254" name="pl254"/>
            <p:cNvSpPr/>
            <p:nvPr/>
          </p:nvSpPr>
          <p:spPr>
            <a:xfrm>
              <a:off x="4170338"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255" name="pl255"/>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40651" cap="flat">
              <a:solidFill>
                <a:srgbClr val="000000">
                  <a:alpha val="100000"/>
                </a:srgbClr>
              </a:solidFill>
              <a:prstDash val="solid"/>
              <a:round/>
            </a:ln>
          </p:spPr>
          <p:txBody>
            <a:bodyPr/>
            <a:lstStyle/>
            <a:p/>
          </p:txBody>
        </p:sp>
        <p:sp>
          <p:nvSpPr>
            <p:cNvPr id="256" name="pl256"/>
            <p:cNvSpPr/>
            <p:nvPr/>
          </p:nvSpPr>
          <p:spPr>
            <a:xfrm>
              <a:off x="4170338" y="1376653"/>
              <a:ext cx="1466121" cy="325244"/>
            </a:xfrm>
            <a:custGeom>
              <a:avLst/>
              <a:pathLst>
                <a:path w="1466121" h="325244">
                  <a:moveTo>
                    <a:pt x="0" y="32524"/>
                  </a:moveTo>
                  <a:lnTo>
                    <a:pt x="209445" y="0"/>
                  </a:lnTo>
                  <a:lnTo>
                    <a:pt x="418891" y="325244"/>
                  </a:lnTo>
                  <a:lnTo>
                    <a:pt x="628337" y="260195"/>
                  </a:lnTo>
                  <a:lnTo>
                    <a:pt x="837783" y="130097"/>
                  </a:lnTo>
                  <a:lnTo>
                    <a:pt x="1047229" y="227670"/>
                  </a:lnTo>
                  <a:lnTo>
                    <a:pt x="1256675" y="162622"/>
                  </a:lnTo>
                  <a:lnTo>
                    <a:pt x="1466121" y="162622"/>
                  </a:lnTo>
                </a:path>
              </a:pathLst>
            </a:custGeom>
            <a:ln w="35231" cap="flat">
              <a:solidFill>
                <a:srgbClr val="80BD41">
                  <a:alpha val="100000"/>
                </a:srgbClr>
              </a:solidFill>
              <a:prstDash val="solid"/>
              <a:round/>
            </a:ln>
          </p:spPr>
          <p:txBody>
            <a:bodyPr/>
            <a:lstStyle/>
            <a:p/>
          </p:txBody>
        </p:sp>
        <p:sp>
          <p:nvSpPr>
            <p:cNvPr id="257" name="pl257"/>
            <p:cNvSpPr/>
            <p:nvPr/>
          </p:nvSpPr>
          <p:spPr>
            <a:xfrm>
              <a:off x="4097032"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58" name="tx258"/>
            <p:cNvSpPr/>
            <p:nvPr/>
          </p:nvSpPr>
          <p:spPr>
            <a:xfrm>
              <a:off x="4122149"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9" name="tx259"/>
            <p:cNvSpPr/>
            <p:nvPr/>
          </p:nvSpPr>
          <p:spPr>
            <a:xfrm>
              <a:off x="4349654"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0" name="tx260"/>
            <p:cNvSpPr/>
            <p:nvPr/>
          </p:nvSpPr>
          <p:spPr>
            <a:xfrm>
              <a:off x="4510911" y="152334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261" name="tx261"/>
            <p:cNvSpPr/>
            <p:nvPr/>
          </p:nvSpPr>
          <p:spPr>
            <a:xfrm>
              <a:off x="4720357" y="14582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62" name="tx262"/>
            <p:cNvSpPr/>
            <p:nvPr/>
          </p:nvSpPr>
          <p:spPr>
            <a:xfrm>
              <a:off x="4959933" y="13281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63" name="tx263"/>
            <p:cNvSpPr/>
            <p:nvPr/>
          </p:nvSpPr>
          <p:spPr>
            <a:xfrm>
              <a:off x="5139249" y="142576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64" name="tx264"/>
            <p:cNvSpPr/>
            <p:nvPr/>
          </p:nvSpPr>
          <p:spPr>
            <a:xfrm>
              <a:off x="5348695" y="13607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65" name="tx265"/>
            <p:cNvSpPr/>
            <p:nvPr/>
          </p:nvSpPr>
          <p:spPr>
            <a:xfrm>
              <a:off x="5558141" y="13607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66" name="rc266"/>
            <p:cNvSpPr/>
            <p:nvPr/>
          </p:nvSpPr>
          <p:spPr>
            <a:xfrm>
              <a:off x="4097032" y="2179046"/>
              <a:ext cx="1612733" cy="1019640"/>
            </a:xfrm>
            <a:prstGeom prst="rect">
              <a:avLst/>
            </a:prstGeom>
            <a:solidFill>
              <a:srgbClr val="EBEBEB">
                <a:alpha val="100000"/>
              </a:srgbClr>
            </a:solidFill>
          </p:spPr>
          <p:txBody>
            <a:bodyPr/>
            <a:lstStyle/>
            <a:p/>
          </p:txBody>
        </p:sp>
        <p:sp>
          <p:nvSpPr>
            <p:cNvPr id="267" name="pl267"/>
            <p:cNvSpPr/>
            <p:nvPr/>
          </p:nvSpPr>
          <p:spPr>
            <a:xfrm>
              <a:off x="4097032"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8" name="pl268"/>
            <p:cNvSpPr/>
            <p:nvPr/>
          </p:nvSpPr>
          <p:spPr>
            <a:xfrm>
              <a:off x="4097032"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9" name="pl269"/>
            <p:cNvSpPr/>
            <p:nvPr/>
          </p:nvSpPr>
          <p:spPr>
            <a:xfrm>
              <a:off x="4097032"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0" name="pl270"/>
            <p:cNvSpPr/>
            <p:nvPr/>
          </p:nvSpPr>
          <p:spPr>
            <a:xfrm>
              <a:off x="4097032"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1" name="pl271"/>
            <p:cNvSpPr/>
            <p:nvPr/>
          </p:nvSpPr>
          <p:spPr>
            <a:xfrm>
              <a:off x="4097032"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2" name="pl27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4170338"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281" name="pl281"/>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40651" cap="flat">
              <a:solidFill>
                <a:srgbClr val="BEBEBE">
                  <a:alpha val="69803"/>
                </a:srgbClr>
              </a:solidFill>
              <a:prstDash val="solid"/>
              <a:round/>
            </a:ln>
          </p:spPr>
          <p:txBody>
            <a:bodyPr/>
            <a:lstStyle/>
            <a:p/>
          </p:txBody>
        </p:sp>
        <p:sp>
          <p:nvSpPr>
            <p:cNvPr id="282" name="pl282"/>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35231" cap="flat">
              <a:solidFill>
                <a:srgbClr val="BEBEBE">
                  <a:alpha val="69803"/>
                </a:srgbClr>
              </a:solidFill>
              <a:prstDash val="solid"/>
              <a:round/>
            </a:ln>
          </p:spPr>
          <p:txBody>
            <a:bodyPr/>
            <a:lstStyle/>
            <a:p/>
          </p:txBody>
        </p:sp>
        <p:sp>
          <p:nvSpPr>
            <p:cNvPr id="283" name="pl283"/>
            <p:cNvSpPr/>
            <p:nvPr/>
          </p:nvSpPr>
          <p:spPr>
            <a:xfrm>
              <a:off x="4170338"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284" name="pl284"/>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40651" cap="flat">
              <a:solidFill>
                <a:srgbClr val="000000">
                  <a:alpha val="100000"/>
                </a:srgbClr>
              </a:solidFill>
              <a:prstDash val="solid"/>
              <a:round/>
            </a:ln>
          </p:spPr>
          <p:txBody>
            <a:bodyPr/>
            <a:lstStyle/>
            <a:p/>
          </p:txBody>
        </p:sp>
        <p:sp>
          <p:nvSpPr>
            <p:cNvPr id="285" name="pl285"/>
            <p:cNvSpPr/>
            <p:nvPr/>
          </p:nvSpPr>
          <p:spPr>
            <a:xfrm>
              <a:off x="4170338" y="2648210"/>
              <a:ext cx="1466121" cy="211408"/>
            </a:xfrm>
            <a:custGeom>
              <a:avLst/>
              <a:pathLst>
                <a:path w="1466121" h="211408">
                  <a:moveTo>
                    <a:pt x="0" y="16262"/>
                  </a:moveTo>
                  <a:lnTo>
                    <a:pt x="209445" y="32524"/>
                  </a:lnTo>
                  <a:lnTo>
                    <a:pt x="418891" y="211408"/>
                  </a:lnTo>
                  <a:lnTo>
                    <a:pt x="628337" y="162622"/>
                  </a:lnTo>
                  <a:lnTo>
                    <a:pt x="837783" y="211408"/>
                  </a:lnTo>
                  <a:lnTo>
                    <a:pt x="1047229" y="97573"/>
                  </a:lnTo>
                  <a:lnTo>
                    <a:pt x="1256675" y="0"/>
                  </a:lnTo>
                  <a:lnTo>
                    <a:pt x="1466121" y="113835"/>
                  </a:lnTo>
                </a:path>
              </a:pathLst>
            </a:custGeom>
            <a:ln w="35231" cap="flat">
              <a:solidFill>
                <a:srgbClr val="80BD41">
                  <a:alpha val="100000"/>
                </a:srgbClr>
              </a:solidFill>
              <a:prstDash val="solid"/>
              <a:round/>
            </a:ln>
          </p:spPr>
          <p:txBody>
            <a:bodyPr/>
            <a:lstStyle/>
            <a:p/>
          </p:txBody>
        </p:sp>
        <p:sp>
          <p:nvSpPr>
            <p:cNvPr id="286" name="pl286"/>
            <p:cNvSpPr/>
            <p:nvPr/>
          </p:nvSpPr>
          <p:spPr>
            <a:xfrm>
              <a:off x="4097032"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87" name="tx287"/>
            <p:cNvSpPr/>
            <p:nvPr/>
          </p:nvSpPr>
          <p:spPr>
            <a:xfrm>
              <a:off x="4140208" y="2485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8" name="tx288"/>
            <p:cNvSpPr/>
            <p:nvPr/>
          </p:nvSpPr>
          <p:spPr>
            <a:xfrm>
              <a:off x="4349654"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9" name="tx289"/>
            <p:cNvSpPr/>
            <p:nvPr/>
          </p:nvSpPr>
          <p:spPr>
            <a:xfrm>
              <a:off x="4514935" y="2681064"/>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90" name="tx290"/>
            <p:cNvSpPr/>
            <p:nvPr/>
          </p:nvSpPr>
          <p:spPr>
            <a:xfrm>
              <a:off x="4750487" y="26322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91" name="tx291"/>
            <p:cNvSpPr/>
            <p:nvPr/>
          </p:nvSpPr>
          <p:spPr>
            <a:xfrm>
              <a:off x="4933827" y="2681064"/>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92" name="tx292"/>
            <p:cNvSpPr/>
            <p:nvPr/>
          </p:nvSpPr>
          <p:spPr>
            <a:xfrm>
              <a:off x="5169379" y="25672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93" name="tx293"/>
            <p:cNvSpPr/>
            <p:nvPr/>
          </p:nvSpPr>
          <p:spPr>
            <a:xfrm>
              <a:off x="5396884" y="246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4" name="tx294"/>
            <p:cNvSpPr/>
            <p:nvPr/>
          </p:nvSpPr>
          <p:spPr>
            <a:xfrm>
              <a:off x="5588270"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5" name="rc295"/>
            <p:cNvSpPr/>
            <p:nvPr/>
          </p:nvSpPr>
          <p:spPr>
            <a:xfrm>
              <a:off x="4097032" y="3483127"/>
              <a:ext cx="1612733" cy="1019640"/>
            </a:xfrm>
            <a:prstGeom prst="rect">
              <a:avLst/>
            </a:prstGeom>
            <a:solidFill>
              <a:srgbClr val="EBEBEB">
                <a:alpha val="100000"/>
              </a:srgbClr>
            </a:solidFill>
          </p:spPr>
          <p:txBody>
            <a:bodyPr/>
            <a:lstStyle/>
            <a:p/>
          </p:txBody>
        </p:sp>
        <p:sp>
          <p:nvSpPr>
            <p:cNvPr id="296" name="pl296"/>
            <p:cNvSpPr/>
            <p:nvPr/>
          </p:nvSpPr>
          <p:spPr>
            <a:xfrm>
              <a:off x="4097032"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7" name="pl297"/>
            <p:cNvSpPr/>
            <p:nvPr/>
          </p:nvSpPr>
          <p:spPr>
            <a:xfrm>
              <a:off x="4097032"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8" name="pl298"/>
            <p:cNvSpPr/>
            <p:nvPr/>
          </p:nvSpPr>
          <p:spPr>
            <a:xfrm>
              <a:off x="4097032"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9" name="pl299"/>
            <p:cNvSpPr/>
            <p:nvPr/>
          </p:nvSpPr>
          <p:spPr>
            <a:xfrm>
              <a:off x="4097032"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0" name="pl300"/>
            <p:cNvSpPr/>
            <p:nvPr/>
          </p:nvSpPr>
          <p:spPr>
            <a:xfrm>
              <a:off x="4097032"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1" name="pl301"/>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2" name="pl302"/>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4170338"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310" name="pl310"/>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40651" cap="flat">
              <a:solidFill>
                <a:srgbClr val="BEBEBE">
                  <a:alpha val="69803"/>
                </a:srgbClr>
              </a:solidFill>
              <a:prstDash val="solid"/>
              <a:round/>
            </a:ln>
          </p:spPr>
          <p:txBody>
            <a:bodyPr/>
            <a:lstStyle/>
            <a:p/>
          </p:txBody>
        </p:sp>
        <p:sp>
          <p:nvSpPr>
            <p:cNvPr id="311" name="pl311"/>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35231" cap="flat">
              <a:solidFill>
                <a:srgbClr val="BEBEBE">
                  <a:alpha val="69803"/>
                </a:srgbClr>
              </a:solidFill>
              <a:prstDash val="solid"/>
              <a:round/>
            </a:ln>
          </p:spPr>
          <p:txBody>
            <a:bodyPr/>
            <a:lstStyle/>
            <a:p/>
          </p:txBody>
        </p:sp>
        <p:sp>
          <p:nvSpPr>
            <p:cNvPr id="312" name="pl312"/>
            <p:cNvSpPr/>
            <p:nvPr/>
          </p:nvSpPr>
          <p:spPr>
            <a:xfrm>
              <a:off x="4170338"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313" name="pl313"/>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40651" cap="flat">
              <a:solidFill>
                <a:srgbClr val="000000">
                  <a:alpha val="100000"/>
                </a:srgbClr>
              </a:solidFill>
              <a:prstDash val="solid"/>
              <a:round/>
            </a:ln>
          </p:spPr>
          <p:txBody>
            <a:bodyPr/>
            <a:lstStyle/>
            <a:p/>
          </p:txBody>
        </p:sp>
        <p:sp>
          <p:nvSpPr>
            <p:cNvPr id="314" name="pl314"/>
            <p:cNvSpPr/>
            <p:nvPr/>
          </p:nvSpPr>
          <p:spPr>
            <a:xfrm>
              <a:off x="4170338" y="3952292"/>
              <a:ext cx="1466121" cy="97573"/>
            </a:xfrm>
            <a:custGeom>
              <a:avLst/>
              <a:pathLst>
                <a:path w="1466121" h="97573">
                  <a:moveTo>
                    <a:pt x="0" y="0"/>
                  </a:moveTo>
                  <a:lnTo>
                    <a:pt x="209445" y="32524"/>
                  </a:lnTo>
                  <a:lnTo>
                    <a:pt x="418891" y="48786"/>
                  </a:lnTo>
                  <a:lnTo>
                    <a:pt x="628337" y="97573"/>
                  </a:lnTo>
                  <a:lnTo>
                    <a:pt x="837783" y="16262"/>
                  </a:lnTo>
                  <a:lnTo>
                    <a:pt x="1047229" y="0"/>
                  </a:lnTo>
                  <a:lnTo>
                    <a:pt x="1256675" y="0"/>
                  </a:lnTo>
                  <a:lnTo>
                    <a:pt x="1466121" y="65048"/>
                  </a:lnTo>
                </a:path>
              </a:pathLst>
            </a:custGeom>
            <a:ln w="35231" cap="flat">
              <a:solidFill>
                <a:srgbClr val="80BD41">
                  <a:alpha val="100000"/>
                </a:srgbClr>
              </a:solidFill>
              <a:prstDash val="solid"/>
              <a:round/>
            </a:ln>
          </p:spPr>
          <p:txBody>
            <a:bodyPr/>
            <a:lstStyle/>
            <a:p/>
          </p:txBody>
        </p:sp>
        <p:sp>
          <p:nvSpPr>
            <p:cNvPr id="315" name="pl315"/>
            <p:cNvSpPr/>
            <p:nvPr/>
          </p:nvSpPr>
          <p:spPr>
            <a:xfrm>
              <a:off x="4097032"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16" name="tx316"/>
            <p:cNvSpPr/>
            <p:nvPr/>
          </p:nvSpPr>
          <p:spPr>
            <a:xfrm>
              <a:off x="4140208" y="37737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7" name="tx317"/>
            <p:cNvSpPr/>
            <p:nvPr/>
          </p:nvSpPr>
          <p:spPr>
            <a:xfrm>
              <a:off x="4349654"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8" name="tx318"/>
            <p:cNvSpPr/>
            <p:nvPr/>
          </p:nvSpPr>
          <p:spPr>
            <a:xfrm>
              <a:off x="4541041" y="3822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9" name="tx319"/>
            <p:cNvSpPr/>
            <p:nvPr/>
          </p:nvSpPr>
          <p:spPr>
            <a:xfrm>
              <a:off x="4750487"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0" name="tx320"/>
            <p:cNvSpPr/>
            <p:nvPr/>
          </p:nvSpPr>
          <p:spPr>
            <a:xfrm>
              <a:off x="4977992"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1" name="tx321"/>
            <p:cNvSpPr/>
            <p:nvPr/>
          </p:nvSpPr>
          <p:spPr>
            <a:xfrm>
              <a:off x="5187438" y="37737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2" name="tx322"/>
            <p:cNvSpPr/>
            <p:nvPr/>
          </p:nvSpPr>
          <p:spPr>
            <a:xfrm>
              <a:off x="5396884" y="37737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3" name="tx323"/>
            <p:cNvSpPr/>
            <p:nvPr/>
          </p:nvSpPr>
          <p:spPr>
            <a:xfrm>
              <a:off x="5588270" y="38387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4" name="rc324"/>
            <p:cNvSpPr/>
            <p:nvPr/>
          </p:nvSpPr>
          <p:spPr>
            <a:xfrm>
              <a:off x="4097032" y="4787209"/>
              <a:ext cx="1612733" cy="1019640"/>
            </a:xfrm>
            <a:prstGeom prst="rect">
              <a:avLst/>
            </a:prstGeom>
            <a:solidFill>
              <a:srgbClr val="EBEBEB">
                <a:alpha val="100000"/>
              </a:srgbClr>
            </a:solidFill>
          </p:spPr>
          <p:txBody>
            <a:bodyPr/>
            <a:lstStyle/>
            <a:p/>
          </p:txBody>
        </p:sp>
        <p:sp>
          <p:nvSpPr>
            <p:cNvPr id="325" name="pl325"/>
            <p:cNvSpPr/>
            <p:nvPr/>
          </p:nvSpPr>
          <p:spPr>
            <a:xfrm>
              <a:off x="4097032"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6" name="pl326"/>
            <p:cNvSpPr/>
            <p:nvPr/>
          </p:nvSpPr>
          <p:spPr>
            <a:xfrm>
              <a:off x="4097032"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7" name="pl327"/>
            <p:cNvSpPr/>
            <p:nvPr/>
          </p:nvSpPr>
          <p:spPr>
            <a:xfrm>
              <a:off x="4097032"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8" name="pl328"/>
            <p:cNvSpPr/>
            <p:nvPr/>
          </p:nvSpPr>
          <p:spPr>
            <a:xfrm>
              <a:off x="4097032"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9" name="pl329"/>
            <p:cNvSpPr/>
            <p:nvPr/>
          </p:nvSpPr>
          <p:spPr>
            <a:xfrm>
              <a:off x="4097032"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30" name="pl330"/>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4170338"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339" name="pl339"/>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40651" cap="flat">
              <a:solidFill>
                <a:srgbClr val="BEBEBE">
                  <a:alpha val="69803"/>
                </a:srgbClr>
              </a:solidFill>
              <a:prstDash val="solid"/>
              <a:round/>
            </a:ln>
          </p:spPr>
          <p:txBody>
            <a:bodyPr/>
            <a:lstStyle/>
            <a:p/>
          </p:txBody>
        </p:sp>
        <p:sp>
          <p:nvSpPr>
            <p:cNvPr id="340" name="pl340"/>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35231" cap="flat">
              <a:solidFill>
                <a:srgbClr val="BEBEBE">
                  <a:alpha val="69803"/>
                </a:srgbClr>
              </a:solidFill>
              <a:prstDash val="solid"/>
              <a:round/>
            </a:ln>
          </p:spPr>
          <p:txBody>
            <a:bodyPr/>
            <a:lstStyle/>
            <a:p/>
          </p:txBody>
        </p:sp>
        <p:sp>
          <p:nvSpPr>
            <p:cNvPr id="341" name="pl341"/>
            <p:cNvSpPr/>
            <p:nvPr/>
          </p:nvSpPr>
          <p:spPr>
            <a:xfrm>
              <a:off x="4170338"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342" name="pl342"/>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40651" cap="flat">
              <a:solidFill>
                <a:srgbClr val="000000">
                  <a:alpha val="100000"/>
                </a:srgbClr>
              </a:solidFill>
              <a:prstDash val="solid"/>
              <a:round/>
            </a:ln>
          </p:spPr>
          <p:txBody>
            <a:bodyPr/>
            <a:lstStyle/>
            <a:p/>
          </p:txBody>
        </p:sp>
        <p:sp>
          <p:nvSpPr>
            <p:cNvPr id="343" name="pl343"/>
            <p:cNvSpPr/>
            <p:nvPr/>
          </p:nvSpPr>
          <p:spPr>
            <a:xfrm>
              <a:off x="4170338" y="5288898"/>
              <a:ext cx="1466121" cy="162622"/>
            </a:xfrm>
            <a:custGeom>
              <a:avLst/>
              <a:pathLst>
                <a:path w="1466121" h="162622">
                  <a:moveTo>
                    <a:pt x="0" y="0"/>
                  </a:moveTo>
                  <a:lnTo>
                    <a:pt x="209445" y="0"/>
                  </a:lnTo>
                  <a:lnTo>
                    <a:pt x="418891" y="146359"/>
                  </a:lnTo>
                  <a:lnTo>
                    <a:pt x="628337" y="162622"/>
                  </a:lnTo>
                  <a:lnTo>
                    <a:pt x="837783" y="113835"/>
                  </a:lnTo>
                  <a:lnTo>
                    <a:pt x="1047229" y="48786"/>
                  </a:lnTo>
                  <a:lnTo>
                    <a:pt x="1256675" y="0"/>
                  </a:lnTo>
                  <a:lnTo>
                    <a:pt x="1466121" y="146359"/>
                  </a:lnTo>
                </a:path>
              </a:pathLst>
            </a:custGeom>
            <a:ln w="35231" cap="flat">
              <a:solidFill>
                <a:srgbClr val="80BD41">
                  <a:alpha val="100000"/>
                </a:srgbClr>
              </a:solidFill>
              <a:prstDash val="solid"/>
              <a:round/>
            </a:ln>
          </p:spPr>
          <p:txBody>
            <a:bodyPr/>
            <a:lstStyle/>
            <a:p/>
          </p:txBody>
        </p:sp>
        <p:sp>
          <p:nvSpPr>
            <p:cNvPr id="344" name="pl344"/>
            <p:cNvSpPr/>
            <p:nvPr/>
          </p:nvSpPr>
          <p:spPr>
            <a:xfrm>
              <a:off x="4097032"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45" name="tx345"/>
            <p:cNvSpPr/>
            <p:nvPr/>
          </p:nvSpPr>
          <p:spPr>
            <a:xfrm>
              <a:off x="4140208"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6" name="tx346"/>
            <p:cNvSpPr/>
            <p:nvPr/>
          </p:nvSpPr>
          <p:spPr>
            <a:xfrm>
              <a:off x="4349654"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7" name="tx347"/>
            <p:cNvSpPr/>
            <p:nvPr/>
          </p:nvSpPr>
          <p:spPr>
            <a:xfrm>
              <a:off x="4541041"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8" name="tx348"/>
            <p:cNvSpPr/>
            <p:nvPr/>
          </p:nvSpPr>
          <p:spPr>
            <a:xfrm>
              <a:off x="4720357" y="52729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49" name="tx349"/>
            <p:cNvSpPr/>
            <p:nvPr/>
          </p:nvSpPr>
          <p:spPr>
            <a:xfrm>
              <a:off x="4959933" y="52241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50" name="tx350"/>
            <p:cNvSpPr/>
            <p:nvPr/>
          </p:nvSpPr>
          <p:spPr>
            <a:xfrm>
              <a:off x="5169379" y="51591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51" name="tx351"/>
            <p:cNvSpPr/>
            <p:nvPr/>
          </p:nvSpPr>
          <p:spPr>
            <a:xfrm>
              <a:off x="5396884"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2" name="tx352"/>
            <p:cNvSpPr/>
            <p:nvPr/>
          </p:nvSpPr>
          <p:spPr>
            <a:xfrm>
              <a:off x="5588270" y="5256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53" name="rc353"/>
            <p:cNvSpPr/>
            <p:nvPr/>
          </p:nvSpPr>
          <p:spPr>
            <a:xfrm>
              <a:off x="5779354" y="874964"/>
              <a:ext cx="1612733" cy="1019640"/>
            </a:xfrm>
            <a:prstGeom prst="rect">
              <a:avLst/>
            </a:prstGeom>
            <a:solidFill>
              <a:srgbClr val="EBEBEB">
                <a:alpha val="100000"/>
              </a:srgbClr>
            </a:solidFill>
          </p:spPr>
          <p:txBody>
            <a:bodyPr/>
            <a:lstStyle/>
            <a:p/>
          </p:txBody>
        </p:sp>
        <p:sp>
          <p:nvSpPr>
            <p:cNvPr id="354" name="pl354"/>
            <p:cNvSpPr/>
            <p:nvPr/>
          </p:nvSpPr>
          <p:spPr>
            <a:xfrm>
              <a:off x="5779354"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5" name="pl355"/>
            <p:cNvSpPr/>
            <p:nvPr/>
          </p:nvSpPr>
          <p:spPr>
            <a:xfrm>
              <a:off x="5779354"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6" name="pl356"/>
            <p:cNvSpPr/>
            <p:nvPr/>
          </p:nvSpPr>
          <p:spPr>
            <a:xfrm>
              <a:off x="5779354"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7" name="pl357"/>
            <p:cNvSpPr/>
            <p:nvPr/>
          </p:nvSpPr>
          <p:spPr>
            <a:xfrm>
              <a:off x="5779354"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8" name="pl358"/>
            <p:cNvSpPr/>
            <p:nvPr/>
          </p:nvSpPr>
          <p:spPr>
            <a:xfrm>
              <a:off x="5779354"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9" name="pl359"/>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5852660"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368" name="pl368"/>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40651" cap="flat">
              <a:solidFill>
                <a:srgbClr val="BEBEBE">
                  <a:alpha val="69803"/>
                </a:srgbClr>
              </a:solidFill>
              <a:prstDash val="solid"/>
              <a:round/>
            </a:ln>
          </p:spPr>
          <p:txBody>
            <a:bodyPr/>
            <a:lstStyle/>
            <a:p/>
          </p:txBody>
        </p:sp>
        <p:sp>
          <p:nvSpPr>
            <p:cNvPr id="369" name="pl369"/>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35231" cap="flat">
              <a:solidFill>
                <a:srgbClr val="BEBEBE">
                  <a:alpha val="69803"/>
                </a:srgbClr>
              </a:solidFill>
              <a:prstDash val="solid"/>
              <a:round/>
            </a:ln>
          </p:spPr>
          <p:txBody>
            <a:bodyPr/>
            <a:lstStyle/>
            <a:p/>
          </p:txBody>
        </p:sp>
        <p:sp>
          <p:nvSpPr>
            <p:cNvPr id="370" name="pl370"/>
            <p:cNvSpPr/>
            <p:nvPr/>
          </p:nvSpPr>
          <p:spPr>
            <a:xfrm>
              <a:off x="5852660"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371" name="pl371"/>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40651" cap="flat">
              <a:solidFill>
                <a:srgbClr val="000000">
                  <a:alpha val="100000"/>
                </a:srgbClr>
              </a:solidFill>
              <a:prstDash val="solid"/>
              <a:round/>
            </a:ln>
          </p:spPr>
          <p:txBody>
            <a:bodyPr/>
            <a:lstStyle/>
            <a:p/>
          </p:txBody>
        </p:sp>
        <p:sp>
          <p:nvSpPr>
            <p:cNvPr id="372" name="pl372"/>
            <p:cNvSpPr/>
            <p:nvPr/>
          </p:nvSpPr>
          <p:spPr>
            <a:xfrm>
              <a:off x="5852660" y="1246555"/>
              <a:ext cx="1466121" cy="390292"/>
            </a:xfrm>
            <a:custGeom>
              <a:avLst/>
              <a:pathLst>
                <a:path w="1466121" h="390292">
                  <a:moveTo>
                    <a:pt x="0" y="0"/>
                  </a:moveTo>
                  <a:lnTo>
                    <a:pt x="209445" y="130097"/>
                  </a:lnTo>
                  <a:lnTo>
                    <a:pt x="418891" y="162622"/>
                  </a:lnTo>
                  <a:lnTo>
                    <a:pt x="628337" y="227670"/>
                  </a:lnTo>
                  <a:lnTo>
                    <a:pt x="837783" y="227670"/>
                  </a:lnTo>
                  <a:lnTo>
                    <a:pt x="1047229" y="276457"/>
                  </a:lnTo>
                  <a:lnTo>
                    <a:pt x="1256675" y="390292"/>
                  </a:lnTo>
                  <a:lnTo>
                    <a:pt x="1466121" y="390292"/>
                  </a:lnTo>
                </a:path>
              </a:pathLst>
            </a:custGeom>
            <a:ln w="35231" cap="flat">
              <a:solidFill>
                <a:srgbClr val="80BD41">
                  <a:alpha val="100000"/>
                </a:srgbClr>
              </a:solidFill>
              <a:prstDash val="solid"/>
              <a:round/>
            </a:ln>
          </p:spPr>
          <p:txBody>
            <a:bodyPr/>
            <a:lstStyle/>
            <a:p/>
          </p:txBody>
        </p:sp>
        <p:sp>
          <p:nvSpPr>
            <p:cNvPr id="373" name="pl373"/>
            <p:cNvSpPr/>
            <p:nvPr/>
          </p:nvSpPr>
          <p:spPr>
            <a:xfrm>
              <a:off x="5779354"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74" name="tx374"/>
            <p:cNvSpPr/>
            <p:nvPr/>
          </p:nvSpPr>
          <p:spPr>
            <a:xfrm>
              <a:off x="5822531" y="10680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75" name="tx375"/>
            <p:cNvSpPr/>
            <p:nvPr/>
          </p:nvSpPr>
          <p:spPr>
            <a:xfrm>
              <a:off x="6031977"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6" name="tx376"/>
            <p:cNvSpPr/>
            <p:nvPr/>
          </p:nvSpPr>
          <p:spPr>
            <a:xfrm>
              <a:off x="6223363" y="12306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7" name="tx377"/>
            <p:cNvSpPr/>
            <p:nvPr/>
          </p:nvSpPr>
          <p:spPr>
            <a:xfrm>
              <a:off x="6432809" y="1295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8" name="tx378"/>
            <p:cNvSpPr/>
            <p:nvPr/>
          </p:nvSpPr>
          <p:spPr>
            <a:xfrm>
              <a:off x="6642255" y="1295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9" name="tx379"/>
            <p:cNvSpPr/>
            <p:nvPr/>
          </p:nvSpPr>
          <p:spPr>
            <a:xfrm>
              <a:off x="6851701" y="13444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80" name="tx380"/>
            <p:cNvSpPr/>
            <p:nvPr/>
          </p:nvSpPr>
          <p:spPr>
            <a:xfrm>
              <a:off x="7031018" y="14582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81" name="tx381"/>
            <p:cNvSpPr/>
            <p:nvPr/>
          </p:nvSpPr>
          <p:spPr>
            <a:xfrm>
              <a:off x="7240463" y="14582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82" name="rc382"/>
            <p:cNvSpPr/>
            <p:nvPr/>
          </p:nvSpPr>
          <p:spPr>
            <a:xfrm>
              <a:off x="5779354" y="2179046"/>
              <a:ext cx="1612733" cy="1019640"/>
            </a:xfrm>
            <a:prstGeom prst="rect">
              <a:avLst/>
            </a:prstGeom>
            <a:solidFill>
              <a:srgbClr val="EBEBEB">
                <a:alpha val="100000"/>
              </a:srgbClr>
            </a:solidFill>
          </p:spPr>
          <p:txBody>
            <a:bodyPr/>
            <a:lstStyle/>
            <a:p/>
          </p:txBody>
        </p:sp>
        <p:sp>
          <p:nvSpPr>
            <p:cNvPr id="383" name="pl383"/>
            <p:cNvSpPr/>
            <p:nvPr/>
          </p:nvSpPr>
          <p:spPr>
            <a:xfrm>
              <a:off x="5779354"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4" name="pl384"/>
            <p:cNvSpPr/>
            <p:nvPr/>
          </p:nvSpPr>
          <p:spPr>
            <a:xfrm>
              <a:off x="5779354"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5" name="pl385"/>
            <p:cNvSpPr/>
            <p:nvPr/>
          </p:nvSpPr>
          <p:spPr>
            <a:xfrm>
              <a:off x="5779354"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6" name="pl386"/>
            <p:cNvSpPr/>
            <p:nvPr/>
          </p:nvSpPr>
          <p:spPr>
            <a:xfrm>
              <a:off x="5779354"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7" name="pl387"/>
            <p:cNvSpPr/>
            <p:nvPr/>
          </p:nvSpPr>
          <p:spPr>
            <a:xfrm>
              <a:off x="5779354"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8" name="pl388"/>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5852660"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397" name="pl397"/>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40651" cap="flat">
              <a:solidFill>
                <a:srgbClr val="BEBEBE">
                  <a:alpha val="69803"/>
                </a:srgbClr>
              </a:solidFill>
              <a:prstDash val="solid"/>
              <a:round/>
            </a:ln>
          </p:spPr>
          <p:txBody>
            <a:bodyPr/>
            <a:lstStyle/>
            <a:p/>
          </p:txBody>
        </p:sp>
        <p:sp>
          <p:nvSpPr>
            <p:cNvPr id="398" name="pl398"/>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35231" cap="flat">
              <a:solidFill>
                <a:srgbClr val="BEBEBE">
                  <a:alpha val="69803"/>
                </a:srgbClr>
              </a:solidFill>
              <a:prstDash val="solid"/>
              <a:round/>
            </a:ln>
          </p:spPr>
          <p:txBody>
            <a:bodyPr/>
            <a:lstStyle/>
            <a:p/>
          </p:txBody>
        </p:sp>
        <p:sp>
          <p:nvSpPr>
            <p:cNvPr id="399" name="pl399"/>
            <p:cNvSpPr/>
            <p:nvPr/>
          </p:nvSpPr>
          <p:spPr>
            <a:xfrm>
              <a:off x="5852660"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400" name="pl400"/>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40651" cap="flat">
              <a:solidFill>
                <a:srgbClr val="000000">
                  <a:alpha val="100000"/>
                </a:srgbClr>
              </a:solidFill>
              <a:prstDash val="solid"/>
              <a:round/>
            </a:ln>
          </p:spPr>
          <p:txBody>
            <a:bodyPr/>
            <a:lstStyle/>
            <a:p/>
          </p:txBody>
        </p:sp>
        <p:sp>
          <p:nvSpPr>
            <p:cNvPr id="401" name="pl401"/>
            <p:cNvSpPr/>
            <p:nvPr/>
          </p:nvSpPr>
          <p:spPr>
            <a:xfrm>
              <a:off x="5852660" y="2648210"/>
              <a:ext cx="1466121" cy="276457"/>
            </a:xfrm>
            <a:custGeom>
              <a:avLst/>
              <a:pathLst>
                <a:path w="1466121" h="276457">
                  <a:moveTo>
                    <a:pt x="0" y="0"/>
                  </a:moveTo>
                  <a:lnTo>
                    <a:pt x="209445" y="32524"/>
                  </a:lnTo>
                  <a:lnTo>
                    <a:pt x="418891" y="276457"/>
                  </a:lnTo>
                  <a:lnTo>
                    <a:pt x="628337" y="195146"/>
                  </a:lnTo>
                  <a:lnTo>
                    <a:pt x="837783" y="276457"/>
                  </a:lnTo>
                  <a:lnTo>
                    <a:pt x="1047229" y="65048"/>
                  </a:lnTo>
                  <a:lnTo>
                    <a:pt x="1256675" y="48786"/>
                  </a:lnTo>
                  <a:lnTo>
                    <a:pt x="1466121" y="48786"/>
                  </a:lnTo>
                </a:path>
              </a:pathLst>
            </a:custGeom>
            <a:ln w="35231" cap="flat">
              <a:solidFill>
                <a:srgbClr val="80BD41">
                  <a:alpha val="100000"/>
                </a:srgbClr>
              </a:solidFill>
              <a:prstDash val="solid"/>
              <a:round/>
            </a:ln>
          </p:spPr>
          <p:txBody>
            <a:bodyPr/>
            <a:lstStyle/>
            <a:p/>
          </p:txBody>
        </p:sp>
        <p:sp>
          <p:nvSpPr>
            <p:cNvPr id="402" name="pl402"/>
            <p:cNvSpPr/>
            <p:nvPr/>
          </p:nvSpPr>
          <p:spPr>
            <a:xfrm>
              <a:off x="5779354"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03" name="tx403"/>
            <p:cNvSpPr/>
            <p:nvPr/>
          </p:nvSpPr>
          <p:spPr>
            <a:xfrm>
              <a:off x="5822531" y="246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4" name="tx404"/>
            <p:cNvSpPr/>
            <p:nvPr/>
          </p:nvSpPr>
          <p:spPr>
            <a:xfrm>
              <a:off x="6031977"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5" name="tx405"/>
            <p:cNvSpPr/>
            <p:nvPr/>
          </p:nvSpPr>
          <p:spPr>
            <a:xfrm>
              <a:off x="6193234" y="2746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06" name="tx406"/>
            <p:cNvSpPr/>
            <p:nvPr/>
          </p:nvSpPr>
          <p:spPr>
            <a:xfrm>
              <a:off x="6402680" y="26648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7" name="tx407"/>
            <p:cNvSpPr/>
            <p:nvPr/>
          </p:nvSpPr>
          <p:spPr>
            <a:xfrm>
              <a:off x="6612126" y="2746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08" name="tx408"/>
            <p:cNvSpPr/>
            <p:nvPr/>
          </p:nvSpPr>
          <p:spPr>
            <a:xfrm>
              <a:off x="6851701" y="2534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9" name="tx409"/>
            <p:cNvSpPr/>
            <p:nvPr/>
          </p:nvSpPr>
          <p:spPr>
            <a:xfrm>
              <a:off x="7061147"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10" name="tx410"/>
            <p:cNvSpPr/>
            <p:nvPr/>
          </p:nvSpPr>
          <p:spPr>
            <a:xfrm>
              <a:off x="7270593" y="2518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11" name="rc411"/>
            <p:cNvSpPr/>
            <p:nvPr/>
          </p:nvSpPr>
          <p:spPr>
            <a:xfrm>
              <a:off x="5779354" y="3483127"/>
              <a:ext cx="1612733" cy="1019640"/>
            </a:xfrm>
            <a:prstGeom prst="rect">
              <a:avLst/>
            </a:prstGeom>
            <a:solidFill>
              <a:srgbClr val="EBEBEB">
                <a:alpha val="100000"/>
              </a:srgbClr>
            </a:solidFill>
          </p:spPr>
          <p:txBody>
            <a:bodyPr/>
            <a:lstStyle/>
            <a:p/>
          </p:txBody>
        </p:sp>
        <p:sp>
          <p:nvSpPr>
            <p:cNvPr id="412" name="pl412"/>
            <p:cNvSpPr/>
            <p:nvPr/>
          </p:nvSpPr>
          <p:spPr>
            <a:xfrm>
              <a:off x="5779354"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3" name="pl413"/>
            <p:cNvSpPr/>
            <p:nvPr/>
          </p:nvSpPr>
          <p:spPr>
            <a:xfrm>
              <a:off x="5779354"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4" name="pl414"/>
            <p:cNvSpPr/>
            <p:nvPr/>
          </p:nvSpPr>
          <p:spPr>
            <a:xfrm>
              <a:off x="5779354"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5" name="pl415"/>
            <p:cNvSpPr/>
            <p:nvPr/>
          </p:nvSpPr>
          <p:spPr>
            <a:xfrm>
              <a:off x="5779354"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6" name="pl416"/>
            <p:cNvSpPr/>
            <p:nvPr/>
          </p:nvSpPr>
          <p:spPr>
            <a:xfrm>
              <a:off x="5779354"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7" name="pl417"/>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52660"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426" name="pl426"/>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40651" cap="flat">
              <a:solidFill>
                <a:srgbClr val="BEBEBE">
                  <a:alpha val="69803"/>
                </a:srgbClr>
              </a:solidFill>
              <a:prstDash val="solid"/>
              <a:round/>
            </a:ln>
          </p:spPr>
          <p:txBody>
            <a:bodyPr/>
            <a:lstStyle/>
            <a:p/>
          </p:txBody>
        </p:sp>
        <p:sp>
          <p:nvSpPr>
            <p:cNvPr id="427" name="pl427"/>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35231" cap="flat">
              <a:solidFill>
                <a:srgbClr val="BEBEBE">
                  <a:alpha val="69803"/>
                </a:srgbClr>
              </a:solidFill>
              <a:prstDash val="solid"/>
              <a:round/>
            </a:ln>
          </p:spPr>
          <p:txBody>
            <a:bodyPr/>
            <a:lstStyle/>
            <a:p/>
          </p:txBody>
        </p:sp>
        <p:sp>
          <p:nvSpPr>
            <p:cNvPr id="428" name="pl428"/>
            <p:cNvSpPr/>
            <p:nvPr/>
          </p:nvSpPr>
          <p:spPr>
            <a:xfrm>
              <a:off x="5852660"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429" name="pl429"/>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40651" cap="flat">
              <a:solidFill>
                <a:srgbClr val="000000">
                  <a:alpha val="100000"/>
                </a:srgbClr>
              </a:solidFill>
              <a:prstDash val="solid"/>
              <a:round/>
            </a:ln>
          </p:spPr>
          <p:txBody>
            <a:bodyPr/>
            <a:lstStyle/>
            <a:p/>
          </p:txBody>
        </p:sp>
        <p:sp>
          <p:nvSpPr>
            <p:cNvPr id="430" name="pl430"/>
            <p:cNvSpPr/>
            <p:nvPr/>
          </p:nvSpPr>
          <p:spPr>
            <a:xfrm>
              <a:off x="5852660" y="3984816"/>
              <a:ext cx="1466121" cy="65048"/>
            </a:xfrm>
            <a:custGeom>
              <a:avLst/>
              <a:pathLst>
                <a:path w="1466121" h="65048">
                  <a:moveTo>
                    <a:pt x="0" y="0"/>
                  </a:moveTo>
                  <a:lnTo>
                    <a:pt x="209445" y="0"/>
                  </a:lnTo>
                  <a:lnTo>
                    <a:pt x="418891" y="0"/>
                  </a:lnTo>
                  <a:lnTo>
                    <a:pt x="628337" y="0"/>
                  </a:lnTo>
                  <a:lnTo>
                    <a:pt x="837783" y="0"/>
                  </a:lnTo>
                  <a:lnTo>
                    <a:pt x="1047229" y="0"/>
                  </a:lnTo>
                  <a:lnTo>
                    <a:pt x="1256675" y="65048"/>
                  </a:lnTo>
                  <a:lnTo>
                    <a:pt x="1466121" y="48786"/>
                  </a:lnTo>
                </a:path>
              </a:pathLst>
            </a:custGeom>
            <a:ln w="35231" cap="flat">
              <a:solidFill>
                <a:srgbClr val="80BD41">
                  <a:alpha val="100000"/>
                </a:srgbClr>
              </a:solidFill>
              <a:prstDash val="solid"/>
              <a:round/>
            </a:ln>
          </p:spPr>
          <p:txBody>
            <a:bodyPr/>
            <a:lstStyle/>
            <a:p/>
          </p:txBody>
        </p:sp>
        <p:sp>
          <p:nvSpPr>
            <p:cNvPr id="431" name="pl431"/>
            <p:cNvSpPr/>
            <p:nvPr/>
          </p:nvSpPr>
          <p:spPr>
            <a:xfrm>
              <a:off x="5779354"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32" name="tx432"/>
            <p:cNvSpPr/>
            <p:nvPr/>
          </p:nvSpPr>
          <p:spPr>
            <a:xfrm>
              <a:off x="5822531"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6031977"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4" name="tx434"/>
            <p:cNvSpPr/>
            <p:nvPr/>
          </p:nvSpPr>
          <p:spPr>
            <a:xfrm>
              <a:off x="6241423"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5" name="tx435"/>
            <p:cNvSpPr/>
            <p:nvPr/>
          </p:nvSpPr>
          <p:spPr>
            <a:xfrm>
              <a:off x="6450869"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6" name="tx436"/>
            <p:cNvSpPr/>
            <p:nvPr/>
          </p:nvSpPr>
          <p:spPr>
            <a:xfrm>
              <a:off x="6660315"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7" name="tx437"/>
            <p:cNvSpPr/>
            <p:nvPr/>
          </p:nvSpPr>
          <p:spPr>
            <a:xfrm>
              <a:off x="6869761"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8" name="tx438"/>
            <p:cNvSpPr/>
            <p:nvPr/>
          </p:nvSpPr>
          <p:spPr>
            <a:xfrm>
              <a:off x="7061147"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39" name="tx439"/>
            <p:cNvSpPr/>
            <p:nvPr/>
          </p:nvSpPr>
          <p:spPr>
            <a:xfrm>
              <a:off x="7270593"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40" name="rc440"/>
            <p:cNvSpPr/>
            <p:nvPr/>
          </p:nvSpPr>
          <p:spPr>
            <a:xfrm>
              <a:off x="5779354" y="4787209"/>
              <a:ext cx="1612733" cy="1019640"/>
            </a:xfrm>
            <a:prstGeom prst="rect">
              <a:avLst/>
            </a:prstGeom>
            <a:solidFill>
              <a:srgbClr val="EBEBEB">
                <a:alpha val="100000"/>
              </a:srgbClr>
            </a:solidFill>
          </p:spPr>
          <p:txBody>
            <a:bodyPr/>
            <a:lstStyle/>
            <a:p/>
          </p:txBody>
        </p:sp>
        <p:sp>
          <p:nvSpPr>
            <p:cNvPr id="441" name="pl441"/>
            <p:cNvSpPr/>
            <p:nvPr/>
          </p:nvSpPr>
          <p:spPr>
            <a:xfrm>
              <a:off x="5779354"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2" name="pl442"/>
            <p:cNvSpPr/>
            <p:nvPr/>
          </p:nvSpPr>
          <p:spPr>
            <a:xfrm>
              <a:off x="5779354"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3" name="pl443"/>
            <p:cNvSpPr/>
            <p:nvPr/>
          </p:nvSpPr>
          <p:spPr>
            <a:xfrm>
              <a:off x="5779354"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4" name="pl444"/>
            <p:cNvSpPr/>
            <p:nvPr/>
          </p:nvSpPr>
          <p:spPr>
            <a:xfrm>
              <a:off x="5779354"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5" name="pl445"/>
            <p:cNvSpPr/>
            <p:nvPr/>
          </p:nvSpPr>
          <p:spPr>
            <a:xfrm>
              <a:off x="5779354"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6" name="pl446"/>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7" name="pl447"/>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5852660"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455" name="pl455"/>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40651" cap="flat">
              <a:solidFill>
                <a:srgbClr val="BEBEBE">
                  <a:alpha val="69803"/>
                </a:srgbClr>
              </a:solidFill>
              <a:prstDash val="solid"/>
              <a:round/>
            </a:ln>
          </p:spPr>
          <p:txBody>
            <a:bodyPr/>
            <a:lstStyle/>
            <a:p/>
          </p:txBody>
        </p:sp>
        <p:sp>
          <p:nvSpPr>
            <p:cNvPr id="456" name="pl456"/>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35231" cap="flat">
              <a:solidFill>
                <a:srgbClr val="BEBEBE">
                  <a:alpha val="69803"/>
                </a:srgbClr>
              </a:solidFill>
              <a:prstDash val="solid"/>
              <a:round/>
            </a:ln>
          </p:spPr>
          <p:txBody>
            <a:bodyPr/>
            <a:lstStyle/>
            <a:p/>
          </p:txBody>
        </p:sp>
        <p:sp>
          <p:nvSpPr>
            <p:cNvPr id="457" name="pl457"/>
            <p:cNvSpPr/>
            <p:nvPr/>
          </p:nvSpPr>
          <p:spPr>
            <a:xfrm>
              <a:off x="5852660"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458" name="pl458"/>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40651" cap="flat">
              <a:solidFill>
                <a:srgbClr val="000000">
                  <a:alpha val="100000"/>
                </a:srgbClr>
              </a:solidFill>
              <a:prstDash val="solid"/>
              <a:round/>
            </a:ln>
          </p:spPr>
          <p:txBody>
            <a:bodyPr/>
            <a:lstStyle/>
            <a:p/>
          </p:txBody>
        </p:sp>
        <p:sp>
          <p:nvSpPr>
            <p:cNvPr id="459" name="pl459"/>
            <p:cNvSpPr/>
            <p:nvPr/>
          </p:nvSpPr>
          <p:spPr>
            <a:xfrm>
              <a:off x="5852660" y="5207587"/>
              <a:ext cx="1466121" cy="422817"/>
            </a:xfrm>
            <a:custGeom>
              <a:avLst/>
              <a:pathLst>
                <a:path w="1466121" h="422817">
                  <a:moveTo>
                    <a:pt x="0" y="48786"/>
                  </a:moveTo>
                  <a:lnTo>
                    <a:pt x="209445" y="81311"/>
                  </a:lnTo>
                  <a:lnTo>
                    <a:pt x="418891" y="422817"/>
                  </a:lnTo>
                  <a:lnTo>
                    <a:pt x="628337" y="81311"/>
                  </a:lnTo>
                  <a:lnTo>
                    <a:pt x="837783" y="48786"/>
                  </a:lnTo>
                  <a:lnTo>
                    <a:pt x="1047229" y="65048"/>
                  </a:lnTo>
                  <a:lnTo>
                    <a:pt x="1256675" y="0"/>
                  </a:lnTo>
                  <a:lnTo>
                    <a:pt x="1466121" y="97573"/>
                  </a:lnTo>
                </a:path>
              </a:pathLst>
            </a:custGeom>
            <a:ln w="35231" cap="flat">
              <a:solidFill>
                <a:srgbClr val="80BD41">
                  <a:alpha val="100000"/>
                </a:srgbClr>
              </a:solidFill>
              <a:prstDash val="solid"/>
              <a:round/>
            </a:ln>
          </p:spPr>
          <p:txBody>
            <a:bodyPr/>
            <a:lstStyle/>
            <a:p/>
          </p:txBody>
        </p:sp>
        <p:sp>
          <p:nvSpPr>
            <p:cNvPr id="460" name="pl460"/>
            <p:cNvSpPr/>
            <p:nvPr/>
          </p:nvSpPr>
          <p:spPr>
            <a:xfrm>
              <a:off x="5779354"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61" name="tx461"/>
            <p:cNvSpPr/>
            <p:nvPr/>
          </p:nvSpPr>
          <p:spPr>
            <a:xfrm>
              <a:off x="5822531" y="50778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2" name="tx462"/>
            <p:cNvSpPr/>
            <p:nvPr/>
          </p:nvSpPr>
          <p:spPr>
            <a:xfrm>
              <a:off x="6031977"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3" name="tx463"/>
            <p:cNvSpPr/>
            <p:nvPr/>
          </p:nvSpPr>
          <p:spPr>
            <a:xfrm>
              <a:off x="6193234" y="545184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464" name="tx464"/>
            <p:cNvSpPr/>
            <p:nvPr/>
          </p:nvSpPr>
          <p:spPr>
            <a:xfrm>
              <a:off x="6450869"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5" name="tx465"/>
            <p:cNvSpPr/>
            <p:nvPr/>
          </p:nvSpPr>
          <p:spPr>
            <a:xfrm>
              <a:off x="6660315" y="50778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6" name="tx466"/>
            <p:cNvSpPr/>
            <p:nvPr/>
          </p:nvSpPr>
          <p:spPr>
            <a:xfrm>
              <a:off x="6869761" y="50940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7" name="tx467"/>
            <p:cNvSpPr/>
            <p:nvPr/>
          </p:nvSpPr>
          <p:spPr>
            <a:xfrm>
              <a:off x="7079206" y="50290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68" name="tx468"/>
            <p:cNvSpPr/>
            <p:nvPr/>
          </p:nvSpPr>
          <p:spPr>
            <a:xfrm>
              <a:off x="7270593" y="51266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9" name="rc469"/>
            <p:cNvSpPr/>
            <p:nvPr/>
          </p:nvSpPr>
          <p:spPr>
            <a:xfrm>
              <a:off x="7461677" y="874964"/>
              <a:ext cx="1612733" cy="1019640"/>
            </a:xfrm>
            <a:prstGeom prst="rect">
              <a:avLst/>
            </a:prstGeom>
            <a:solidFill>
              <a:srgbClr val="EBEBEB">
                <a:alpha val="100000"/>
              </a:srgbClr>
            </a:solidFill>
          </p:spPr>
          <p:txBody>
            <a:bodyPr/>
            <a:lstStyle/>
            <a:p/>
          </p:txBody>
        </p:sp>
        <p:sp>
          <p:nvSpPr>
            <p:cNvPr id="470" name="pl470"/>
            <p:cNvSpPr/>
            <p:nvPr/>
          </p:nvSpPr>
          <p:spPr>
            <a:xfrm>
              <a:off x="7461677" y="157993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1" name="pl471"/>
            <p:cNvSpPr/>
            <p:nvPr/>
          </p:nvSpPr>
          <p:spPr>
            <a:xfrm>
              <a:off x="7461677" y="117337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2" name="pl472"/>
            <p:cNvSpPr/>
            <p:nvPr/>
          </p:nvSpPr>
          <p:spPr>
            <a:xfrm>
              <a:off x="7461677" y="178320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3" name="pl473"/>
            <p:cNvSpPr/>
            <p:nvPr/>
          </p:nvSpPr>
          <p:spPr>
            <a:xfrm>
              <a:off x="7461677" y="13766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4" name="pl474"/>
            <p:cNvSpPr/>
            <p:nvPr/>
          </p:nvSpPr>
          <p:spPr>
            <a:xfrm>
              <a:off x="7461677" y="9700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5" name="pl475"/>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7534983"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484" name="pl484"/>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40651" cap="flat">
              <a:solidFill>
                <a:srgbClr val="BEBEBE">
                  <a:alpha val="69803"/>
                </a:srgbClr>
              </a:solidFill>
              <a:prstDash val="solid"/>
              <a:round/>
            </a:ln>
          </p:spPr>
          <p:txBody>
            <a:bodyPr/>
            <a:lstStyle/>
            <a:p/>
          </p:txBody>
        </p:sp>
        <p:sp>
          <p:nvSpPr>
            <p:cNvPr id="485" name="pl485"/>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35231" cap="flat">
              <a:solidFill>
                <a:srgbClr val="BEBEBE">
                  <a:alpha val="69803"/>
                </a:srgbClr>
              </a:solidFill>
              <a:prstDash val="solid"/>
              <a:round/>
            </a:ln>
          </p:spPr>
          <p:txBody>
            <a:bodyPr/>
            <a:lstStyle/>
            <a:p/>
          </p:txBody>
        </p:sp>
        <p:sp>
          <p:nvSpPr>
            <p:cNvPr id="486" name="pl486"/>
            <p:cNvSpPr/>
            <p:nvPr/>
          </p:nvSpPr>
          <p:spPr>
            <a:xfrm>
              <a:off x="7534983" y="1311604"/>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487" name="pl487"/>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40651" cap="flat">
              <a:solidFill>
                <a:srgbClr val="000000">
                  <a:alpha val="100000"/>
                </a:srgbClr>
              </a:solidFill>
              <a:prstDash val="solid"/>
              <a:round/>
            </a:ln>
          </p:spPr>
          <p:txBody>
            <a:bodyPr/>
            <a:lstStyle/>
            <a:p/>
          </p:txBody>
        </p:sp>
        <p:sp>
          <p:nvSpPr>
            <p:cNvPr id="488" name="pl488"/>
            <p:cNvSpPr/>
            <p:nvPr/>
          </p:nvSpPr>
          <p:spPr>
            <a:xfrm>
              <a:off x="7534983" y="1376653"/>
              <a:ext cx="1466121" cy="16262"/>
            </a:xfrm>
            <a:custGeom>
              <a:avLst/>
              <a:pathLst>
                <a:path w="1466121" h="16262">
                  <a:moveTo>
                    <a:pt x="0" y="0"/>
                  </a:moveTo>
                  <a:lnTo>
                    <a:pt x="209445" y="0"/>
                  </a:lnTo>
                  <a:lnTo>
                    <a:pt x="418891" y="16262"/>
                  </a:lnTo>
                  <a:lnTo>
                    <a:pt x="628337" y="0"/>
                  </a:lnTo>
                  <a:lnTo>
                    <a:pt x="837783" y="0"/>
                  </a:lnTo>
                  <a:lnTo>
                    <a:pt x="1047229" y="0"/>
                  </a:lnTo>
                  <a:lnTo>
                    <a:pt x="1256675" y="16262"/>
                  </a:lnTo>
                  <a:lnTo>
                    <a:pt x="1466121" y="16262"/>
                  </a:lnTo>
                </a:path>
              </a:pathLst>
            </a:custGeom>
            <a:ln w="35231" cap="flat">
              <a:solidFill>
                <a:srgbClr val="80BD41">
                  <a:alpha val="100000"/>
                </a:srgbClr>
              </a:solidFill>
              <a:prstDash val="solid"/>
              <a:round/>
            </a:ln>
          </p:spPr>
          <p:txBody>
            <a:bodyPr/>
            <a:lstStyle/>
            <a:p/>
          </p:txBody>
        </p:sp>
        <p:sp>
          <p:nvSpPr>
            <p:cNvPr id="489" name="pl489"/>
            <p:cNvSpPr/>
            <p:nvPr/>
          </p:nvSpPr>
          <p:spPr>
            <a:xfrm>
              <a:off x="7461677" y="137665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90" name="tx490"/>
            <p:cNvSpPr/>
            <p:nvPr/>
          </p:nvSpPr>
          <p:spPr>
            <a:xfrm>
              <a:off x="7504854"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1" name="tx491"/>
            <p:cNvSpPr/>
            <p:nvPr/>
          </p:nvSpPr>
          <p:spPr>
            <a:xfrm>
              <a:off x="7714299"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2" name="tx492"/>
            <p:cNvSpPr/>
            <p:nvPr/>
          </p:nvSpPr>
          <p:spPr>
            <a:xfrm>
              <a:off x="7905686"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3" name="tx493"/>
            <p:cNvSpPr/>
            <p:nvPr/>
          </p:nvSpPr>
          <p:spPr>
            <a:xfrm>
              <a:off x="8133191"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4" name="tx494"/>
            <p:cNvSpPr/>
            <p:nvPr/>
          </p:nvSpPr>
          <p:spPr>
            <a:xfrm>
              <a:off x="8342637"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5" name="tx495"/>
            <p:cNvSpPr/>
            <p:nvPr/>
          </p:nvSpPr>
          <p:spPr>
            <a:xfrm>
              <a:off x="8552083" y="11980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6" name="tx496"/>
            <p:cNvSpPr/>
            <p:nvPr/>
          </p:nvSpPr>
          <p:spPr>
            <a:xfrm>
              <a:off x="8743470"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7" name="tx497"/>
            <p:cNvSpPr/>
            <p:nvPr/>
          </p:nvSpPr>
          <p:spPr>
            <a:xfrm>
              <a:off x="8952916" y="12143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8" name="rc498"/>
            <p:cNvSpPr/>
            <p:nvPr/>
          </p:nvSpPr>
          <p:spPr>
            <a:xfrm>
              <a:off x="7461677" y="2179046"/>
              <a:ext cx="1612733" cy="1019640"/>
            </a:xfrm>
            <a:prstGeom prst="rect">
              <a:avLst/>
            </a:prstGeom>
            <a:solidFill>
              <a:srgbClr val="EBEBEB">
                <a:alpha val="100000"/>
              </a:srgbClr>
            </a:solidFill>
          </p:spPr>
          <p:txBody>
            <a:bodyPr/>
            <a:lstStyle/>
            <a:p/>
          </p:txBody>
        </p:sp>
        <p:sp>
          <p:nvSpPr>
            <p:cNvPr id="499" name="pl499"/>
            <p:cNvSpPr/>
            <p:nvPr/>
          </p:nvSpPr>
          <p:spPr>
            <a:xfrm>
              <a:off x="7461677" y="288401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0" name="pl500"/>
            <p:cNvSpPr/>
            <p:nvPr/>
          </p:nvSpPr>
          <p:spPr>
            <a:xfrm>
              <a:off x="7461677" y="247745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1" name="pl501"/>
            <p:cNvSpPr/>
            <p:nvPr/>
          </p:nvSpPr>
          <p:spPr>
            <a:xfrm>
              <a:off x="7461677" y="308729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2" name="pl502"/>
            <p:cNvSpPr/>
            <p:nvPr/>
          </p:nvSpPr>
          <p:spPr>
            <a:xfrm>
              <a:off x="7461677" y="268073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3" name="pl503"/>
            <p:cNvSpPr/>
            <p:nvPr/>
          </p:nvSpPr>
          <p:spPr>
            <a:xfrm>
              <a:off x="7461677" y="227417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4" name="pl504"/>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5" name="pl505"/>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534983"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513" name="pl513"/>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40651" cap="flat">
              <a:solidFill>
                <a:srgbClr val="BEBEBE">
                  <a:alpha val="69803"/>
                </a:srgbClr>
              </a:solidFill>
              <a:prstDash val="solid"/>
              <a:round/>
            </a:ln>
          </p:spPr>
          <p:txBody>
            <a:bodyPr/>
            <a:lstStyle/>
            <a:p/>
          </p:txBody>
        </p:sp>
        <p:sp>
          <p:nvSpPr>
            <p:cNvPr id="514" name="pl514"/>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35231" cap="flat">
              <a:solidFill>
                <a:srgbClr val="BEBEBE">
                  <a:alpha val="69803"/>
                </a:srgbClr>
              </a:solidFill>
              <a:prstDash val="solid"/>
              <a:round/>
            </a:ln>
          </p:spPr>
          <p:txBody>
            <a:bodyPr/>
            <a:lstStyle/>
            <a:p/>
          </p:txBody>
        </p:sp>
        <p:sp>
          <p:nvSpPr>
            <p:cNvPr id="515" name="pl515"/>
            <p:cNvSpPr/>
            <p:nvPr/>
          </p:nvSpPr>
          <p:spPr>
            <a:xfrm>
              <a:off x="7534983" y="2615686"/>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516" name="pl516"/>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40651" cap="flat">
              <a:solidFill>
                <a:srgbClr val="000000">
                  <a:alpha val="100000"/>
                </a:srgbClr>
              </a:solidFill>
              <a:prstDash val="solid"/>
              <a:round/>
            </a:ln>
          </p:spPr>
          <p:txBody>
            <a:bodyPr/>
            <a:lstStyle/>
            <a:p/>
          </p:txBody>
        </p:sp>
        <p:sp>
          <p:nvSpPr>
            <p:cNvPr id="517" name="pl517"/>
            <p:cNvSpPr/>
            <p:nvPr/>
          </p:nvSpPr>
          <p:spPr>
            <a:xfrm>
              <a:off x="7534983" y="2631948"/>
              <a:ext cx="1466121" cy="211408"/>
            </a:xfrm>
            <a:custGeom>
              <a:avLst/>
              <a:pathLst>
                <a:path w="1466121" h="211408">
                  <a:moveTo>
                    <a:pt x="0" y="81311"/>
                  </a:moveTo>
                  <a:lnTo>
                    <a:pt x="209445" y="48786"/>
                  </a:lnTo>
                  <a:lnTo>
                    <a:pt x="418891" y="0"/>
                  </a:lnTo>
                  <a:lnTo>
                    <a:pt x="628337" y="130097"/>
                  </a:lnTo>
                  <a:lnTo>
                    <a:pt x="837783" y="81311"/>
                  </a:lnTo>
                  <a:lnTo>
                    <a:pt x="1047229" y="0"/>
                  </a:lnTo>
                  <a:lnTo>
                    <a:pt x="1256675" y="48786"/>
                  </a:lnTo>
                  <a:lnTo>
                    <a:pt x="1466121" y="211408"/>
                  </a:lnTo>
                </a:path>
              </a:pathLst>
            </a:custGeom>
            <a:ln w="35231" cap="flat">
              <a:solidFill>
                <a:srgbClr val="80BD41">
                  <a:alpha val="100000"/>
                </a:srgbClr>
              </a:solidFill>
              <a:prstDash val="solid"/>
              <a:round/>
            </a:ln>
          </p:spPr>
          <p:txBody>
            <a:bodyPr/>
            <a:lstStyle/>
            <a:p/>
          </p:txBody>
        </p:sp>
        <p:sp>
          <p:nvSpPr>
            <p:cNvPr id="518" name="pl518"/>
            <p:cNvSpPr/>
            <p:nvPr/>
          </p:nvSpPr>
          <p:spPr>
            <a:xfrm>
              <a:off x="7461677" y="268073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19" name="tx519"/>
            <p:cNvSpPr/>
            <p:nvPr/>
          </p:nvSpPr>
          <p:spPr>
            <a:xfrm>
              <a:off x="7486794" y="2534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0" name="tx520"/>
            <p:cNvSpPr/>
            <p:nvPr/>
          </p:nvSpPr>
          <p:spPr>
            <a:xfrm>
              <a:off x="7714299"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1" name="tx521"/>
            <p:cNvSpPr/>
            <p:nvPr/>
          </p:nvSpPr>
          <p:spPr>
            <a:xfrm>
              <a:off x="7923745" y="24533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22" name="tx522"/>
            <p:cNvSpPr/>
            <p:nvPr/>
          </p:nvSpPr>
          <p:spPr>
            <a:xfrm>
              <a:off x="8115132" y="2583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23" name="tx523"/>
            <p:cNvSpPr/>
            <p:nvPr/>
          </p:nvSpPr>
          <p:spPr>
            <a:xfrm>
              <a:off x="8324578" y="2534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4" name="tx524"/>
            <p:cNvSpPr/>
            <p:nvPr/>
          </p:nvSpPr>
          <p:spPr>
            <a:xfrm>
              <a:off x="8552083" y="24533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25" name="tx525"/>
            <p:cNvSpPr/>
            <p:nvPr/>
          </p:nvSpPr>
          <p:spPr>
            <a:xfrm>
              <a:off x="8761529" y="25021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6" name="tx526"/>
            <p:cNvSpPr/>
            <p:nvPr/>
          </p:nvSpPr>
          <p:spPr>
            <a:xfrm>
              <a:off x="8922786" y="26648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27" name="rc527"/>
            <p:cNvSpPr/>
            <p:nvPr/>
          </p:nvSpPr>
          <p:spPr>
            <a:xfrm>
              <a:off x="7461677" y="3483127"/>
              <a:ext cx="1612733" cy="1019640"/>
            </a:xfrm>
            <a:prstGeom prst="rect">
              <a:avLst/>
            </a:prstGeom>
            <a:solidFill>
              <a:srgbClr val="EBEBEB">
                <a:alpha val="100000"/>
              </a:srgbClr>
            </a:solidFill>
          </p:spPr>
          <p:txBody>
            <a:bodyPr/>
            <a:lstStyle/>
            <a:p/>
          </p:txBody>
        </p:sp>
        <p:sp>
          <p:nvSpPr>
            <p:cNvPr id="528" name="pl528"/>
            <p:cNvSpPr/>
            <p:nvPr/>
          </p:nvSpPr>
          <p:spPr>
            <a:xfrm>
              <a:off x="7461677" y="418809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29" name="pl529"/>
            <p:cNvSpPr/>
            <p:nvPr/>
          </p:nvSpPr>
          <p:spPr>
            <a:xfrm>
              <a:off x="7461677" y="378153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0" name="pl530"/>
            <p:cNvSpPr/>
            <p:nvPr/>
          </p:nvSpPr>
          <p:spPr>
            <a:xfrm>
              <a:off x="7461677" y="43913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1" name="pl531"/>
            <p:cNvSpPr/>
            <p:nvPr/>
          </p:nvSpPr>
          <p:spPr>
            <a:xfrm>
              <a:off x="7461677" y="398481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2" name="pl532"/>
            <p:cNvSpPr/>
            <p:nvPr/>
          </p:nvSpPr>
          <p:spPr>
            <a:xfrm>
              <a:off x="7461677" y="35782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3" name="pl533"/>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4" name="pl534"/>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7534983"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542" name="pl542"/>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40651" cap="flat">
              <a:solidFill>
                <a:srgbClr val="BEBEBE">
                  <a:alpha val="69803"/>
                </a:srgbClr>
              </a:solidFill>
              <a:prstDash val="solid"/>
              <a:round/>
            </a:ln>
          </p:spPr>
          <p:txBody>
            <a:bodyPr/>
            <a:lstStyle/>
            <a:p/>
          </p:txBody>
        </p:sp>
        <p:sp>
          <p:nvSpPr>
            <p:cNvPr id="543" name="pl543"/>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35231" cap="flat">
              <a:solidFill>
                <a:srgbClr val="BEBEBE">
                  <a:alpha val="69803"/>
                </a:srgbClr>
              </a:solidFill>
              <a:prstDash val="solid"/>
              <a:round/>
            </a:ln>
          </p:spPr>
          <p:txBody>
            <a:bodyPr/>
            <a:lstStyle/>
            <a:p/>
          </p:txBody>
        </p:sp>
        <p:sp>
          <p:nvSpPr>
            <p:cNvPr id="544" name="pl544"/>
            <p:cNvSpPr/>
            <p:nvPr/>
          </p:nvSpPr>
          <p:spPr>
            <a:xfrm>
              <a:off x="7534983" y="3919767"/>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545" name="pl545"/>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40651" cap="flat">
              <a:solidFill>
                <a:srgbClr val="000000">
                  <a:alpha val="100000"/>
                </a:srgbClr>
              </a:solidFill>
              <a:prstDash val="solid"/>
              <a:round/>
            </a:ln>
          </p:spPr>
          <p:txBody>
            <a:bodyPr/>
            <a:lstStyle/>
            <a:p/>
          </p:txBody>
        </p:sp>
        <p:sp>
          <p:nvSpPr>
            <p:cNvPr id="546" name="pl546"/>
            <p:cNvSpPr/>
            <p:nvPr/>
          </p:nvSpPr>
          <p:spPr>
            <a:xfrm>
              <a:off x="7534983" y="3968554"/>
              <a:ext cx="1466121" cy="113835"/>
            </a:xfrm>
            <a:custGeom>
              <a:avLst/>
              <a:pathLst>
                <a:path w="1466121" h="113835">
                  <a:moveTo>
                    <a:pt x="0" y="16262"/>
                  </a:moveTo>
                  <a:lnTo>
                    <a:pt x="209445" y="16262"/>
                  </a:lnTo>
                  <a:lnTo>
                    <a:pt x="418891" y="81311"/>
                  </a:lnTo>
                  <a:lnTo>
                    <a:pt x="628337" y="0"/>
                  </a:lnTo>
                  <a:lnTo>
                    <a:pt x="837783" y="0"/>
                  </a:lnTo>
                  <a:lnTo>
                    <a:pt x="1047229" y="113835"/>
                  </a:lnTo>
                  <a:lnTo>
                    <a:pt x="1256675" y="81311"/>
                  </a:lnTo>
                  <a:lnTo>
                    <a:pt x="1466121" y="65048"/>
                  </a:lnTo>
                </a:path>
              </a:pathLst>
            </a:custGeom>
            <a:ln w="35231" cap="flat">
              <a:solidFill>
                <a:srgbClr val="80BD41">
                  <a:alpha val="100000"/>
                </a:srgbClr>
              </a:solidFill>
              <a:prstDash val="solid"/>
              <a:round/>
            </a:ln>
          </p:spPr>
          <p:txBody>
            <a:bodyPr/>
            <a:lstStyle/>
            <a:p/>
          </p:txBody>
        </p:sp>
        <p:sp>
          <p:nvSpPr>
            <p:cNvPr id="547" name="pl547"/>
            <p:cNvSpPr/>
            <p:nvPr/>
          </p:nvSpPr>
          <p:spPr>
            <a:xfrm>
              <a:off x="7461677" y="398481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48" name="tx548"/>
            <p:cNvSpPr/>
            <p:nvPr/>
          </p:nvSpPr>
          <p:spPr>
            <a:xfrm>
              <a:off x="7504854"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9" name="tx549"/>
            <p:cNvSpPr/>
            <p:nvPr/>
          </p:nvSpPr>
          <p:spPr>
            <a:xfrm>
              <a:off x="7714299" y="3806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0" name="tx550"/>
            <p:cNvSpPr/>
            <p:nvPr/>
          </p:nvSpPr>
          <p:spPr>
            <a:xfrm>
              <a:off x="7905686"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1" name="tx551"/>
            <p:cNvSpPr/>
            <p:nvPr/>
          </p:nvSpPr>
          <p:spPr>
            <a:xfrm>
              <a:off x="8133191"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2" name="tx552"/>
            <p:cNvSpPr/>
            <p:nvPr/>
          </p:nvSpPr>
          <p:spPr>
            <a:xfrm>
              <a:off x="8342637" y="3789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3" name="tx553"/>
            <p:cNvSpPr/>
            <p:nvPr/>
          </p:nvSpPr>
          <p:spPr>
            <a:xfrm>
              <a:off x="8534024" y="39038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54" name="tx554"/>
            <p:cNvSpPr/>
            <p:nvPr/>
          </p:nvSpPr>
          <p:spPr>
            <a:xfrm>
              <a:off x="8743470" y="38713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5" name="tx555"/>
            <p:cNvSpPr/>
            <p:nvPr/>
          </p:nvSpPr>
          <p:spPr>
            <a:xfrm>
              <a:off x="8952916" y="38550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6" name="rc556"/>
            <p:cNvSpPr/>
            <p:nvPr/>
          </p:nvSpPr>
          <p:spPr>
            <a:xfrm>
              <a:off x="7461677" y="4787209"/>
              <a:ext cx="1612733" cy="1019640"/>
            </a:xfrm>
            <a:prstGeom prst="rect">
              <a:avLst/>
            </a:prstGeom>
            <a:solidFill>
              <a:srgbClr val="EBEBEB">
                <a:alpha val="100000"/>
              </a:srgbClr>
            </a:solidFill>
          </p:spPr>
          <p:txBody>
            <a:bodyPr/>
            <a:lstStyle/>
            <a:p/>
          </p:txBody>
        </p:sp>
        <p:sp>
          <p:nvSpPr>
            <p:cNvPr id="557" name="pl557"/>
            <p:cNvSpPr/>
            <p:nvPr/>
          </p:nvSpPr>
          <p:spPr>
            <a:xfrm>
              <a:off x="7461677" y="549217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8" name="pl558"/>
            <p:cNvSpPr/>
            <p:nvPr/>
          </p:nvSpPr>
          <p:spPr>
            <a:xfrm>
              <a:off x="7461677" y="508562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9" name="pl559"/>
            <p:cNvSpPr/>
            <p:nvPr/>
          </p:nvSpPr>
          <p:spPr>
            <a:xfrm>
              <a:off x="7461677" y="569545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0" name="pl560"/>
            <p:cNvSpPr/>
            <p:nvPr/>
          </p:nvSpPr>
          <p:spPr>
            <a:xfrm>
              <a:off x="7461677" y="5288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1" name="pl561"/>
            <p:cNvSpPr/>
            <p:nvPr/>
          </p:nvSpPr>
          <p:spPr>
            <a:xfrm>
              <a:off x="7461677" y="48823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2" name="pl56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7534983"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BEBEBE">
                  <a:alpha val="69803"/>
                </a:srgbClr>
              </a:solidFill>
              <a:prstDash val="solid"/>
              <a:round/>
            </a:ln>
          </p:spPr>
          <p:txBody>
            <a:bodyPr/>
            <a:lstStyle/>
            <a:p/>
          </p:txBody>
        </p:sp>
        <p:sp>
          <p:nvSpPr>
            <p:cNvPr id="571" name="pl571"/>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40651" cap="flat">
              <a:solidFill>
                <a:srgbClr val="BEBEBE">
                  <a:alpha val="69803"/>
                </a:srgbClr>
              </a:solidFill>
              <a:prstDash val="solid"/>
              <a:round/>
            </a:ln>
          </p:spPr>
          <p:txBody>
            <a:bodyPr/>
            <a:lstStyle/>
            <a:p/>
          </p:txBody>
        </p:sp>
        <p:sp>
          <p:nvSpPr>
            <p:cNvPr id="572" name="pl572"/>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35231" cap="flat">
              <a:solidFill>
                <a:srgbClr val="BEBEBE">
                  <a:alpha val="69803"/>
                </a:srgbClr>
              </a:solidFill>
              <a:prstDash val="solid"/>
              <a:round/>
            </a:ln>
          </p:spPr>
          <p:txBody>
            <a:bodyPr/>
            <a:lstStyle/>
            <a:p/>
          </p:txBody>
        </p:sp>
        <p:sp>
          <p:nvSpPr>
            <p:cNvPr id="573" name="pl573"/>
            <p:cNvSpPr/>
            <p:nvPr/>
          </p:nvSpPr>
          <p:spPr>
            <a:xfrm>
              <a:off x="7534983" y="5223849"/>
              <a:ext cx="1466121" cy="113835"/>
            </a:xfrm>
            <a:custGeom>
              <a:avLst/>
              <a:pathLst>
                <a:path w="1466121" h="113835">
                  <a:moveTo>
                    <a:pt x="0" y="0"/>
                  </a:moveTo>
                  <a:lnTo>
                    <a:pt x="209445" y="65048"/>
                  </a:lnTo>
                  <a:lnTo>
                    <a:pt x="418891" y="81311"/>
                  </a:lnTo>
                  <a:lnTo>
                    <a:pt x="628337" y="113835"/>
                  </a:lnTo>
                  <a:lnTo>
                    <a:pt x="837783" y="48786"/>
                  </a:lnTo>
                  <a:lnTo>
                    <a:pt x="1047229" y="48786"/>
                  </a:lnTo>
                  <a:lnTo>
                    <a:pt x="1256675" y="48786"/>
                  </a:lnTo>
                  <a:lnTo>
                    <a:pt x="1466121" y="16262"/>
                  </a:lnTo>
                </a:path>
              </a:pathLst>
            </a:custGeom>
            <a:ln w="20325" cap="flat">
              <a:solidFill>
                <a:srgbClr val="6B6B6B">
                  <a:alpha val="100000"/>
                </a:srgbClr>
              </a:solidFill>
              <a:prstDash val="solid"/>
              <a:round/>
            </a:ln>
          </p:spPr>
          <p:txBody>
            <a:bodyPr/>
            <a:lstStyle/>
            <a:p/>
          </p:txBody>
        </p:sp>
        <p:sp>
          <p:nvSpPr>
            <p:cNvPr id="574" name="pl574"/>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40651" cap="flat">
              <a:solidFill>
                <a:srgbClr val="000000">
                  <a:alpha val="100000"/>
                </a:srgbClr>
              </a:solidFill>
              <a:prstDash val="solid"/>
              <a:round/>
            </a:ln>
          </p:spPr>
          <p:txBody>
            <a:bodyPr/>
            <a:lstStyle/>
            <a:p/>
          </p:txBody>
        </p:sp>
        <p:sp>
          <p:nvSpPr>
            <p:cNvPr id="575" name="pl575"/>
            <p:cNvSpPr/>
            <p:nvPr/>
          </p:nvSpPr>
          <p:spPr>
            <a:xfrm>
              <a:off x="7534983" y="5288898"/>
              <a:ext cx="1466121" cy="471603"/>
            </a:xfrm>
            <a:custGeom>
              <a:avLst/>
              <a:pathLst>
                <a:path w="1466121" h="471603">
                  <a:moveTo>
                    <a:pt x="0" y="16262"/>
                  </a:moveTo>
                  <a:lnTo>
                    <a:pt x="209445" y="0"/>
                  </a:lnTo>
                  <a:lnTo>
                    <a:pt x="418891" y="195146"/>
                  </a:lnTo>
                  <a:lnTo>
                    <a:pt x="628337" y="195146"/>
                  </a:lnTo>
                  <a:lnTo>
                    <a:pt x="837783" y="471603"/>
                  </a:lnTo>
                  <a:lnTo>
                    <a:pt x="1047229" y="325244"/>
                  </a:lnTo>
                  <a:lnTo>
                    <a:pt x="1256675" y="292719"/>
                  </a:lnTo>
                  <a:lnTo>
                    <a:pt x="1466121" y="455341"/>
                  </a:lnTo>
                </a:path>
              </a:pathLst>
            </a:custGeom>
            <a:ln w="35231" cap="flat">
              <a:solidFill>
                <a:srgbClr val="80BD41">
                  <a:alpha val="100000"/>
                </a:srgbClr>
              </a:solidFill>
              <a:prstDash val="solid"/>
              <a:round/>
            </a:ln>
          </p:spPr>
          <p:txBody>
            <a:bodyPr/>
            <a:lstStyle/>
            <a:p/>
          </p:txBody>
        </p:sp>
        <p:sp>
          <p:nvSpPr>
            <p:cNvPr id="576" name="pl576"/>
            <p:cNvSpPr/>
            <p:nvPr/>
          </p:nvSpPr>
          <p:spPr>
            <a:xfrm>
              <a:off x="7461677" y="528889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7" name="tx577"/>
            <p:cNvSpPr/>
            <p:nvPr/>
          </p:nvSpPr>
          <p:spPr>
            <a:xfrm>
              <a:off x="7486794" y="51266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8" name="tx578"/>
            <p:cNvSpPr/>
            <p:nvPr/>
          </p:nvSpPr>
          <p:spPr>
            <a:xfrm>
              <a:off x="7714299" y="51103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9" name="tx579"/>
            <p:cNvSpPr/>
            <p:nvPr/>
          </p:nvSpPr>
          <p:spPr>
            <a:xfrm>
              <a:off x="7875556" y="53054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80" name="tx580"/>
            <p:cNvSpPr/>
            <p:nvPr/>
          </p:nvSpPr>
          <p:spPr>
            <a:xfrm>
              <a:off x="8085002" y="53054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81" name="tx581"/>
            <p:cNvSpPr/>
            <p:nvPr/>
          </p:nvSpPr>
          <p:spPr>
            <a:xfrm>
              <a:off x="8294448" y="55819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582" name="tx582"/>
            <p:cNvSpPr/>
            <p:nvPr/>
          </p:nvSpPr>
          <p:spPr>
            <a:xfrm>
              <a:off x="8503894" y="543558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583" name="tx583"/>
            <p:cNvSpPr/>
            <p:nvPr/>
          </p:nvSpPr>
          <p:spPr>
            <a:xfrm>
              <a:off x="8713340" y="540306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584" name="tx584"/>
            <p:cNvSpPr/>
            <p:nvPr/>
          </p:nvSpPr>
          <p:spPr>
            <a:xfrm>
              <a:off x="8922786" y="556568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585" name="tx585"/>
            <p:cNvSpPr/>
            <p:nvPr/>
          </p:nvSpPr>
          <p:spPr>
            <a:xfrm>
              <a:off x="1299501" y="463977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586" name="tx586"/>
            <p:cNvSpPr/>
            <p:nvPr/>
          </p:nvSpPr>
          <p:spPr>
            <a:xfrm>
              <a:off x="3103027" y="4639778"/>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587" name="tx587"/>
            <p:cNvSpPr/>
            <p:nvPr/>
          </p:nvSpPr>
          <p:spPr>
            <a:xfrm>
              <a:off x="4701453"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588" name="tx588"/>
            <p:cNvSpPr/>
            <p:nvPr/>
          </p:nvSpPr>
          <p:spPr>
            <a:xfrm>
              <a:off x="6346560" y="4639778"/>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589" name="tx589"/>
            <p:cNvSpPr/>
            <p:nvPr/>
          </p:nvSpPr>
          <p:spPr>
            <a:xfrm>
              <a:off x="8006983" y="46397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590" name="tx590"/>
            <p:cNvSpPr/>
            <p:nvPr/>
          </p:nvSpPr>
          <p:spPr>
            <a:xfrm>
              <a:off x="1427014" y="333569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591" name="tx591"/>
            <p:cNvSpPr/>
            <p:nvPr/>
          </p:nvSpPr>
          <p:spPr>
            <a:xfrm>
              <a:off x="2978760"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592" name="tx592"/>
            <p:cNvSpPr/>
            <p:nvPr/>
          </p:nvSpPr>
          <p:spPr>
            <a:xfrm>
              <a:off x="4695327" y="333569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593" name="tx593"/>
            <p:cNvSpPr/>
            <p:nvPr/>
          </p:nvSpPr>
          <p:spPr>
            <a:xfrm>
              <a:off x="6331015"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594" name="tx594"/>
            <p:cNvSpPr/>
            <p:nvPr/>
          </p:nvSpPr>
          <p:spPr>
            <a:xfrm>
              <a:off x="8059881" y="333569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595" name="tx595"/>
            <p:cNvSpPr/>
            <p:nvPr/>
          </p:nvSpPr>
          <p:spPr>
            <a:xfrm>
              <a:off x="1302747" y="2031614"/>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596" name="tx596"/>
            <p:cNvSpPr/>
            <p:nvPr/>
          </p:nvSpPr>
          <p:spPr>
            <a:xfrm>
              <a:off x="2988224" y="2031614"/>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597" name="tx597"/>
            <p:cNvSpPr/>
            <p:nvPr/>
          </p:nvSpPr>
          <p:spPr>
            <a:xfrm>
              <a:off x="4695235" y="203161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598" name="tx598"/>
            <p:cNvSpPr/>
            <p:nvPr/>
          </p:nvSpPr>
          <p:spPr>
            <a:xfrm>
              <a:off x="6368185" y="2031614"/>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599" name="tx599"/>
            <p:cNvSpPr/>
            <p:nvPr/>
          </p:nvSpPr>
          <p:spPr>
            <a:xfrm>
              <a:off x="7994638" y="20316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00" name="tx600"/>
            <p:cNvSpPr/>
            <p:nvPr/>
          </p:nvSpPr>
          <p:spPr>
            <a:xfrm>
              <a:off x="129950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01" name="tx601"/>
            <p:cNvSpPr/>
            <p:nvPr/>
          </p:nvSpPr>
          <p:spPr>
            <a:xfrm>
              <a:off x="2981823"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02" name="tx602"/>
            <p:cNvSpPr/>
            <p:nvPr/>
          </p:nvSpPr>
          <p:spPr>
            <a:xfrm>
              <a:off x="4751242"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03" name="tx603"/>
            <p:cNvSpPr/>
            <p:nvPr/>
          </p:nvSpPr>
          <p:spPr>
            <a:xfrm>
              <a:off x="6421175"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04" name="tx604"/>
            <p:cNvSpPr/>
            <p:nvPr/>
          </p:nvSpPr>
          <p:spPr>
            <a:xfrm>
              <a:off x="8140759" y="727533"/>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605" name="pl60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08182" y="1743203"/>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6" name="tx686"/>
            <p:cNvSpPr/>
            <p:nvPr/>
          </p:nvSpPr>
          <p:spPr>
            <a:xfrm>
              <a:off x="607577" y="133664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87" name="tx687"/>
            <p:cNvSpPr/>
            <p:nvPr/>
          </p:nvSpPr>
          <p:spPr>
            <a:xfrm>
              <a:off x="545398" y="9300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8" name="pl688"/>
            <p:cNvSpPr/>
            <p:nvPr/>
          </p:nvSpPr>
          <p:spPr>
            <a:xfrm>
              <a:off x="697592" y="17832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pl689"/>
            <p:cNvSpPr/>
            <p:nvPr/>
          </p:nvSpPr>
          <p:spPr>
            <a:xfrm>
              <a:off x="697592" y="13766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0" name="pl690"/>
            <p:cNvSpPr/>
            <p:nvPr/>
          </p:nvSpPr>
          <p:spPr>
            <a:xfrm>
              <a:off x="697592" y="9700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1" name="tx691"/>
            <p:cNvSpPr/>
            <p:nvPr/>
          </p:nvSpPr>
          <p:spPr>
            <a:xfrm>
              <a:off x="508182" y="304728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2" name="tx692"/>
            <p:cNvSpPr/>
            <p:nvPr/>
          </p:nvSpPr>
          <p:spPr>
            <a:xfrm>
              <a:off x="607577" y="264073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3" name="tx693"/>
            <p:cNvSpPr/>
            <p:nvPr/>
          </p:nvSpPr>
          <p:spPr>
            <a:xfrm>
              <a:off x="545398" y="223417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4" name="pl694"/>
            <p:cNvSpPr/>
            <p:nvPr/>
          </p:nvSpPr>
          <p:spPr>
            <a:xfrm>
              <a:off x="697592" y="308729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5" name="pl695"/>
            <p:cNvSpPr/>
            <p:nvPr/>
          </p:nvSpPr>
          <p:spPr>
            <a:xfrm>
              <a:off x="697592" y="268073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697592" y="22741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08182" y="435136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8" name="tx698"/>
            <p:cNvSpPr/>
            <p:nvPr/>
          </p:nvSpPr>
          <p:spPr>
            <a:xfrm>
              <a:off x="607577" y="394481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9" name="tx699"/>
            <p:cNvSpPr/>
            <p:nvPr/>
          </p:nvSpPr>
          <p:spPr>
            <a:xfrm>
              <a:off x="545398" y="353825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0" name="pl700"/>
            <p:cNvSpPr/>
            <p:nvPr/>
          </p:nvSpPr>
          <p:spPr>
            <a:xfrm>
              <a:off x="697592" y="439137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pl701"/>
            <p:cNvSpPr/>
            <p:nvPr/>
          </p:nvSpPr>
          <p:spPr>
            <a:xfrm>
              <a:off x="697592" y="39848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2" name="pl702"/>
            <p:cNvSpPr/>
            <p:nvPr/>
          </p:nvSpPr>
          <p:spPr>
            <a:xfrm>
              <a:off x="697592" y="35782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3" name="tx703"/>
            <p:cNvSpPr/>
            <p:nvPr/>
          </p:nvSpPr>
          <p:spPr>
            <a:xfrm>
              <a:off x="508182" y="5655448"/>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4" name="tx704"/>
            <p:cNvSpPr/>
            <p:nvPr/>
          </p:nvSpPr>
          <p:spPr>
            <a:xfrm>
              <a:off x="607577" y="524889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5" name="tx705"/>
            <p:cNvSpPr/>
            <p:nvPr/>
          </p:nvSpPr>
          <p:spPr>
            <a:xfrm>
              <a:off x="545398" y="484233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pl706"/>
            <p:cNvSpPr/>
            <p:nvPr/>
          </p:nvSpPr>
          <p:spPr>
            <a:xfrm>
              <a:off x="697592" y="56954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7" name="pl707"/>
            <p:cNvSpPr/>
            <p:nvPr/>
          </p:nvSpPr>
          <p:spPr>
            <a:xfrm>
              <a:off x="697592" y="52888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8" name="pl708"/>
            <p:cNvSpPr/>
            <p:nvPr/>
          </p:nvSpPr>
          <p:spPr>
            <a:xfrm>
              <a:off x="697592" y="488234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tx70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10" name="tx710"/>
            <p:cNvSpPr/>
            <p:nvPr/>
          </p:nvSpPr>
          <p:spPr>
            <a:xfrm>
              <a:off x="732387" y="435349"/>
              <a:ext cx="562794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difference compared to 2019, by country, LACR, 2018-2025</a:t>
              </a:r>
            </a:p>
          </p:txBody>
        </p:sp>
        <p:sp>
          <p:nvSpPr>
            <p:cNvPr id="711" name="tx71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12" name="tx71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13" name="tx71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1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DTP1 coverage compared to 2019, for the 20 countries with the largest declines in coverage between 2019 and 2025. Among the 20 countries with the largest declines in DTP1 coverage between 2019 and 2025, Coverage was not higher in 2025 compared to 2019 in any of these 20 countries. Coverage was lower than in 2019 in 20 of these 20 countries (Argentina, Barbados, Belize, Bolivia, Chile, Colombia, Dominica, Ecuador, Grenada, Guatemala, Haiti, Honduras, Jamaica, Nicaragua, Panama, Paraguay, Peru, St Lucia, Suriname, and Venezuela). The largest decline in coverage was 28% points in Venezuela from 85% in 2019 to 57% in 2025.</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9677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99885"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02999"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6113"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44592" y="573789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9" name="pl9"/>
            <p:cNvSpPr/>
            <p:nvPr/>
          </p:nvSpPr>
          <p:spPr>
            <a:xfrm>
              <a:off x="1644592" y="558213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0" name="pl10"/>
            <p:cNvSpPr/>
            <p:nvPr/>
          </p:nvSpPr>
          <p:spPr>
            <a:xfrm>
              <a:off x="1644592" y="542637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1" name="pl11"/>
            <p:cNvSpPr/>
            <p:nvPr/>
          </p:nvSpPr>
          <p:spPr>
            <a:xfrm>
              <a:off x="1644592" y="527061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2" name="pl12"/>
            <p:cNvSpPr/>
            <p:nvPr/>
          </p:nvSpPr>
          <p:spPr>
            <a:xfrm>
              <a:off x="1644592" y="511485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3" name="pl13"/>
            <p:cNvSpPr/>
            <p:nvPr/>
          </p:nvSpPr>
          <p:spPr>
            <a:xfrm>
              <a:off x="1644592" y="495909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4" name="pl14"/>
            <p:cNvSpPr/>
            <p:nvPr/>
          </p:nvSpPr>
          <p:spPr>
            <a:xfrm>
              <a:off x="1644592" y="480333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5" name="pl15"/>
            <p:cNvSpPr/>
            <p:nvPr/>
          </p:nvSpPr>
          <p:spPr>
            <a:xfrm>
              <a:off x="1644592" y="464757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6" name="pl16"/>
            <p:cNvSpPr/>
            <p:nvPr/>
          </p:nvSpPr>
          <p:spPr>
            <a:xfrm>
              <a:off x="1644592" y="449181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7" name="pl17"/>
            <p:cNvSpPr/>
            <p:nvPr/>
          </p:nvSpPr>
          <p:spPr>
            <a:xfrm>
              <a:off x="1644592" y="433605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8" name="pl18"/>
            <p:cNvSpPr/>
            <p:nvPr/>
          </p:nvSpPr>
          <p:spPr>
            <a:xfrm>
              <a:off x="1644592" y="418029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9" name="pl19"/>
            <p:cNvSpPr/>
            <p:nvPr/>
          </p:nvSpPr>
          <p:spPr>
            <a:xfrm>
              <a:off x="1644592" y="402453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0" name="pl20"/>
            <p:cNvSpPr/>
            <p:nvPr/>
          </p:nvSpPr>
          <p:spPr>
            <a:xfrm>
              <a:off x="1644592" y="386877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1" name="pl21"/>
            <p:cNvSpPr/>
            <p:nvPr/>
          </p:nvSpPr>
          <p:spPr>
            <a:xfrm>
              <a:off x="1644592" y="371301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2" name="pl22"/>
            <p:cNvSpPr/>
            <p:nvPr/>
          </p:nvSpPr>
          <p:spPr>
            <a:xfrm>
              <a:off x="1644592" y="355725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3" name="pl23"/>
            <p:cNvSpPr/>
            <p:nvPr/>
          </p:nvSpPr>
          <p:spPr>
            <a:xfrm>
              <a:off x="1644592" y="340149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4" name="pl24"/>
            <p:cNvSpPr/>
            <p:nvPr/>
          </p:nvSpPr>
          <p:spPr>
            <a:xfrm>
              <a:off x="1644592" y="324573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5" name="pl25"/>
            <p:cNvSpPr/>
            <p:nvPr/>
          </p:nvSpPr>
          <p:spPr>
            <a:xfrm>
              <a:off x="1644592" y="308997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6" name="pl26"/>
            <p:cNvSpPr/>
            <p:nvPr/>
          </p:nvSpPr>
          <p:spPr>
            <a:xfrm>
              <a:off x="1644592" y="293421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7" name="pl27"/>
            <p:cNvSpPr/>
            <p:nvPr/>
          </p:nvSpPr>
          <p:spPr>
            <a:xfrm>
              <a:off x="1644592" y="277845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8" name="pl28"/>
            <p:cNvSpPr/>
            <p:nvPr/>
          </p:nvSpPr>
          <p:spPr>
            <a:xfrm>
              <a:off x="1644592" y="262269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9" name="pl29"/>
            <p:cNvSpPr/>
            <p:nvPr/>
          </p:nvSpPr>
          <p:spPr>
            <a:xfrm>
              <a:off x="1644592" y="246693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0" name="pl30"/>
            <p:cNvSpPr/>
            <p:nvPr/>
          </p:nvSpPr>
          <p:spPr>
            <a:xfrm>
              <a:off x="1644592" y="231117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1" name="pl31"/>
            <p:cNvSpPr/>
            <p:nvPr/>
          </p:nvSpPr>
          <p:spPr>
            <a:xfrm>
              <a:off x="1644592" y="215541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2" name="pl32"/>
            <p:cNvSpPr/>
            <p:nvPr/>
          </p:nvSpPr>
          <p:spPr>
            <a:xfrm>
              <a:off x="1644592" y="199965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3" name="pl33"/>
            <p:cNvSpPr/>
            <p:nvPr/>
          </p:nvSpPr>
          <p:spPr>
            <a:xfrm>
              <a:off x="1644592" y="184389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4" name="pl34"/>
            <p:cNvSpPr/>
            <p:nvPr/>
          </p:nvSpPr>
          <p:spPr>
            <a:xfrm>
              <a:off x="1644592" y="168813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5" name="pl35"/>
            <p:cNvSpPr/>
            <p:nvPr/>
          </p:nvSpPr>
          <p:spPr>
            <a:xfrm>
              <a:off x="1644592" y="153236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6" name="pl36"/>
            <p:cNvSpPr/>
            <p:nvPr/>
          </p:nvSpPr>
          <p:spPr>
            <a:xfrm>
              <a:off x="1644592" y="137660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7" name="pl37"/>
            <p:cNvSpPr/>
            <p:nvPr/>
          </p:nvSpPr>
          <p:spPr>
            <a:xfrm>
              <a:off x="1644592" y="122084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8" name="pl38"/>
            <p:cNvSpPr/>
            <p:nvPr/>
          </p:nvSpPr>
          <p:spPr>
            <a:xfrm>
              <a:off x="1644592" y="106508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9" name="pl39"/>
            <p:cNvSpPr/>
            <p:nvPr/>
          </p:nvSpPr>
          <p:spPr>
            <a:xfrm>
              <a:off x="1644592" y="90932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0" name="pl40"/>
            <p:cNvSpPr/>
            <p:nvPr/>
          </p:nvSpPr>
          <p:spPr>
            <a:xfrm>
              <a:off x="1644592" y="75356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1" name="pl41"/>
            <p:cNvSpPr/>
            <p:nvPr/>
          </p:nvSpPr>
          <p:spPr>
            <a:xfrm>
              <a:off x="1945215"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3448329"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95144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45455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79576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7536798" y="753567"/>
              <a:ext cx="360747" cy="0"/>
            </a:xfrm>
            <a:custGeom>
              <a:avLst/>
              <a:pathLst>
                <a:path w="360747" h="0">
                  <a:moveTo>
                    <a:pt x="0" y="0"/>
                  </a:moveTo>
                  <a:lnTo>
                    <a:pt x="180373" y="0"/>
                  </a:lnTo>
                  <a:lnTo>
                    <a:pt x="360747" y="0"/>
                  </a:lnTo>
                  <a:lnTo>
                    <a:pt x="360747" y="0"/>
                  </a:lnTo>
                  <a:lnTo>
                    <a:pt x="360747" y="0"/>
                  </a:lnTo>
                  <a:lnTo>
                    <a:pt x="360747" y="0"/>
                  </a:lnTo>
                  <a:lnTo>
                    <a:pt x="360747" y="0"/>
                  </a:lnTo>
                </a:path>
              </a:pathLst>
            </a:custGeom>
            <a:ln w="81303" cap="flat">
              <a:solidFill>
                <a:srgbClr val="E8E8E8">
                  <a:alpha val="100000"/>
                </a:srgbClr>
              </a:solidFill>
              <a:prstDash val="solid"/>
              <a:round/>
            </a:ln>
          </p:spPr>
          <p:txBody>
            <a:bodyPr/>
            <a:lstStyle/>
            <a:p/>
          </p:txBody>
        </p:sp>
        <p:sp>
          <p:nvSpPr>
            <p:cNvPr id="47" name="pl47"/>
            <p:cNvSpPr/>
            <p:nvPr/>
          </p:nvSpPr>
          <p:spPr>
            <a:xfrm>
              <a:off x="7416549" y="909328"/>
              <a:ext cx="480996" cy="0"/>
            </a:xfrm>
            <a:custGeom>
              <a:avLst/>
              <a:pathLst>
                <a:path w="480996" h="0">
                  <a:moveTo>
                    <a:pt x="0" y="0"/>
                  </a:moveTo>
                  <a:lnTo>
                    <a:pt x="0" y="0"/>
                  </a:lnTo>
                  <a:lnTo>
                    <a:pt x="360747" y="0"/>
                  </a:lnTo>
                  <a:lnTo>
                    <a:pt x="420871" y="0"/>
                  </a:lnTo>
                  <a:lnTo>
                    <a:pt x="420871" y="0"/>
                  </a:lnTo>
                  <a:lnTo>
                    <a:pt x="480996" y="0"/>
                  </a:lnTo>
                  <a:lnTo>
                    <a:pt x="480996" y="0"/>
                  </a:lnTo>
                </a:path>
              </a:pathLst>
            </a:custGeom>
            <a:ln w="81303" cap="flat">
              <a:solidFill>
                <a:srgbClr val="E8E8E8">
                  <a:alpha val="100000"/>
                </a:srgbClr>
              </a:solidFill>
              <a:prstDash val="solid"/>
              <a:round/>
            </a:ln>
          </p:spPr>
          <p:txBody>
            <a:bodyPr/>
            <a:lstStyle/>
            <a:p/>
          </p:txBody>
        </p:sp>
        <p:sp>
          <p:nvSpPr>
            <p:cNvPr id="48" name="pl48"/>
            <p:cNvSpPr/>
            <p:nvPr/>
          </p:nvSpPr>
          <p:spPr>
            <a:xfrm>
              <a:off x="7897545" y="1065088"/>
              <a:ext cx="0" cy="0"/>
            </a:xfrm>
            <a:custGeom>
              <a:avLst/>
              <a:pathLst>
                <a:path w="0" h="0">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49" name="pl49"/>
            <p:cNvSpPr/>
            <p:nvPr/>
          </p:nvSpPr>
          <p:spPr>
            <a:xfrm>
              <a:off x="7717172" y="1220849"/>
              <a:ext cx="180373" cy="0"/>
            </a:xfrm>
            <a:custGeom>
              <a:avLst/>
              <a:pathLst>
                <a:path w="180373" h="0">
                  <a:moveTo>
                    <a:pt x="0" y="0"/>
                  </a:moveTo>
                  <a:lnTo>
                    <a:pt x="0" y="0"/>
                  </a:lnTo>
                  <a:lnTo>
                    <a:pt x="0" y="0"/>
                  </a:lnTo>
                  <a:lnTo>
                    <a:pt x="60124" y="0"/>
                  </a:lnTo>
                  <a:lnTo>
                    <a:pt x="120249" y="0"/>
                  </a:lnTo>
                  <a:lnTo>
                    <a:pt x="120249" y="0"/>
                  </a:lnTo>
                  <a:lnTo>
                    <a:pt x="180373" y="0"/>
                  </a:lnTo>
                </a:path>
              </a:pathLst>
            </a:custGeom>
            <a:ln w="81303" cap="flat">
              <a:solidFill>
                <a:srgbClr val="E8E8E8">
                  <a:alpha val="100000"/>
                </a:srgbClr>
              </a:solidFill>
              <a:prstDash val="solid"/>
              <a:round/>
            </a:ln>
          </p:spPr>
          <p:txBody>
            <a:bodyPr/>
            <a:lstStyle/>
            <a:p/>
          </p:txBody>
        </p:sp>
        <p:sp>
          <p:nvSpPr>
            <p:cNvPr id="50" name="pl50"/>
            <p:cNvSpPr/>
            <p:nvPr/>
          </p:nvSpPr>
          <p:spPr>
            <a:xfrm>
              <a:off x="7837421" y="1376609"/>
              <a:ext cx="60124" cy="0"/>
            </a:xfrm>
            <a:custGeom>
              <a:avLst/>
              <a:pathLst>
                <a:path w="60124" h="0">
                  <a:moveTo>
                    <a:pt x="0" y="0"/>
                  </a:moveTo>
                  <a:lnTo>
                    <a:pt x="60124" y="0"/>
                  </a:lnTo>
                  <a:lnTo>
                    <a:pt x="60124" y="0"/>
                  </a:lnTo>
                  <a:lnTo>
                    <a:pt x="60124" y="0"/>
                  </a:lnTo>
                  <a:lnTo>
                    <a:pt x="60124" y="0"/>
                  </a:lnTo>
                  <a:lnTo>
                    <a:pt x="60124" y="0"/>
                  </a:lnTo>
                  <a:lnTo>
                    <a:pt x="60124" y="0"/>
                  </a:lnTo>
                </a:path>
              </a:pathLst>
            </a:custGeom>
            <a:ln w="81303" cap="flat">
              <a:solidFill>
                <a:srgbClr val="E8E8E8">
                  <a:alpha val="100000"/>
                </a:srgbClr>
              </a:solidFill>
              <a:prstDash val="solid"/>
              <a:round/>
            </a:ln>
          </p:spPr>
          <p:txBody>
            <a:bodyPr/>
            <a:lstStyle/>
            <a:p/>
          </p:txBody>
        </p:sp>
        <p:sp>
          <p:nvSpPr>
            <p:cNvPr id="51" name="pl51"/>
            <p:cNvSpPr/>
            <p:nvPr/>
          </p:nvSpPr>
          <p:spPr>
            <a:xfrm>
              <a:off x="7717172" y="1532369"/>
              <a:ext cx="180373" cy="0"/>
            </a:xfrm>
            <a:custGeom>
              <a:avLst/>
              <a:pathLst>
                <a:path w="180373" h="0">
                  <a:moveTo>
                    <a:pt x="0" y="0"/>
                  </a:moveTo>
                  <a:lnTo>
                    <a:pt x="60124" y="0"/>
                  </a:lnTo>
                  <a:lnTo>
                    <a:pt x="60124" y="0"/>
                  </a:lnTo>
                  <a:lnTo>
                    <a:pt x="60124" y="0"/>
                  </a:lnTo>
                  <a:lnTo>
                    <a:pt x="120249" y="0"/>
                  </a:lnTo>
                  <a:lnTo>
                    <a:pt x="180373" y="0"/>
                  </a:lnTo>
                  <a:lnTo>
                    <a:pt x="180373" y="0"/>
                  </a:lnTo>
                </a:path>
              </a:pathLst>
            </a:custGeom>
            <a:ln w="81303" cap="flat">
              <a:solidFill>
                <a:srgbClr val="E8E8E8">
                  <a:alpha val="100000"/>
                </a:srgbClr>
              </a:solidFill>
              <a:prstDash val="solid"/>
              <a:round/>
            </a:ln>
          </p:spPr>
          <p:txBody>
            <a:bodyPr/>
            <a:lstStyle/>
            <a:p/>
          </p:txBody>
        </p:sp>
        <p:sp>
          <p:nvSpPr>
            <p:cNvPr id="52" name="pl52"/>
            <p:cNvSpPr/>
            <p:nvPr/>
          </p:nvSpPr>
          <p:spPr>
            <a:xfrm>
              <a:off x="7476673" y="1688130"/>
              <a:ext cx="420871" cy="0"/>
            </a:xfrm>
            <a:custGeom>
              <a:avLst/>
              <a:pathLst>
                <a:path w="420871" h="0">
                  <a:moveTo>
                    <a:pt x="0" y="0"/>
                  </a:moveTo>
                  <a:lnTo>
                    <a:pt x="120249" y="0"/>
                  </a:lnTo>
                  <a:lnTo>
                    <a:pt x="420871" y="0"/>
                  </a:lnTo>
                  <a:lnTo>
                    <a:pt x="420871" y="0"/>
                  </a:lnTo>
                  <a:lnTo>
                    <a:pt x="420871" y="0"/>
                  </a:lnTo>
                  <a:lnTo>
                    <a:pt x="420871" y="0"/>
                  </a:lnTo>
                  <a:lnTo>
                    <a:pt x="420871" y="0"/>
                  </a:lnTo>
                </a:path>
              </a:pathLst>
            </a:custGeom>
            <a:ln w="81303" cap="flat">
              <a:solidFill>
                <a:srgbClr val="E8E8E8">
                  <a:alpha val="100000"/>
                </a:srgbClr>
              </a:solidFill>
              <a:prstDash val="solid"/>
              <a:round/>
            </a:ln>
          </p:spPr>
          <p:txBody>
            <a:bodyPr/>
            <a:lstStyle/>
            <a:p/>
          </p:txBody>
        </p:sp>
        <p:sp>
          <p:nvSpPr>
            <p:cNvPr id="53" name="pl53"/>
            <p:cNvSpPr/>
            <p:nvPr/>
          </p:nvSpPr>
          <p:spPr>
            <a:xfrm>
              <a:off x="7476673" y="1843890"/>
              <a:ext cx="420871" cy="0"/>
            </a:xfrm>
            <a:custGeom>
              <a:avLst/>
              <a:pathLst>
                <a:path w="420871" h="0">
                  <a:moveTo>
                    <a:pt x="0" y="0"/>
                  </a:moveTo>
                  <a:lnTo>
                    <a:pt x="60124" y="0"/>
                  </a:lnTo>
                  <a:lnTo>
                    <a:pt x="60124" y="0"/>
                  </a:lnTo>
                  <a:lnTo>
                    <a:pt x="180373" y="0"/>
                  </a:lnTo>
                  <a:lnTo>
                    <a:pt x="420871" y="0"/>
                  </a:lnTo>
                  <a:lnTo>
                    <a:pt x="420871" y="0"/>
                  </a:lnTo>
                  <a:lnTo>
                    <a:pt x="420871" y="0"/>
                  </a:lnTo>
                </a:path>
              </a:pathLst>
            </a:custGeom>
            <a:ln w="81303" cap="flat">
              <a:solidFill>
                <a:srgbClr val="E8E8E8">
                  <a:alpha val="100000"/>
                </a:srgbClr>
              </a:solidFill>
              <a:prstDash val="solid"/>
              <a:round/>
            </a:ln>
          </p:spPr>
          <p:txBody>
            <a:bodyPr/>
            <a:lstStyle/>
            <a:p/>
          </p:txBody>
        </p:sp>
        <p:sp>
          <p:nvSpPr>
            <p:cNvPr id="54" name="pl54"/>
            <p:cNvSpPr/>
            <p:nvPr/>
          </p:nvSpPr>
          <p:spPr>
            <a:xfrm>
              <a:off x="7777296" y="1999650"/>
              <a:ext cx="120249" cy="0"/>
            </a:xfrm>
            <a:custGeom>
              <a:avLst/>
              <a:pathLst>
                <a:path w="120249" h="0">
                  <a:moveTo>
                    <a:pt x="0" y="0"/>
                  </a:moveTo>
                  <a:lnTo>
                    <a:pt x="60124" y="0"/>
                  </a:lnTo>
                  <a:lnTo>
                    <a:pt x="60124" y="0"/>
                  </a:lnTo>
                  <a:lnTo>
                    <a:pt x="60124" y="0"/>
                  </a:lnTo>
                  <a:lnTo>
                    <a:pt x="120249" y="0"/>
                  </a:lnTo>
                  <a:lnTo>
                    <a:pt x="120249" y="0"/>
                  </a:lnTo>
                  <a:lnTo>
                    <a:pt x="120249" y="0"/>
                  </a:lnTo>
                </a:path>
              </a:pathLst>
            </a:custGeom>
            <a:ln w="81303" cap="flat">
              <a:solidFill>
                <a:srgbClr val="E8E8E8">
                  <a:alpha val="100000"/>
                </a:srgbClr>
              </a:solidFill>
              <a:prstDash val="solid"/>
              <a:round/>
            </a:ln>
          </p:spPr>
          <p:txBody>
            <a:bodyPr/>
            <a:lstStyle/>
            <a:p/>
          </p:txBody>
        </p:sp>
        <p:sp>
          <p:nvSpPr>
            <p:cNvPr id="55" name="pl55"/>
            <p:cNvSpPr/>
            <p:nvPr/>
          </p:nvSpPr>
          <p:spPr>
            <a:xfrm>
              <a:off x="6394431" y="2155411"/>
              <a:ext cx="1442989" cy="0"/>
            </a:xfrm>
            <a:custGeom>
              <a:avLst/>
              <a:pathLst>
                <a:path w="1442989" h="0">
                  <a:moveTo>
                    <a:pt x="0" y="0"/>
                  </a:moveTo>
                  <a:lnTo>
                    <a:pt x="300622" y="0"/>
                  </a:lnTo>
                  <a:lnTo>
                    <a:pt x="601245" y="0"/>
                  </a:lnTo>
                  <a:lnTo>
                    <a:pt x="721494" y="0"/>
                  </a:lnTo>
                  <a:lnTo>
                    <a:pt x="841743" y="0"/>
                  </a:lnTo>
                  <a:lnTo>
                    <a:pt x="961992" y="0"/>
                  </a:lnTo>
                  <a:lnTo>
                    <a:pt x="1442989" y="0"/>
                  </a:lnTo>
                </a:path>
              </a:pathLst>
            </a:custGeom>
            <a:ln w="81303" cap="flat">
              <a:solidFill>
                <a:srgbClr val="E8E8E8">
                  <a:alpha val="100000"/>
                </a:srgbClr>
              </a:solidFill>
              <a:prstDash val="solid"/>
              <a:round/>
            </a:ln>
          </p:spPr>
          <p:txBody>
            <a:bodyPr/>
            <a:lstStyle/>
            <a:p/>
          </p:txBody>
        </p:sp>
        <p:sp>
          <p:nvSpPr>
            <p:cNvPr id="56" name="pl56"/>
            <p:cNvSpPr/>
            <p:nvPr/>
          </p:nvSpPr>
          <p:spPr>
            <a:xfrm>
              <a:off x="7837421" y="2311171"/>
              <a:ext cx="60124" cy="0"/>
            </a:xfrm>
            <a:custGeom>
              <a:avLst/>
              <a:pathLst>
                <a:path w="60124" h="0">
                  <a:moveTo>
                    <a:pt x="0" y="0"/>
                  </a:moveTo>
                  <a:lnTo>
                    <a:pt x="0" y="0"/>
                  </a:lnTo>
                  <a:lnTo>
                    <a:pt x="0" y="0"/>
                  </a:lnTo>
                  <a:lnTo>
                    <a:pt x="60124" y="0"/>
                  </a:lnTo>
                  <a:lnTo>
                    <a:pt x="60124" y="0"/>
                  </a:lnTo>
                  <a:lnTo>
                    <a:pt x="60124" y="0"/>
                  </a:lnTo>
                  <a:lnTo>
                    <a:pt x="60124" y="0"/>
                  </a:lnTo>
                </a:path>
              </a:pathLst>
            </a:custGeom>
            <a:ln w="81303" cap="flat">
              <a:solidFill>
                <a:srgbClr val="E8E8E8">
                  <a:alpha val="100000"/>
                </a:srgbClr>
              </a:solidFill>
              <a:prstDash val="solid"/>
              <a:round/>
            </a:ln>
          </p:spPr>
          <p:txBody>
            <a:bodyPr/>
            <a:lstStyle/>
            <a:p/>
          </p:txBody>
        </p:sp>
        <p:sp>
          <p:nvSpPr>
            <p:cNvPr id="57" name="pl57"/>
            <p:cNvSpPr/>
            <p:nvPr/>
          </p:nvSpPr>
          <p:spPr>
            <a:xfrm>
              <a:off x="7536798" y="2466931"/>
              <a:ext cx="360747" cy="0"/>
            </a:xfrm>
            <a:custGeom>
              <a:avLst/>
              <a:pathLst>
                <a:path w="360747" h="0">
                  <a:moveTo>
                    <a:pt x="0" y="0"/>
                  </a:moveTo>
                  <a:lnTo>
                    <a:pt x="120249" y="0"/>
                  </a:lnTo>
                  <a:lnTo>
                    <a:pt x="180373" y="0"/>
                  </a:lnTo>
                  <a:lnTo>
                    <a:pt x="240498" y="0"/>
                  </a:lnTo>
                  <a:lnTo>
                    <a:pt x="360747" y="0"/>
                  </a:lnTo>
                  <a:lnTo>
                    <a:pt x="360747" y="0"/>
                  </a:lnTo>
                  <a:lnTo>
                    <a:pt x="360747" y="0"/>
                  </a:lnTo>
                </a:path>
              </a:pathLst>
            </a:custGeom>
            <a:ln w="81303" cap="flat">
              <a:solidFill>
                <a:srgbClr val="E8E8E8">
                  <a:alpha val="100000"/>
                </a:srgbClr>
              </a:solidFill>
              <a:prstDash val="solid"/>
              <a:round/>
            </a:ln>
          </p:spPr>
          <p:txBody>
            <a:bodyPr/>
            <a:lstStyle/>
            <a:p/>
          </p:txBody>
        </p:sp>
        <p:sp>
          <p:nvSpPr>
            <p:cNvPr id="58" name="pl58"/>
            <p:cNvSpPr/>
            <p:nvPr/>
          </p:nvSpPr>
          <p:spPr>
            <a:xfrm>
              <a:off x="7115926" y="2622692"/>
              <a:ext cx="781619" cy="0"/>
            </a:xfrm>
            <a:custGeom>
              <a:avLst/>
              <a:pathLst>
                <a:path w="781619" h="0">
                  <a:moveTo>
                    <a:pt x="0" y="0"/>
                  </a:moveTo>
                  <a:lnTo>
                    <a:pt x="601245" y="0"/>
                  </a:lnTo>
                  <a:lnTo>
                    <a:pt x="661370" y="0"/>
                  </a:lnTo>
                  <a:lnTo>
                    <a:pt x="661370" y="0"/>
                  </a:lnTo>
                  <a:lnTo>
                    <a:pt x="721494" y="0"/>
                  </a:lnTo>
                  <a:lnTo>
                    <a:pt x="721494" y="0"/>
                  </a:lnTo>
                  <a:lnTo>
                    <a:pt x="781619" y="0"/>
                  </a:lnTo>
                </a:path>
              </a:pathLst>
            </a:custGeom>
            <a:ln w="81303" cap="flat">
              <a:solidFill>
                <a:srgbClr val="E8E8E8">
                  <a:alpha val="100000"/>
                </a:srgbClr>
              </a:solidFill>
              <a:prstDash val="solid"/>
              <a:round/>
            </a:ln>
          </p:spPr>
          <p:txBody>
            <a:bodyPr/>
            <a:lstStyle/>
            <a:p/>
          </p:txBody>
        </p:sp>
        <p:sp>
          <p:nvSpPr>
            <p:cNvPr id="59" name="pl59"/>
            <p:cNvSpPr/>
            <p:nvPr/>
          </p:nvSpPr>
          <p:spPr>
            <a:xfrm>
              <a:off x="7657047" y="2778452"/>
              <a:ext cx="240498" cy="0"/>
            </a:xfrm>
            <a:custGeom>
              <a:avLst/>
              <a:pathLst>
                <a:path w="240498" h="0">
                  <a:moveTo>
                    <a:pt x="0" y="0"/>
                  </a:moveTo>
                  <a:lnTo>
                    <a:pt x="60124" y="0"/>
                  </a:lnTo>
                  <a:lnTo>
                    <a:pt x="240498" y="0"/>
                  </a:lnTo>
                  <a:lnTo>
                    <a:pt x="240498" y="0"/>
                  </a:lnTo>
                  <a:lnTo>
                    <a:pt x="240498" y="0"/>
                  </a:lnTo>
                  <a:lnTo>
                    <a:pt x="240498" y="0"/>
                  </a:lnTo>
                  <a:lnTo>
                    <a:pt x="240498" y="0"/>
                  </a:lnTo>
                </a:path>
              </a:pathLst>
            </a:custGeom>
            <a:ln w="81303" cap="flat">
              <a:solidFill>
                <a:srgbClr val="E8E8E8">
                  <a:alpha val="100000"/>
                </a:srgbClr>
              </a:solidFill>
              <a:prstDash val="solid"/>
              <a:round/>
            </a:ln>
          </p:spPr>
          <p:txBody>
            <a:bodyPr/>
            <a:lstStyle/>
            <a:p/>
          </p:txBody>
        </p:sp>
        <p:sp>
          <p:nvSpPr>
            <p:cNvPr id="60" name="pl60"/>
            <p:cNvSpPr/>
            <p:nvPr/>
          </p:nvSpPr>
          <p:spPr>
            <a:xfrm>
              <a:off x="7657047" y="2934212"/>
              <a:ext cx="240498" cy="0"/>
            </a:xfrm>
            <a:custGeom>
              <a:avLst/>
              <a:pathLst>
                <a:path w="240498" h="0">
                  <a:moveTo>
                    <a:pt x="0" y="0"/>
                  </a:moveTo>
                  <a:lnTo>
                    <a:pt x="0" y="0"/>
                  </a:lnTo>
                  <a:lnTo>
                    <a:pt x="60124" y="0"/>
                  </a:lnTo>
                  <a:lnTo>
                    <a:pt x="60124" y="0"/>
                  </a:lnTo>
                  <a:lnTo>
                    <a:pt x="240498" y="0"/>
                  </a:lnTo>
                  <a:lnTo>
                    <a:pt x="240498" y="0"/>
                  </a:lnTo>
                  <a:lnTo>
                    <a:pt x="240498" y="0"/>
                  </a:lnTo>
                </a:path>
              </a:pathLst>
            </a:custGeom>
            <a:ln w="81303" cap="flat">
              <a:solidFill>
                <a:srgbClr val="E8E8E8">
                  <a:alpha val="100000"/>
                </a:srgbClr>
              </a:solidFill>
              <a:prstDash val="solid"/>
              <a:round/>
            </a:ln>
          </p:spPr>
          <p:txBody>
            <a:bodyPr/>
            <a:lstStyle/>
            <a:p/>
          </p:txBody>
        </p:sp>
        <p:sp>
          <p:nvSpPr>
            <p:cNvPr id="61" name="pl61"/>
            <p:cNvSpPr/>
            <p:nvPr/>
          </p:nvSpPr>
          <p:spPr>
            <a:xfrm>
              <a:off x="7536798" y="3089973"/>
              <a:ext cx="360747" cy="0"/>
            </a:xfrm>
            <a:custGeom>
              <a:avLst/>
              <a:pathLst>
                <a:path w="360747" h="0">
                  <a:moveTo>
                    <a:pt x="0" y="0"/>
                  </a:moveTo>
                  <a:lnTo>
                    <a:pt x="120249" y="0"/>
                  </a:lnTo>
                  <a:lnTo>
                    <a:pt x="180373" y="0"/>
                  </a:lnTo>
                  <a:lnTo>
                    <a:pt x="240498" y="0"/>
                  </a:lnTo>
                  <a:lnTo>
                    <a:pt x="300622" y="0"/>
                  </a:lnTo>
                  <a:lnTo>
                    <a:pt x="360747" y="0"/>
                  </a:lnTo>
                  <a:lnTo>
                    <a:pt x="360747" y="0"/>
                  </a:lnTo>
                </a:path>
              </a:pathLst>
            </a:custGeom>
            <a:ln w="81303" cap="flat">
              <a:solidFill>
                <a:srgbClr val="E8E8E8">
                  <a:alpha val="100000"/>
                </a:srgbClr>
              </a:solidFill>
              <a:prstDash val="solid"/>
              <a:round/>
            </a:ln>
          </p:spPr>
          <p:txBody>
            <a:bodyPr/>
            <a:lstStyle/>
            <a:p/>
          </p:txBody>
        </p:sp>
        <p:sp>
          <p:nvSpPr>
            <p:cNvPr id="62" name="pl62"/>
            <p:cNvSpPr/>
            <p:nvPr/>
          </p:nvSpPr>
          <p:spPr>
            <a:xfrm>
              <a:off x="7296300" y="3245733"/>
              <a:ext cx="360747" cy="0"/>
            </a:xfrm>
            <a:custGeom>
              <a:avLst/>
              <a:pathLst>
                <a:path w="360747" h="0">
                  <a:moveTo>
                    <a:pt x="0" y="0"/>
                  </a:moveTo>
                  <a:lnTo>
                    <a:pt x="60124" y="0"/>
                  </a:lnTo>
                  <a:lnTo>
                    <a:pt x="120249" y="0"/>
                  </a:lnTo>
                  <a:lnTo>
                    <a:pt x="120249" y="0"/>
                  </a:lnTo>
                  <a:lnTo>
                    <a:pt x="180373" y="0"/>
                  </a:lnTo>
                  <a:lnTo>
                    <a:pt x="300622" y="0"/>
                  </a:lnTo>
                  <a:lnTo>
                    <a:pt x="360747" y="0"/>
                  </a:lnTo>
                </a:path>
              </a:pathLst>
            </a:custGeom>
            <a:ln w="81303" cap="flat">
              <a:solidFill>
                <a:srgbClr val="E8E8E8">
                  <a:alpha val="100000"/>
                </a:srgbClr>
              </a:solidFill>
              <a:prstDash val="solid"/>
              <a:round/>
            </a:ln>
          </p:spPr>
          <p:txBody>
            <a:bodyPr/>
            <a:lstStyle/>
            <a:p/>
          </p:txBody>
        </p:sp>
        <p:sp>
          <p:nvSpPr>
            <p:cNvPr id="63" name="pl63"/>
            <p:cNvSpPr/>
            <p:nvPr/>
          </p:nvSpPr>
          <p:spPr>
            <a:xfrm>
              <a:off x="7416549" y="3401494"/>
              <a:ext cx="420871" cy="0"/>
            </a:xfrm>
            <a:custGeom>
              <a:avLst/>
              <a:pathLst>
                <a:path w="420871" h="0">
                  <a:moveTo>
                    <a:pt x="0" y="0"/>
                  </a:moveTo>
                  <a:lnTo>
                    <a:pt x="120249" y="0"/>
                  </a:lnTo>
                  <a:lnTo>
                    <a:pt x="120249" y="0"/>
                  </a:lnTo>
                  <a:lnTo>
                    <a:pt x="180373" y="0"/>
                  </a:lnTo>
                  <a:lnTo>
                    <a:pt x="360747" y="0"/>
                  </a:lnTo>
                  <a:lnTo>
                    <a:pt x="420871" y="0"/>
                  </a:lnTo>
                  <a:lnTo>
                    <a:pt x="420871" y="0"/>
                  </a:lnTo>
                </a:path>
              </a:pathLst>
            </a:custGeom>
            <a:ln w="81303" cap="flat">
              <a:solidFill>
                <a:srgbClr val="E8E8E8">
                  <a:alpha val="100000"/>
                </a:srgbClr>
              </a:solidFill>
              <a:prstDash val="solid"/>
              <a:round/>
            </a:ln>
          </p:spPr>
          <p:txBody>
            <a:bodyPr/>
            <a:lstStyle/>
            <a:p/>
          </p:txBody>
        </p:sp>
        <p:sp>
          <p:nvSpPr>
            <p:cNvPr id="64" name="pl64"/>
            <p:cNvSpPr/>
            <p:nvPr/>
          </p:nvSpPr>
          <p:spPr>
            <a:xfrm>
              <a:off x="6695054" y="3557254"/>
              <a:ext cx="901868" cy="0"/>
            </a:xfrm>
            <a:custGeom>
              <a:avLst/>
              <a:pathLst>
                <a:path w="901868" h="0">
                  <a:moveTo>
                    <a:pt x="0" y="0"/>
                  </a:moveTo>
                  <a:lnTo>
                    <a:pt x="0" y="0"/>
                  </a:lnTo>
                  <a:lnTo>
                    <a:pt x="300622" y="0"/>
                  </a:lnTo>
                  <a:lnTo>
                    <a:pt x="781619" y="0"/>
                  </a:lnTo>
                  <a:lnTo>
                    <a:pt x="841743" y="0"/>
                  </a:lnTo>
                  <a:lnTo>
                    <a:pt x="841743" y="0"/>
                  </a:lnTo>
                  <a:lnTo>
                    <a:pt x="901868" y="0"/>
                  </a:lnTo>
                </a:path>
              </a:pathLst>
            </a:custGeom>
            <a:ln w="81303" cap="flat">
              <a:solidFill>
                <a:srgbClr val="E8E8E8">
                  <a:alpha val="100000"/>
                </a:srgbClr>
              </a:solidFill>
              <a:prstDash val="solid"/>
              <a:round/>
            </a:ln>
          </p:spPr>
          <p:txBody>
            <a:bodyPr/>
            <a:lstStyle/>
            <a:p/>
          </p:txBody>
        </p:sp>
        <p:sp>
          <p:nvSpPr>
            <p:cNvPr id="65" name="pl65"/>
            <p:cNvSpPr/>
            <p:nvPr/>
          </p:nvSpPr>
          <p:spPr>
            <a:xfrm>
              <a:off x="7356424" y="3713014"/>
              <a:ext cx="420871" cy="0"/>
            </a:xfrm>
            <a:custGeom>
              <a:avLst/>
              <a:pathLst>
                <a:path w="420871" h="0">
                  <a:moveTo>
                    <a:pt x="0" y="0"/>
                  </a:moveTo>
                  <a:lnTo>
                    <a:pt x="120249" y="0"/>
                  </a:lnTo>
                  <a:lnTo>
                    <a:pt x="120249" y="0"/>
                  </a:lnTo>
                  <a:lnTo>
                    <a:pt x="120249" y="0"/>
                  </a:lnTo>
                  <a:lnTo>
                    <a:pt x="180373" y="0"/>
                  </a:lnTo>
                  <a:lnTo>
                    <a:pt x="180373" y="0"/>
                  </a:lnTo>
                  <a:lnTo>
                    <a:pt x="420871" y="0"/>
                  </a:lnTo>
                </a:path>
              </a:pathLst>
            </a:custGeom>
            <a:ln w="81303" cap="flat">
              <a:solidFill>
                <a:srgbClr val="E8E8E8">
                  <a:alpha val="100000"/>
                </a:srgbClr>
              </a:solidFill>
              <a:prstDash val="solid"/>
              <a:round/>
            </a:ln>
          </p:spPr>
          <p:txBody>
            <a:bodyPr/>
            <a:lstStyle/>
            <a:p/>
          </p:txBody>
        </p:sp>
        <p:sp>
          <p:nvSpPr>
            <p:cNvPr id="66" name="pl66"/>
            <p:cNvSpPr/>
            <p:nvPr/>
          </p:nvSpPr>
          <p:spPr>
            <a:xfrm>
              <a:off x="6935552" y="3868775"/>
              <a:ext cx="661370" cy="0"/>
            </a:xfrm>
            <a:custGeom>
              <a:avLst/>
              <a:pathLst>
                <a:path w="661370" h="0">
                  <a:moveTo>
                    <a:pt x="0" y="0"/>
                  </a:moveTo>
                  <a:lnTo>
                    <a:pt x="180373" y="0"/>
                  </a:lnTo>
                  <a:lnTo>
                    <a:pt x="240498" y="0"/>
                  </a:lnTo>
                  <a:lnTo>
                    <a:pt x="480996" y="0"/>
                  </a:lnTo>
                  <a:lnTo>
                    <a:pt x="480996" y="0"/>
                  </a:lnTo>
                  <a:lnTo>
                    <a:pt x="541120" y="0"/>
                  </a:lnTo>
                  <a:lnTo>
                    <a:pt x="661370" y="0"/>
                  </a:lnTo>
                </a:path>
              </a:pathLst>
            </a:custGeom>
            <a:ln w="81303" cap="flat">
              <a:solidFill>
                <a:srgbClr val="E8E8E8">
                  <a:alpha val="100000"/>
                </a:srgbClr>
              </a:solidFill>
              <a:prstDash val="solid"/>
              <a:round/>
            </a:ln>
          </p:spPr>
          <p:txBody>
            <a:bodyPr/>
            <a:lstStyle/>
            <a:p/>
          </p:txBody>
        </p:sp>
        <p:sp>
          <p:nvSpPr>
            <p:cNvPr id="67" name="pl67"/>
            <p:cNvSpPr/>
            <p:nvPr/>
          </p:nvSpPr>
          <p:spPr>
            <a:xfrm>
              <a:off x="7296300" y="4024535"/>
              <a:ext cx="601245" cy="0"/>
            </a:xfrm>
            <a:custGeom>
              <a:avLst/>
              <a:pathLst>
                <a:path w="601245" h="0">
                  <a:moveTo>
                    <a:pt x="0" y="0"/>
                  </a:moveTo>
                  <a:lnTo>
                    <a:pt x="60124" y="0"/>
                  </a:lnTo>
                  <a:lnTo>
                    <a:pt x="60124" y="0"/>
                  </a:lnTo>
                  <a:lnTo>
                    <a:pt x="180373" y="0"/>
                  </a:lnTo>
                  <a:lnTo>
                    <a:pt x="420871" y="0"/>
                  </a:lnTo>
                  <a:lnTo>
                    <a:pt x="601245" y="0"/>
                  </a:lnTo>
                  <a:lnTo>
                    <a:pt x="601245" y="0"/>
                  </a:lnTo>
                </a:path>
              </a:pathLst>
            </a:custGeom>
            <a:ln w="81303" cap="flat">
              <a:solidFill>
                <a:srgbClr val="E8E8E8">
                  <a:alpha val="100000"/>
                </a:srgbClr>
              </a:solidFill>
              <a:prstDash val="solid"/>
              <a:round/>
            </a:ln>
          </p:spPr>
          <p:txBody>
            <a:bodyPr/>
            <a:lstStyle/>
            <a:p/>
          </p:txBody>
        </p:sp>
        <p:sp>
          <p:nvSpPr>
            <p:cNvPr id="68" name="pl68"/>
            <p:cNvSpPr/>
            <p:nvPr/>
          </p:nvSpPr>
          <p:spPr>
            <a:xfrm>
              <a:off x="6695054" y="4180295"/>
              <a:ext cx="1202490" cy="0"/>
            </a:xfrm>
            <a:custGeom>
              <a:avLst/>
              <a:pathLst>
                <a:path w="1202490" h="0">
                  <a:moveTo>
                    <a:pt x="0" y="0"/>
                  </a:moveTo>
                  <a:lnTo>
                    <a:pt x="240498" y="0"/>
                  </a:lnTo>
                  <a:lnTo>
                    <a:pt x="360747" y="0"/>
                  </a:lnTo>
                  <a:lnTo>
                    <a:pt x="601245" y="0"/>
                  </a:lnTo>
                  <a:lnTo>
                    <a:pt x="601245" y="0"/>
                  </a:lnTo>
                  <a:lnTo>
                    <a:pt x="721494" y="0"/>
                  </a:lnTo>
                  <a:lnTo>
                    <a:pt x="1202490" y="0"/>
                  </a:lnTo>
                </a:path>
              </a:pathLst>
            </a:custGeom>
            <a:ln w="81303" cap="flat">
              <a:solidFill>
                <a:srgbClr val="E8E8E8">
                  <a:alpha val="100000"/>
                </a:srgbClr>
              </a:solidFill>
              <a:prstDash val="solid"/>
              <a:round/>
            </a:ln>
          </p:spPr>
          <p:txBody>
            <a:bodyPr/>
            <a:lstStyle/>
            <a:p/>
          </p:txBody>
        </p:sp>
        <p:sp>
          <p:nvSpPr>
            <p:cNvPr id="69" name="pl69"/>
            <p:cNvSpPr/>
            <p:nvPr/>
          </p:nvSpPr>
          <p:spPr>
            <a:xfrm>
              <a:off x="6574805" y="4336056"/>
              <a:ext cx="961992" cy="0"/>
            </a:xfrm>
            <a:custGeom>
              <a:avLst/>
              <a:pathLst>
                <a:path w="961992" h="0">
                  <a:moveTo>
                    <a:pt x="0" y="0"/>
                  </a:moveTo>
                  <a:lnTo>
                    <a:pt x="360747" y="0"/>
                  </a:lnTo>
                  <a:lnTo>
                    <a:pt x="360747" y="0"/>
                  </a:lnTo>
                  <a:lnTo>
                    <a:pt x="420871" y="0"/>
                  </a:lnTo>
                  <a:lnTo>
                    <a:pt x="721494" y="0"/>
                  </a:lnTo>
                  <a:lnTo>
                    <a:pt x="721494" y="0"/>
                  </a:lnTo>
                  <a:lnTo>
                    <a:pt x="961992" y="0"/>
                  </a:lnTo>
                </a:path>
              </a:pathLst>
            </a:custGeom>
            <a:ln w="81303" cap="flat">
              <a:solidFill>
                <a:srgbClr val="E8E8E8">
                  <a:alpha val="100000"/>
                </a:srgbClr>
              </a:solidFill>
              <a:prstDash val="solid"/>
              <a:round/>
            </a:ln>
          </p:spPr>
          <p:txBody>
            <a:bodyPr/>
            <a:lstStyle/>
            <a:p/>
          </p:txBody>
        </p:sp>
        <p:sp>
          <p:nvSpPr>
            <p:cNvPr id="70" name="pl70"/>
            <p:cNvSpPr/>
            <p:nvPr/>
          </p:nvSpPr>
          <p:spPr>
            <a:xfrm>
              <a:off x="7236175" y="4491816"/>
              <a:ext cx="240498" cy="0"/>
            </a:xfrm>
            <a:custGeom>
              <a:avLst/>
              <a:pathLst>
                <a:path w="240498" h="0">
                  <a:moveTo>
                    <a:pt x="0" y="0"/>
                  </a:moveTo>
                  <a:lnTo>
                    <a:pt x="60124" y="0"/>
                  </a:lnTo>
                  <a:lnTo>
                    <a:pt x="60124" y="0"/>
                  </a:lnTo>
                  <a:lnTo>
                    <a:pt x="120249" y="0"/>
                  </a:lnTo>
                  <a:lnTo>
                    <a:pt x="180373" y="0"/>
                  </a:lnTo>
                  <a:lnTo>
                    <a:pt x="240498" y="0"/>
                  </a:lnTo>
                  <a:lnTo>
                    <a:pt x="240498" y="0"/>
                  </a:lnTo>
                </a:path>
              </a:pathLst>
            </a:custGeom>
            <a:ln w="81303" cap="flat">
              <a:solidFill>
                <a:srgbClr val="E8E8E8">
                  <a:alpha val="100000"/>
                </a:srgbClr>
              </a:solidFill>
              <a:prstDash val="solid"/>
              <a:round/>
            </a:ln>
          </p:spPr>
          <p:txBody>
            <a:bodyPr/>
            <a:lstStyle/>
            <a:p/>
          </p:txBody>
        </p:sp>
        <p:sp>
          <p:nvSpPr>
            <p:cNvPr id="71" name="pl71"/>
            <p:cNvSpPr/>
            <p:nvPr/>
          </p:nvSpPr>
          <p:spPr>
            <a:xfrm>
              <a:off x="7115926" y="4647576"/>
              <a:ext cx="781619" cy="0"/>
            </a:xfrm>
            <a:custGeom>
              <a:avLst/>
              <a:pathLst>
                <a:path w="781619" h="0">
                  <a:moveTo>
                    <a:pt x="0" y="0"/>
                  </a:moveTo>
                  <a:lnTo>
                    <a:pt x="300622" y="0"/>
                  </a:lnTo>
                  <a:lnTo>
                    <a:pt x="480996" y="0"/>
                  </a:lnTo>
                  <a:lnTo>
                    <a:pt x="601245" y="0"/>
                  </a:lnTo>
                  <a:lnTo>
                    <a:pt x="601245" y="0"/>
                  </a:lnTo>
                  <a:lnTo>
                    <a:pt x="781619" y="0"/>
                  </a:lnTo>
                  <a:lnTo>
                    <a:pt x="781619" y="0"/>
                  </a:lnTo>
                </a:path>
              </a:pathLst>
            </a:custGeom>
            <a:ln w="81303" cap="flat">
              <a:solidFill>
                <a:srgbClr val="E8E8E8">
                  <a:alpha val="100000"/>
                </a:srgbClr>
              </a:solidFill>
              <a:prstDash val="solid"/>
              <a:round/>
            </a:ln>
          </p:spPr>
          <p:txBody>
            <a:bodyPr/>
            <a:lstStyle/>
            <a:p/>
          </p:txBody>
        </p:sp>
        <p:sp>
          <p:nvSpPr>
            <p:cNvPr id="72" name="pl72"/>
            <p:cNvSpPr/>
            <p:nvPr/>
          </p:nvSpPr>
          <p:spPr>
            <a:xfrm>
              <a:off x="6695054" y="4803337"/>
              <a:ext cx="541120" cy="0"/>
            </a:xfrm>
            <a:custGeom>
              <a:avLst/>
              <a:pathLst>
                <a:path w="541120" h="0">
                  <a:moveTo>
                    <a:pt x="0" y="0"/>
                  </a:moveTo>
                  <a:lnTo>
                    <a:pt x="0" y="0"/>
                  </a:lnTo>
                  <a:lnTo>
                    <a:pt x="180373" y="0"/>
                  </a:lnTo>
                  <a:lnTo>
                    <a:pt x="180373" y="0"/>
                  </a:lnTo>
                  <a:lnTo>
                    <a:pt x="180373" y="0"/>
                  </a:lnTo>
                  <a:lnTo>
                    <a:pt x="300622" y="0"/>
                  </a:lnTo>
                  <a:lnTo>
                    <a:pt x="541120" y="0"/>
                  </a:lnTo>
                </a:path>
              </a:pathLst>
            </a:custGeom>
            <a:ln w="81303" cap="flat">
              <a:solidFill>
                <a:srgbClr val="E8E8E8">
                  <a:alpha val="100000"/>
                </a:srgbClr>
              </a:solidFill>
              <a:prstDash val="solid"/>
              <a:round/>
            </a:ln>
          </p:spPr>
          <p:txBody>
            <a:bodyPr/>
            <a:lstStyle/>
            <a:p/>
          </p:txBody>
        </p:sp>
        <p:sp>
          <p:nvSpPr>
            <p:cNvPr id="73" name="pl73"/>
            <p:cNvSpPr/>
            <p:nvPr/>
          </p:nvSpPr>
          <p:spPr>
            <a:xfrm>
              <a:off x="6574805" y="4959097"/>
              <a:ext cx="781619" cy="0"/>
            </a:xfrm>
            <a:custGeom>
              <a:avLst/>
              <a:pathLst>
                <a:path w="781619" h="0">
                  <a:moveTo>
                    <a:pt x="0" y="0"/>
                  </a:moveTo>
                  <a:lnTo>
                    <a:pt x="120249" y="0"/>
                  </a:lnTo>
                  <a:lnTo>
                    <a:pt x="180373" y="0"/>
                  </a:lnTo>
                  <a:lnTo>
                    <a:pt x="180373" y="0"/>
                  </a:lnTo>
                  <a:lnTo>
                    <a:pt x="601245" y="0"/>
                  </a:lnTo>
                  <a:lnTo>
                    <a:pt x="661370" y="0"/>
                  </a:lnTo>
                  <a:lnTo>
                    <a:pt x="781619" y="0"/>
                  </a:lnTo>
                </a:path>
              </a:pathLst>
            </a:custGeom>
            <a:ln w="81303" cap="flat">
              <a:solidFill>
                <a:srgbClr val="E8E8E8">
                  <a:alpha val="100000"/>
                </a:srgbClr>
              </a:solidFill>
              <a:prstDash val="solid"/>
              <a:round/>
            </a:ln>
          </p:spPr>
          <p:txBody>
            <a:bodyPr/>
            <a:lstStyle/>
            <a:p/>
          </p:txBody>
        </p:sp>
        <p:sp>
          <p:nvSpPr>
            <p:cNvPr id="74" name="pl74"/>
            <p:cNvSpPr/>
            <p:nvPr/>
          </p:nvSpPr>
          <p:spPr>
            <a:xfrm>
              <a:off x="6394431" y="5114858"/>
              <a:ext cx="781619" cy="0"/>
            </a:xfrm>
            <a:custGeom>
              <a:avLst/>
              <a:pathLst>
                <a:path w="781619" h="0">
                  <a:moveTo>
                    <a:pt x="0" y="0"/>
                  </a:moveTo>
                  <a:lnTo>
                    <a:pt x="0" y="0"/>
                  </a:lnTo>
                  <a:lnTo>
                    <a:pt x="180373" y="0"/>
                  </a:lnTo>
                  <a:lnTo>
                    <a:pt x="360747" y="0"/>
                  </a:lnTo>
                  <a:lnTo>
                    <a:pt x="420871" y="0"/>
                  </a:lnTo>
                  <a:lnTo>
                    <a:pt x="661370" y="0"/>
                  </a:lnTo>
                  <a:lnTo>
                    <a:pt x="781619" y="0"/>
                  </a:lnTo>
                </a:path>
              </a:pathLst>
            </a:custGeom>
            <a:ln w="81303" cap="flat">
              <a:solidFill>
                <a:srgbClr val="E8E8E8">
                  <a:alpha val="100000"/>
                </a:srgbClr>
              </a:solidFill>
              <a:prstDash val="solid"/>
              <a:round/>
            </a:ln>
          </p:spPr>
          <p:txBody>
            <a:bodyPr/>
            <a:lstStyle/>
            <a:p/>
          </p:txBody>
        </p:sp>
        <p:sp>
          <p:nvSpPr>
            <p:cNvPr id="75" name="pl75"/>
            <p:cNvSpPr/>
            <p:nvPr/>
          </p:nvSpPr>
          <p:spPr>
            <a:xfrm>
              <a:off x="5552688" y="5270618"/>
              <a:ext cx="1563238" cy="0"/>
            </a:xfrm>
            <a:custGeom>
              <a:avLst/>
              <a:pathLst>
                <a:path w="1563238" h="0">
                  <a:moveTo>
                    <a:pt x="0" y="0"/>
                  </a:moveTo>
                  <a:lnTo>
                    <a:pt x="1202490" y="0"/>
                  </a:lnTo>
                  <a:lnTo>
                    <a:pt x="1262615" y="0"/>
                  </a:lnTo>
                  <a:lnTo>
                    <a:pt x="1262615" y="0"/>
                  </a:lnTo>
                  <a:lnTo>
                    <a:pt x="1322740" y="0"/>
                  </a:lnTo>
                  <a:lnTo>
                    <a:pt x="1382864" y="0"/>
                  </a:lnTo>
                  <a:lnTo>
                    <a:pt x="1563238" y="0"/>
                  </a:lnTo>
                </a:path>
              </a:pathLst>
            </a:custGeom>
            <a:ln w="81303" cap="flat">
              <a:solidFill>
                <a:srgbClr val="E8E8E8">
                  <a:alpha val="100000"/>
                </a:srgbClr>
              </a:solidFill>
              <a:prstDash val="solid"/>
              <a:round/>
            </a:ln>
          </p:spPr>
          <p:txBody>
            <a:bodyPr/>
            <a:lstStyle/>
            <a:p/>
          </p:txBody>
        </p:sp>
        <p:sp>
          <p:nvSpPr>
            <p:cNvPr id="76" name="pl76"/>
            <p:cNvSpPr/>
            <p:nvPr/>
          </p:nvSpPr>
          <p:spPr>
            <a:xfrm>
              <a:off x="6153933" y="5426378"/>
              <a:ext cx="901868" cy="0"/>
            </a:xfrm>
            <a:custGeom>
              <a:avLst/>
              <a:pathLst>
                <a:path w="901868" h="0">
                  <a:moveTo>
                    <a:pt x="0" y="0"/>
                  </a:moveTo>
                  <a:lnTo>
                    <a:pt x="180373" y="0"/>
                  </a:lnTo>
                  <a:lnTo>
                    <a:pt x="360747" y="0"/>
                  </a:lnTo>
                  <a:lnTo>
                    <a:pt x="420871" y="0"/>
                  </a:lnTo>
                  <a:lnTo>
                    <a:pt x="480996" y="0"/>
                  </a:lnTo>
                  <a:lnTo>
                    <a:pt x="661370" y="0"/>
                  </a:lnTo>
                  <a:lnTo>
                    <a:pt x="901868" y="0"/>
                  </a:lnTo>
                </a:path>
              </a:pathLst>
            </a:custGeom>
            <a:ln w="81303" cap="flat">
              <a:solidFill>
                <a:srgbClr val="E8E8E8">
                  <a:alpha val="100000"/>
                </a:srgbClr>
              </a:solidFill>
              <a:prstDash val="solid"/>
              <a:round/>
            </a:ln>
          </p:spPr>
          <p:txBody>
            <a:bodyPr/>
            <a:lstStyle/>
            <a:p/>
          </p:txBody>
        </p:sp>
        <p:sp>
          <p:nvSpPr>
            <p:cNvPr id="77" name="pl77"/>
            <p:cNvSpPr/>
            <p:nvPr/>
          </p:nvSpPr>
          <p:spPr>
            <a:xfrm>
              <a:off x="5853311" y="5582139"/>
              <a:ext cx="961992" cy="0"/>
            </a:xfrm>
            <a:custGeom>
              <a:avLst/>
              <a:pathLst>
                <a:path w="961992" h="0">
                  <a:moveTo>
                    <a:pt x="0" y="0"/>
                  </a:moveTo>
                  <a:lnTo>
                    <a:pt x="0" y="0"/>
                  </a:lnTo>
                  <a:lnTo>
                    <a:pt x="420871" y="0"/>
                  </a:lnTo>
                  <a:lnTo>
                    <a:pt x="601245" y="0"/>
                  </a:lnTo>
                  <a:lnTo>
                    <a:pt x="601245" y="0"/>
                  </a:lnTo>
                  <a:lnTo>
                    <a:pt x="841743" y="0"/>
                  </a:lnTo>
                  <a:lnTo>
                    <a:pt x="961992" y="0"/>
                  </a:lnTo>
                </a:path>
              </a:pathLst>
            </a:custGeom>
            <a:ln w="81303" cap="flat">
              <a:solidFill>
                <a:srgbClr val="E8E8E8">
                  <a:alpha val="100000"/>
                </a:srgbClr>
              </a:solidFill>
              <a:prstDash val="solid"/>
              <a:round/>
            </a:ln>
          </p:spPr>
          <p:txBody>
            <a:bodyPr/>
            <a:lstStyle/>
            <a:p/>
          </p:txBody>
        </p:sp>
        <p:sp>
          <p:nvSpPr>
            <p:cNvPr id="78" name="pl78"/>
            <p:cNvSpPr/>
            <p:nvPr/>
          </p:nvSpPr>
          <p:spPr>
            <a:xfrm>
              <a:off x="5312190" y="5737899"/>
              <a:ext cx="1743611" cy="0"/>
            </a:xfrm>
            <a:custGeom>
              <a:avLst/>
              <a:pathLst>
                <a:path w="1743611" h="0">
                  <a:moveTo>
                    <a:pt x="0" y="0"/>
                  </a:moveTo>
                  <a:lnTo>
                    <a:pt x="60124" y="0"/>
                  </a:lnTo>
                  <a:lnTo>
                    <a:pt x="541120" y="0"/>
                  </a:lnTo>
                  <a:lnTo>
                    <a:pt x="661370" y="0"/>
                  </a:lnTo>
                  <a:lnTo>
                    <a:pt x="1022117" y="0"/>
                  </a:lnTo>
                  <a:lnTo>
                    <a:pt x="1022117" y="0"/>
                  </a:lnTo>
                  <a:lnTo>
                    <a:pt x="1743611" y="0"/>
                  </a:lnTo>
                </a:path>
              </a:pathLst>
            </a:custGeom>
            <a:ln w="81303" cap="flat">
              <a:solidFill>
                <a:srgbClr val="E8E8E8">
                  <a:alpha val="100000"/>
                </a:srgbClr>
              </a:solidFill>
              <a:prstDash val="solid"/>
              <a:round/>
            </a:ln>
          </p:spPr>
          <p:txBody>
            <a:bodyPr/>
            <a:lstStyle/>
            <a:p/>
          </p:txBody>
        </p:sp>
        <p:sp>
          <p:nvSpPr>
            <p:cNvPr id="79" name="pt79"/>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7712672"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7532298"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7171551"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6690554"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7231675"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7351924"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6570305"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6750679"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6750679"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7412049"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7772796"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7412049"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7832921"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7832921"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7472173"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7111426"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6931052"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717155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7412049"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7592422"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7412049"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7893045"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6690554"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6931052"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7412049"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051301"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7291800"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7291800"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6810803"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6690554"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6450056"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6450056"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6269682"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848811"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848811"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690554"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23167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389931"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991177"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111426"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351924"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832921"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832921"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832921"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32921"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65254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472173"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41204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41204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35192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29180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592422"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712672"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893045"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532298"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93045"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893045"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772796"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93045"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893045"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652547"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712672"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893045"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712672"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652547"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712672"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111426"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893045"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832921"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832921"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772796"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772796"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05130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38993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570305"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38993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810803"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17155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750679"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12672"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832921"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772796"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712672"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712672"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832921"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592422"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690554"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6991177"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690554"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472173"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532298"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532298"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71267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893045"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412049"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59242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93045"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71267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111426"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832921"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051301"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810803"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6570305"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149433"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329807"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510181"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6630430"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472173"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472173"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412049"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351924"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291800"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291800"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231675"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772796"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12672"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532298"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832921"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893045"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93045"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652547"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991177"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570305"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693105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532298"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291800"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93105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291800"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89304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89304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89304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89304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89304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652547"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12672"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72796"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532298"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832921"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832921"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412049"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532298"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592422"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231675"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6991177"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6690554"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6870928"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6690554"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6870928"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6870928"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772796"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532298"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351924"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532298"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472173"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472173"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472173"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772796"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893045"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772796"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71267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832921"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772796"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893045"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893045"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351924"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291800"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472173"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712672"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893045"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351924"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472173"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592422"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810803"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5548188"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810803"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931052"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870928"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111426"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750679"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532298"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652547"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532298"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472173"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93045"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32921"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32921"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893045"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32921"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772796"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93045"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051301"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329807"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329807"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530769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5848811"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596906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5367814"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52393" y="7084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1" name="pt311"/>
            <p:cNvSpPr/>
            <p:nvPr/>
          </p:nvSpPr>
          <p:spPr>
            <a:xfrm>
              <a:off x="7852393" y="7084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2" name="pt312"/>
            <p:cNvSpPr/>
            <p:nvPr/>
          </p:nvSpPr>
          <p:spPr>
            <a:xfrm>
              <a:off x="7852393" y="7084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3" name="pt313"/>
            <p:cNvSpPr/>
            <p:nvPr/>
          </p:nvSpPr>
          <p:spPr>
            <a:xfrm>
              <a:off x="7130899" y="49139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4" name="pt314"/>
            <p:cNvSpPr/>
            <p:nvPr/>
          </p:nvSpPr>
          <p:spPr>
            <a:xfrm>
              <a:off x="6710027" y="49139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5" name="pt315"/>
            <p:cNvSpPr/>
            <p:nvPr/>
          </p:nvSpPr>
          <p:spPr>
            <a:xfrm>
              <a:off x="6710027" y="49139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6" name="pt316"/>
            <p:cNvSpPr/>
            <p:nvPr/>
          </p:nvSpPr>
          <p:spPr>
            <a:xfrm>
              <a:off x="7371397" y="8641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7" name="pt317"/>
            <p:cNvSpPr/>
            <p:nvPr/>
          </p:nvSpPr>
          <p:spPr>
            <a:xfrm>
              <a:off x="7792269" y="864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8" name="pt318"/>
            <p:cNvSpPr/>
            <p:nvPr/>
          </p:nvSpPr>
          <p:spPr>
            <a:xfrm>
              <a:off x="7852393" y="864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9" name="pt319"/>
            <p:cNvSpPr/>
            <p:nvPr/>
          </p:nvSpPr>
          <p:spPr>
            <a:xfrm>
              <a:off x="7431521" y="38236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0" name="pt320"/>
            <p:cNvSpPr/>
            <p:nvPr/>
          </p:nvSpPr>
          <p:spPr>
            <a:xfrm>
              <a:off x="7551771" y="38236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1" name="pt321"/>
            <p:cNvSpPr/>
            <p:nvPr/>
          </p:nvSpPr>
          <p:spPr>
            <a:xfrm>
              <a:off x="7371397" y="38236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2" name="pt322"/>
            <p:cNvSpPr/>
            <p:nvPr/>
          </p:nvSpPr>
          <p:spPr>
            <a:xfrm>
              <a:off x="7852393" y="41351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3" name="pt323"/>
            <p:cNvSpPr/>
            <p:nvPr/>
          </p:nvSpPr>
          <p:spPr>
            <a:xfrm>
              <a:off x="7251148" y="41351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4" name="pt324"/>
            <p:cNvSpPr/>
            <p:nvPr/>
          </p:nvSpPr>
          <p:spPr>
            <a:xfrm>
              <a:off x="7251148" y="41351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5" name="pt325"/>
            <p:cNvSpPr/>
            <p:nvPr/>
          </p:nvSpPr>
          <p:spPr>
            <a:xfrm>
              <a:off x="6770151" y="55369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6" name="pt326"/>
            <p:cNvSpPr/>
            <p:nvPr/>
          </p:nvSpPr>
          <p:spPr>
            <a:xfrm>
              <a:off x="5808159" y="55369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7" name="pt327"/>
            <p:cNvSpPr/>
            <p:nvPr/>
          </p:nvSpPr>
          <p:spPr>
            <a:xfrm>
              <a:off x="5808159" y="55369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8" name="pt328"/>
            <p:cNvSpPr/>
            <p:nvPr/>
          </p:nvSpPr>
          <p:spPr>
            <a:xfrm>
              <a:off x="6649902" y="21102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9" name="pt329"/>
            <p:cNvSpPr/>
            <p:nvPr/>
          </p:nvSpPr>
          <p:spPr>
            <a:xfrm>
              <a:off x="7311272" y="21102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7792269" y="21102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7852393" y="22660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7792269" y="22660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3" name="pt333"/>
            <p:cNvSpPr/>
            <p:nvPr/>
          </p:nvSpPr>
          <p:spPr>
            <a:xfrm>
              <a:off x="7792269" y="22660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7611895"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5" name="pt335"/>
            <p:cNvSpPr/>
            <p:nvPr/>
          </p:nvSpPr>
          <p:spPr>
            <a:xfrm>
              <a:off x="7251148"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6" name="pt336"/>
            <p:cNvSpPr/>
            <p:nvPr/>
          </p:nvSpPr>
          <p:spPr>
            <a:xfrm>
              <a:off x="7551771"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7672020" y="2421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7852393" y="2421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9" name="pt339"/>
            <p:cNvSpPr/>
            <p:nvPr/>
          </p:nvSpPr>
          <p:spPr>
            <a:xfrm>
              <a:off x="7732144" y="2421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7852393" y="10199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7852393" y="101993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7852393" y="10199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7852393" y="28890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4" name="pt344"/>
            <p:cNvSpPr/>
            <p:nvPr/>
          </p:nvSpPr>
          <p:spPr>
            <a:xfrm>
              <a:off x="7672020" y="28890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5" name="pt345"/>
            <p:cNvSpPr/>
            <p:nvPr/>
          </p:nvSpPr>
          <p:spPr>
            <a:xfrm>
              <a:off x="7611895" y="2889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7672020" y="25775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7732144" y="25775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7732144" y="25775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7010650" y="50697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7130899" y="50697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1" name="pt351"/>
            <p:cNvSpPr/>
            <p:nvPr/>
          </p:nvSpPr>
          <p:spPr>
            <a:xfrm>
              <a:off x="6710027" y="50697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7672020" y="1175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3" name="pt353"/>
            <p:cNvSpPr/>
            <p:nvPr/>
          </p:nvSpPr>
          <p:spPr>
            <a:xfrm>
              <a:off x="7792269" y="1175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7852393" y="1175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7551771" y="35121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7491646" y="35121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7" name="pt357"/>
            <p:cNvSpPr/>
            <p:nvPr/>
          </p:nvSpPr>
          <p:spPr>
            <a:xfrm>
              <a:off x="7491646" y="35121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8" name="pt358"/>
            <p:cNvSpPr/>
            <p:nvPr/>
          </p:nvSpPr>
          <p:spPr>
            <a:xfrm>
              <a:off x="7672020" y="4602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9" name="pt359"/>
            <p:cNvSpPr/>
            <p:nvPr/>
          </p:nvSpPr>
          <p:spPr>
            <a:xfrm>
              <a:off x="7672020" y="4602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7070774" y="4602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7852393" y="13314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7852393" y="13314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7852393" y="1331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7010650" y="5381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6469529" y="5381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6589778" y="5381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7431521" y="44466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7251148" y="44466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7191023" y="44466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7732144" y="30448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7852393" y="30448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7611895" y="30448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6950525" y="42909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6890401" y="42909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7251148" y="42909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7852393" y="27333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7" name="pt377"/>
            <p:cNvSpPr/>
            <p:nvPr/>
          </p:nvSpPr>
          <p:spPr>
            <a:xfrm>
              <a:off x="7611895" y="27333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7672020" y="27333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7732144" y="33563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7491646" y="33563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7551771" y="33563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7191023" y="47581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6830276" y="47581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6830276" y="47581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7732144" y="36678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7431521" y="36678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7431521" y="36678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7732144" y="14872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9" name="pt389"/>
            <p:cNvSpPr/>
            <p:nvPr/>
          </p:nvSpPr>
          <p:spPr>
            <a:xfrm>
              <a:off x="7732144" y="14872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7852393" y="14872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7852393" y="3979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7852393" y="3979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7311272" y="3979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7852393" y="16429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7852393" y="16429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7852393" y="16429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6770151" y="52254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7070774" y="52254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6710027" y="52254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491646" y="1798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7431521" y="1798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7852393" y="1798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7852393" y="19544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7732144" y="19544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7852393" y="19544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7010650" y="56927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5928408" y="56927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5327162" y="56927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tx409"/>
            <p:cNvSpPr/>
            <p:nvPr/>
          </p:nvSpPr>
          <p:spPr>
            <a:xfrm>
              <a:off x="1048135" y="5685001"/>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Venezuela</a:t>
              </a:r>
            </a:p>
          </p:txBody>
        </p:sp>
        <p:sp>
          <p:nvSpPr>
            <p:cNvPr id="410" name="tx410"/>
            <p:cNvSpPr/>
            <p:nvPr/>
          </p:nvSpPr>
          <p:spPr>
            <a:xfrm>
              <a:off x="1245189" y="5529241"/>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Bolivia</a:t>
              </a:r>
            </a:p>
          </p:txBody>
        </p:sp>
        <p:sp>
          <p:nvSpPr>
            <p:cNvPr id="411" name="tx411"/>
            <p:cNvSpPr/>
            <p:nvPr/>
          </p:nvSpPr>
          <p:spPr>
            <a:xfrm>
              <a:off x="1353271" y="5373480"/>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Haiti</a:t>
              </a:r>
            </a:p>
          </p:txBody>
        </p:sp>
        <p:sp>
          <p:nvSpPr>
            <p:cNvPr id="412" name="tx412"/>
            <p:cNvSpPr/>
            <p:nvPr/>
          </p:nvSpPr>
          <p:spPr>
            <a:xfrm>
              <a:off x="1092849" y="5217720"/>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Suriname</a:t>
              </a:r>
            </a:p>
          </p:txBody>
        </p:sp>
        <p:sp>
          <p:nvSpPr>
            <p:cNvPr id="413" name="tx413"/>
            <p:cNvSpPr/>
            <p:nvPr/>
          </p:nvSpPr>
          <p:spPr>
            <a:xfrm>
              <a:off x="1156309" y="5061959"/>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Ecuador</a:t>
              </a:r>
            </a:p>
          </p:txBody>
        </p:sp>
        <p:sp>
          <p:nvSpPr>
            <p:cNvPr id="414" name="tx414"/>
            <p:cNvSpPr/>
            <p:nvPr/>
          </p:nvSpPr>
          <p:spPr>
            <a:xfrm>
              <a:off x="1092758" y="4906199"/>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Argentina</a:t>
              </a:r>
            </a:p>
          </p:txBody>
        </p:sp>
        <p:sp>
          <p:nvSpPr>
            <p:cNvPr id="415" name="tx415"/>
            <p:cNvSpPr/>
            <p:nvPr/>
          </p:nvSpPr>
          <p:spPr>
            <a:xfrm>
              <a:off x="1092758" y="4750439"/>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Paraguay</a:t>
              </a:r>
            </a:p>
          </p:txBody>
        </p:sp>
        <p:sp>
          <p:nvSpPr>
            <p:cNvPr id="416" name="tx416"/>
            <p:cNvSpPr/>
            <p:nvPr/>
          </p:nvSpPr>
          <p:spPr>
            <a:xfrm>
              <a:off x="1022989" y="4594678"/>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Guatemala</a:t>
              </a:r>
            </a:p>
          </p:txBody>
        </p:sp>
        <p:sp>
          <p:nvSpPr>
            <p:cNvPr id="417" name="tx417"/>
            <p:cNvSpPr/>
            <p:nvPr/>
          </p:nvSpPr>
          <p:spPr>
            <a:xfrm>
              <a:off x="1086449" y="4438918"/>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Honduras</a:t>
              </a:r>
            </a:p>
          </p:txBody>
        </p:sp>
        <p:sp>
          <p:nvSpPr>
            <p:cNvPr id="418" name="tx418"/>
            <p:cNvSpPr/>
            <p:nvPr/>
          </p:nvSpPr>
          <p:spPr>
            <a:xfrm>
              <a:off x="1219951" y="4283158"/>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Mexico</a:t>
              </a:r>
            </a:p>
          </p:txBody>
        </p:sp>
        <p:sp>
          <p:nvSpPr>
            <p:cNvPr id="419" name="tx419"/>
            <p:cNvSpPr/>
            <p:nvPr/>
          </p:nvSpPr>
          <p:spPr>
            <a:xfrm>
              <a:off x="1270609" y="4127397"/>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Belize</a:t>
              </a:r>
            </a:p>
          </p:txBody>
        </p:sp>
        <p:sp>
          <p:nvSpPr>
            <p:cNvPr id="420" name="tx420"/>
            <p:cNvSpPr/>
            <p:nvPr/>
          </p:nvSpPr>
          <p:spPr>
            <a:xfrm>
              <a:off x="1169019" y="3971637"/>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St</a:t>
              </a:r>
            </a:p>
          </p:txBody>
        </p:sp>
        <p:sp>
          <p:nvSpPr>
            <p:cNvPr id="421" name="tx421"/>
            <p:cNvSpPr/>
            <p:nvPr/>
          </p:nvSpPr>
          <p:spPr>
            <a:xfrm>
              <a:off x="1308739" y="3971637"/>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Lucia</a:t>
              </a:r>
            </a:p>
          </p:txBody>
        </p:sp>
        <p:sp>
          <p:nvSpPr>
            <p:cNvPr id="422" name="tx422"/>
            <p:cNvSpPr/>
            <p:nvPr/>
          </p:nvSpPr>
          <p:spPr>
            <a:xfrm>
              <a:off x="1092758" y="3815877"/>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Barbados</a:t>
              </a:r>
            </a:p>
          </p:txBody>
        </p:sp>
        <p:sp>
          <p:nvSpPr>
            <p:cNvPr id="423" name="tx423"/>
            <p:cNvSpPr/>
            <p:nvPr/>
          </p:nvSpPr>
          <p:spPr>
            <a:xfrm>
              <a:off x="1340560" y="3660116"/>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Peru</a:t>
              </a:r>
            </a:p>
          </p:txBody>
        </p:sp>
        <p:sp>
          <p:nvSpPr>
            <p:cNvPr id="424" name="tx424"/>
            <p:cNvSpPr/>
            <p:nvPr/>
          </p:nvSpPr>
          <p:spPr>
            <a:xfrm>
              <a:off x="1137289" y="3504356"/>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Grenada</a:t>
              </a:r>
            </a:p>
          </p:txBody>
        </p:sp>
        <p:sp>
          <p:nvSpPr>
            <p:cNvPr id="425" name="tx425"/>
            <p:cNvSpPr/>
            <p:nvPr/>
          </p:nvSpPr>
          <p:spPr>
            <a:xfrm>
              <a:off x="1156309" y="3348596"/>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Panama</a:t>
              </a:r>
            </a:p>
          </p:txBody>
        </p:sp>
        <p:sp>
          <p:nvSpPr>
            <p:cNvPr id="426" name="tx426"/>
            <p:cNvSpPr/>
            <p:nvPr/>
          </p:nvSpPr>
          <p:spPr>
            <a:xfrm>
              <a:off x="1099159" y="3192835"/>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Colombia</a:t>
              </a:r>
            </a:p>
          </p:txBody>
        </p:sp>
        <p:sp>
          <p:nvSpPr>
            <p:cNvPr id="427" name="tx427"/>
            <p:cNvSpPr/>
            <p:nvPr/>
          </p:nvSpPr>
          <p:spPr>
            <a:xfrm>
              <a:off x="1156400" y="3037075"/>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Jamaica</a:t>
              </a:r>
            </a:p>
          </p:txBody>
        </p:sp>
        <p:sp>
          <p:nvSpPr>
            <p:cNvPr id="428" name="tx428"/>
            <p:cNvSpPr/>
            <p:nvPr/>
          </p:nvSpPr>
          <p:spPr>
            <a:xfrm>
              <a:off x="1105560" y="2881314"/>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Dominica</a:t>
              </a:r>
            </a:p>
          </p:txBody>
        </p:sp>
        <p:sp>
          <p:nvSpPr>
            <p:cNvPr id="429" name="tx429"/>
            <p:cNvSpPr/>
            <p:nvPr/>
          </p:nvSpPr>
          <p:spPr>
            <a:xfrm>
              <a:off x="1061028" y="2725554"/>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Nicaragua</a:t>
              </a:r>
            </a:p>
          </p:txBody>
        </p:sp>
        <p:sp>
          <p:nvSpPr>
            <p:cNvPr id="430" name="tx430"/>
            <p:cNvSpPr/>
            <p:nvPr/>
          </p:nvSpPr>
          <p:spPr>
            <a:xfrm>
              <a:off x="565515" y="2569794"/>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Dominican</a:t>
              </a:r>
            </a:p>
          </p:txBody>
        </p:sp>
        <p:sp>
          <p:nvSpPr>
            <p:cNvPr id="431" name="tx431"/>
            <p:cNvSpPr/>
            <p:nvPr/>
          </p:nvSpPr>
          <p:spPr>
            <a:xfrm>
              <a:off x="1137198" y="2569794"/>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Republic</a:t>
              </a:r>
            </a:p>
          </p:txBody>
        </p:sp>
        <p:sp>
          <p:nvSpPr>
            <p:cNvPr id="432" name="tx432"/>
            <p:cNvSpPr/>
            <p:nvPr/>
          </p:nvSpPr>
          <p:spPr>
            <a:xfrm>
              <a:off x="1022989" y="2414033"/>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Costa</a:t>
              </a:r>
            </a:p>
          </p:txBody>
        </p:sp>
        <p:sp>
          <p:nvSpPr>
            <p:cNvPr id="433" name="tx433"/>
            <p:cNvSpPr/>
            <p:nvPr/>
          </p:nvSpPr>
          <p:spPr>
            <a:xfrm>
              <a:off x="1353271" y="2414033"/>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Rica</a:t>
              </a:r>
            </a:p>
          </p:txBody>
        </p:sp>
        <p:sp>
          <p:nvSpPr>
            <p:cNvPr id="434" name="tx434"/>
            <p:cNvSpPr/>
            <p:nvPr/>
          </p:nvSpPr>
          <p:spPr>
            <a:xfrm>
              <a:off x="1321449" y="2258273"/>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Chile</a:t>
              </a:r>
            </a:p>
          </p:txBody>
        </p:sp>
        <p:sp>
          <p:nvSpPr>
            <p:cNvPr id="435" name="tx435"/>
            <p:cNvSpPr/>
            <p:nvPr/>
          </p:nvSpPr>
          <p:spPr>
            <a:xfrm>
              <a:off x="1296121" y="2102513"/>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Brazil</a:t>
              </a:r>
            </a:p>
          </p:txBody>
        </p:sp>
        <p:sp>
          <p:nvSpPr>
            <p:cNvPr id="436" name="tx436"/>
            <p:cNvSpPr/>
            <p:nvPr/>
          </p:nvSpPr>
          <p:spPr>
            <a:xfrm>
              <a:off x="1149999" y="1946752"/>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Uruguay</a:t>
              </a:r>
            </a:p>
          </p:txBody>
        </p:sp>
        <p:sp>
          <p:nvSpPr>
            <p:cNvPr id="437" name="tx437"/>
            <p:cNvSpPr/>
            <p:nvPr/>
          </p:nvSpPr>
          <p:spPr>
            <a:xfrm>
              <a:off x="544209" y="1790992"/>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Trinidad</a:t>
              </a:r>
            </a:p>
          </p:txBody>
        </p:sp>
        <p:sp>
          <p:nvSpPr>
            <p:cNvPr id="438" name="tx438"/>
            <p:cNvSpPr/>
            <p:nvPr/>
          </p:nvSpPr>
          <p:spPr>
            <a:xfrm>
              <a:off x="984676" y="1790992"/>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and</a:t>
              </a:r>
            </a:p>
          </p:txBody>
        </p:sp>
        <p:sp>
          <p:nvSpPr>
            <p:cNvPr id="439" name="tx439"/>
            <p:cNvSpPr/>
            <p:nvPr/>
          </p:nvSpPr>
          <p:spPr>
            <a:xfrm>
              <a:off x="1207058" y="1790992"/>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Tobago</a:t>
              </a:r>
            </a:p>
          </p:txBody>
        </p:sp>
        <p:sp>
          <p:nvSpPr>
            <p:cNvPr id="440" name="tx440"/>
            <p:cNvSpPr/>
            <p:nvPr/>
          </p:nvSpPr>
          <p:spPr>
            <a:xfrm>
              <a:off x="1063131" y="1635232"/>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St</a:t>
              </a:r>
            </a:p>
          </p:txBody>
        </p:sp>
        <p:sp>
          <p:nvSpPr>
            <p:cNvPr id="441" name="tx441"/>
            <p:cNvSpPr/>
            <p:nvPr/>
          </p:nvSpPr>
          <p:spPr>
            <a:xfrm>
              <a:off x="1202852" y="1635232"/>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Vincent</a:t>
              </a:r>
            </a:p>
          </p:txBody>
        </p:sp>
        <p:sp>
          <p:nvSpPr>
            <p:cNvPr id="442" name="tx442"/>
            <p:cNvSpPr/>
            <p:nvPr/>
          </p:nvSpPr>
          <p:spPr>
            <a:xfrm>
              <a:off x="679998" y="1479471"/>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St</a:t>
              </a:r>
            </a:p>
          </p:txBody>
        </p:sp>
        <p:sp>
          <p:nvSpPr>
            <p:cNvPr id="443" name="tx443"/>
            <p:cNvSpPr/>
            <p:nvPr/>
          </p:nvSpPr>
          <p:spPr>
            <a:xfrm>
              <a:off x="819718" y="1479471"/>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Kitts</a:t>
              </a:r>
            </a:p>
          </p:txBody>
        </p:sp>
        <p:sp>
          <p:nvSpPr>
            <p:cNvPr id="444" name="tx444"/>
            <p:cNvSpPr/>
            <p:nvPr/>
          </p:nvSpPr>
          <p:spPr>
            <a:xfrm>
              <a:off x="1073739" y="1479471"/>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and</a:t>
              </a:r>
            </a:p>
          </p:txBody>
        </p:sp>
        <p:sp>
          <p:nvSpPr>
            <p:cNvPr id="445" name="tx445"/>
            <p:cNvSpPr/>
            <p:nvPr/>
          </p:nvSpPr>
          <p:spPr>
            <a:xfrm>
              <a:off x="1296121" y="1479471"/>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Nevis</a:t>
              </a:r>
            </a:p>
          </p:txBody>
        </p:sp>
        <p:sp>
          <p:nvSpPr>
            <p:cNvPr id="446" name="tx446"/>
            <p:cNvSpPr/>
            <p:nvPr/>
          </p:nvSpPr>
          <p:spPr>
            <a:xfrm>
              <a:off x="1181729" y="1323711"/>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Guyana</a:t>
              </a:r>
            </a:p>
          </p:txBody>
        </p:sp>
        <p:sp>
          <p:nvSpPr>
            <p:cNvPr id="447" name="tx447"/>
            <p:cNvSpPr/>
            <p:nvPr/>
          </p:nvSpPr>
          <p:spPr>
            <a:xfrm>
              <a:off x="997478" y="1167951"/>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El</a:t>
              </a:r>
            </a:p>
          </p:txBody>
        </p:sp>
        <p:sp>
          <p:nvSpPr>
            <p:cNvPr id="448" name="tx448"/>
            <p:cNvSpPr/>
            <p:nvPr/>
          </p:nvSpPr>
          <p:spPr>
            <a:xfrm>
              <a:off x="1130889" y="1167951"/>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Salvador</a:t>
              </a:r>
            </a:p>
          </p:txBody>
        </p:sp>
        <p:sp>
          <p:nvSpPr>
            <p:cNvPr id="449" name="tx449"/>
            <p:cNvSpPr/>
            <p:nvPr/>
          </p:nvSpPr>
          <p:spPr>
            <a:xfrm>
              <a:off x="1308739" y="1012190"/>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Cuba</a:t>
              </a:r>
            </a:p>
          </p:txBody>
        </p:sp>
        <p:sp>
          <p:nvSpPr>
            <p:cNvPr id="450" name="tx450"/>
            <p:cNvSpPr/>
            <p:nvPr/>
          </p:nvSpPr>
          <p:spPr>
            <a:xfrm>
              <a:off x="1099159" y="856430"/>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Bahamas</a:t>
              </a:r>
            </a:p>
          </p:txBody>
        </p:sp>
        <p:sp>
          <p:nvSpPr>
            <p:cNvPr id="451" name="tx451"/>
            <p:cNvSpPr/>
            <p:nvPr/>
          </p:nvSpPr>
          <p:spPr>
            <a:xfrm>
              <a:off x="508182" y="700669"/>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Antigua</a:t>
              </a:r>
            </a:p>
          </p:txBody>
        </p:sp>
        <p:sp>
          <p:nvSpPr>
            <p:cNvPr id="452" name="tx452"/>
            <p:cNvSpPr/>
            <p:nvPr/>
          </p:nvSpPr>
          <p:spPr>
            <a:xfrm>
              <a:off x="927526" y="700669"/>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and</a:t>
              </a:r>
            </a:p>
          </p:txBody>
        </p:sp>
        <p:sp>
          <p:nvSpPr>
            <p:cNvPr id="453" name="tx453"/>
            <p:cNvSpPr/>
            <p:nvPr/>
          </p:nvSpPr>
          <p:spPr>
            <a:xfrm>
              <a:off x="1149908" y="700669"/>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Barbuda</a:t>
              </a:r>
            </a:p>
          </p:txBody>
        </p:sp>
        <p:sp>
          <p:nvSpPr>
            <p:cNvPr id="454" name="tx454"/>
            <p:cNvSpPr/>
            <p:nvPr/>
          </p:nvSpPr>
          <p:spPr>
            <a:xfrm>
              <a:off x="1914125"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5" name="tx455"/>
            <p:cNvSpPr/>
            <p:nvPr/>
          </p:nvSpPr>
          <p:spPr>
            <a:xfrm>
              <a:off x="338614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56" name="tx456"/>
            <p:cNvSpPr/>
            <p:nvPr/>
          </p:nvSpPr>
          <p:spPr>
            <a:xfrm>
              <a:off x="4889263"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57" name="tx457"/>
            <p:cNvSpPr/>
            <p:nvPr/>
          </p:nvSpPr>
          <p:spPr>
            <a:xfrm>
              <a:off x="639237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58" name="tx458"/>
            <p:cNvSpPr/>
            <p:nvPr/>
          </p:nvSpPr>
          <p:spPr>
            <a:xfrm>
              <a:off x="78644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9" name="tx459"/>
            <p:cNvSpPr/>
            <p:nvPr/>
          </p:nvSpPr>
          <p:spPr>
            <a:xfrm>
              <a:off x="4520394"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60" name="pt460"/>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61" name="pt461"/>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62" name="pt462"/>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63" name="tx46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64" name="tx46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65" name="tx46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66" name="tx466"/>
            <p:cNvSpPr/>
            <p:nvPr/>
          </p:nvSpPr>
          <p:spPr>
            <a:xfrm>
              <a:off x="1644592" y="435349"/>
              <a:ext cx="345167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LACR, 2019-2025</a:t>
              </a:r>
            </a:p>
          </p:txBody>
        </p:sp>
        <p:sp>
          <p:nvSpPr>
            <p:cNvPr id="467" name="tx46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68" name="tx46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469" name="tx46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470" name="tx47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4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DTP1 coverage across years 2019 to 2025 (grey bars), and coverage in specific years (dots), by country. The chart can be used for assessing recovery to pre-pandemic levels and progress beyond 2019.
In 2024, 17 (out of 33) countries had lower coverage than in 2019.
In 2025, 10 countries had lower DTP1 coverage than in 2024.
In 2025, 20 countries had lower coverage than in 2019.</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36829" y="546215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5" name="pl5"/>
            <p:cNvSpPr/>
            <p:nvPr/>
          </p:nvSpPr>
          <p:spPr>
            <a:xfrm>
              <a:off x="1136829" y="527570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6" name="pl6"/>
            <p:cNvSpPr/>
            <p:nvPr/>
          </p:nvSpPr>
          <p:spPr>
            <a:xfrm>
              <a:off x="1136829" y="508924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7" name="pl7"/>
            <p:cNvSpPr/>
            <p:nvPr/>
          </p:nvSpPr>
          <p:spPr>
            <a:xfrm>
              <a:off x="1136829" y="490279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 name="pl8"/>
            <p:cNvSpPr/>
            <p:nvPr/>
          </p:nvSpPr>
          <p:spPr>
            <a:xfrm>
              <a:off x="1136829" y="471633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 name="pl9"/>
            <p:cNvSpPr/>
            <p:nvPr/>
          </p:nvSpPr>
          <p:spPr>
            <a:xfrm>
              <a:off x="1136829" y="452988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0" name="pl10"/>
            <p:cNvSpPr/>
            <p:nvPr/>
          </p:nvSpPr>
          <p:spPr>
            <a:xfrm>
              <a:off x="1136829" y="434342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1" name="pl11"/>
            <p:cNvSpPr/>
            <p:nvPr/>
          </p:nvSpPr>
          <p:spPr>
            <a:xfrm>
              <a:off x="1136829" y="415697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2" name="pl12"/>
            <p:cNvSpPr/>
            <p:nvPr/>
          </p:nvSpPr>
          <p:spPr>
            <a:xfrm>
              <a:off x="1136829" y="397052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3" name="pl13"/>
            <p:cNvSpPr/>
            <p:nvPr/>
          </p:nvSpPr>
          <p:spPr>
            <a:xfrm>
              <a:off x="1136829" y="378406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4" name="pl14"/>
            <p:cNvSpPr/>
            <p:nvPr/>
          </p:nvSpPr>
          <p:spPr>
            <a:xfrm>
              <a:off x="1136829" y="359761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 name="pl15"/>
            <p:cNvSpPr/>
            <p:nvPr/>
          </p:nvSpPr>
          <p:spPr>
            <a:xfrm>
              <a:off x="1136829" y="341115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 name="pl16"/>
            <p:cNvSpPr/>
            <p:nvPr/>
          </p:nvSpPr>
          <p:spPr>
            <a:xfrm>
              <a:off x="1136829" y="322470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 name="pl17"/>
            <p:cNvSpPr/>
            <p:nvPr/>
          </p:nvSpPr>
          <p:spPr>
            <a:xfrm>
              <a:off x="1136829" y="303825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8" name="pl18"/>
            <p:cNvSpPr/>
            <p:nvPr/>
          </p:nvSpPr>
          <p:spPr>
            <a:xfrm>
              <a:off x="1136829" y="285179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9" name="pl19"/>
            <p:cNvSpPr/>
            <p:nvPr/>
          </p:nvSpPr>
          <p:spPr>
            <a:xfrm>
              <a:off x="1136829" y="266534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0" name="pl20"/>
            <p:cNvSpPr/>
            <p:nvPr/>
          </p:nvSpPr>
          <p:spPr>
            <a:xfrm>
              <a:off x="1136829" y="247888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 name="pl21"/>
            <p:cNvSpPr/>
            <p:nvPr/>
          </p:nvSpPr>
          <p:spPr>
            <a:xfrm>
              <a:off x="1136829" y="229243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2" name="pl22"/>
            <p:cNvSpPr/>
            <p:nvPr/>
          </p:nvSpPr>
          <p:spPr>
            <a:xfrm>
              <a:off x="1136829" y="210597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3" name="pl23"/>
            <p:cNvSpPr/>
            <p:nvPr/>
          </p:nvSpPr>
          <p:spPr>
            <a:xfrm>
              <a:off x="1136829" y="191952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4" name="pl24"/>
            <p:cNvSpPr/>
            <p:nvPr/>
          </p:nvSpPr>
          <p:spPr>
            <a:xfrm>
              <a:off x="12212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50261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17839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0653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3467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6281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023157" y="1919524"/>
              <a:ext cx="393923" cy="0"/>
            </a:xfrm>
            <a:custGeom>
              <a:avLst/>
              <a:pathLst>
                <a:path w="393923" h="0">
                  <a:moveTo>
                    <a:pt x="0" y="0"/>
                  </a:moveTo>
                  <a:lnTo>
                    <a:pt x="393923" y="0"/>
                  </a:lnTo>
                </a:path>
              </a:pathLst>
            </a:custGeom>
            <a:ln w="81303" cap="flat">
              <a:solidFill>
                <a:srgbClr val="E8E8E8">
                  <a:alpha val="100000"/>
                </a:srgbClr>
              </a:solidFill>
              <a:prstDash val="solid"/>
              <a:round/>
            </a:ln>
          </p:spPr>
          <p:txBody>
            <a:bodyPr/>
            <a:lstStyle/>
            <a:p/>
          </p:txBody>
        </p:sp>
        <p:sp>
          <p:nvSpPr>
            <p:cNvPr id="31" name="pl31"/>
            <p:cNvSpPr/>
            <p:nvPr/>
          </p:nvSpPr>
          <p:spPr>
            <a:xfrm>
              <a:off x="2135707" y="2105979"/>
              <a:ext cx="225099" cy="0"/>
            </a:xfrm>
            <a:custGeom>
              <a:avLst/>
              <a:pathLst>
                <a:path w="225099" h="0">
                  <a:moveTo>
                    <a:pt x="0" y="0"/>
                  </a:moveTo>
                  <a:lnTo>
                    <a:pt x="225099" y="0"/>
                  </a:lnTo>
                </a:path>
              </a:pathLst>
            </a:custGeom>
            <a:ln w="81303" cap="flat">
              <a:solidFill>
                <a:srgbClr val="E8E8E8">
                  <a:alpha val="100000"/>
                </a:srgbClr>
              </a:solidFill>
              <a:prstDash val="solid"/>
              <a:round/>
            </a:ln>
          </p:spPr>
          <p:txBody>
            <a:bodyPr/>
            <a:lstStyle/>
            <a:p/>
          </p:txBody>
        </p:sp>
        <p:sp>
          <p:nvSpPr>
            <p:cNvPr id="32" name="pl32"/>
            <p:cNvSpPr/>
            <p:nvPr/>
          </p:nvSpPr>
          <p:spPr>
            <a:xfrm>
              <a:off x="2473356" y="2292433"/>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33" name="pl33"/>
            <p:cNvSpPr/>
            <p:nvPr/>
          </p:nvSpPr>
          <p:spPr>
            <a:xfrm>
              <a:off x="2431149" y="2478887"/>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34" name="pl34"/>
            <p:cNvSpPr/>
            <p:nvPr/>
          </p:nvSpPr>
          <p:spPr>
            <a:xfrm>
              <a:off x="2487424" y="2665341"/>
              <a:ext cx="126618" cy="0"/>
            </a:xfrm>
            <a:custGeom>
              <a:avLst/>
              <a:pathLst>
                <a:path w="126618" h="0">
                  <a:moveTo>
                    <a:pt x="0" y="0"/>
                  </a:moveTo>
                  <a:lnTo>
                    <a:pt x="126618" y="0"/>
                  </a:lnTo>
                </a:path>
              </a:pathLst>
            </a:custGeom>
            <a:ln w="81303" cap="flat">
              <a:solidFill>
                <a:srgbClr val="E8E8E8">
                  <a:alpha val="100000"/>
                </a:srgbClr>
              </a:solidFill>
              <a:prstDash val="solid"/>
              <a:round/>
            </a:ln>
          </p:spPr>
          <p:txBody>
            <a:bodyPr/>
            <a:lstStyle/>
            <a:p/>
          </p:txBody>
        </p:sp>
        <p:sp>
          <p:nvSpPr>
            <p:cNvPr id="35" name="pl35"/>
            <p:cNvSpPr/>
            <p:nvPr/>
          </p:nvSpPr>
          <p:spPr>
            <a:xfrm>
              <a:off x="2346737" y="2851795"/>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36" name="pl36"/>
            <p:cNvSpPr/>
            <p:nvPr/>
          </p:nvSpPr>
          <p:spPr>
            <a:xfrm>
              <a:off x="2318600" y="3038250"/>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37" name="pl37"/>
            <p:cNvSpPr/>
            <p:nvPr/>
          </p:nvSpPr>
          <p:spPr>
            <a:xfrm>
              <a:off x="2374875" y="3224704"/>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38" name="pl38"/>
            <p:cNvSpPr/>
            <p:nvPr/>
          </p:nvSpPr>
          <p:spPr>
            <a:xfrm>
              <a:off x="2346737" y="3411158"/>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39" name="pl39"/>
            <p:cNvSpPr/>
            <p:nvPr/>
          </p:nvSpPr>
          <p:spPr>
            <a:xfrm>
              <a:off x="2515562" y="3597612"/>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40" name="pl40"/>
            <p:cNvSpPr/>
            <p:nvPr/>
          </p:nvSpPr>
          <p:spPr>
            <a:xfrm>
              <a:off x="2557768" y="3784067"/>
              <a:ext cx="56274" cy="0"/>
            </a:xfrm>
            <a:custGeom>
              <a:avLst/>
              <a:pathLst>
                <a:path w="56274" h="0">
                  <a:moveTo>
                    <a:pt x="0" y="0"/>
                  </a:moveTo>
                  <a:lnTo>
                    <a:pt x="56274" y="0"/>
                  </a:lnTo>
                </a:path>
              </a:pathLst>
            </a:custGeom>
            <a:ln w="81303" cap="flat">
              <a:solidFill>
                <a:srgbClr val="E8E8E8">
                  <a:alpha val="100000"/>
                </a:srgbClr>
              </a:solidFill>
              <a:prstDash val="solid"/>
              <a:round/>
            </a:ln>
          </p:spPr>
          <p:txBody>
            <a:bodyPr/>
            <a:lstStyle/>
            <a:p/>
          </p:txBody>
        </p:sp>
        <p:sp>
          <p:nvSpPr>
            <p:cNvPr id="41" name="pl41"/>
            <p:cNvSpPr/>
            <p:nvPr/>
          </p:nvSpPr>
          <p:spPr>
            <a:xfrm>
              <a:off x="2459287" y="3970521"/>
              <a:ext cx="56274" cy="0"/>
            </a:xfrm>
            <a:custGeom>
              <a:avLst/>
              <a:pathLst>
                <a:path w="56274" h="0">
                  <a:moveTo>
                    <a:pt x="0" y="0"/>
                  </a:moveTo>
                  <a:lnTo>
                    <a:pt x="56274" y="0"/>
                  </a:lnTo>
                </a:path>
              </a:pathLst>
            </a:custGeom>
            <a:ln w="81303" cap="flat">
              <a:solidFill>
                <a:srgbClr val="E8E8E8">
                  <a:alpha val="100000"/>
                </a:srgbClr>
              </a:solidFill>
              <a:prstDash val="solid"/>
              <a:round/>
            </a:ln>
          </p:spPr>
          <p:txBody>
            <a:bodyPr/>
            <a:lstStyle/>
            <a:p/>
          </p:txBody>
        </p:sp>
        <p:sp>
          <p:nvSpPr>
            <p:cNvPr id="42" name="pl42"/>
            <p:cNvSpPr/>
            <p:nvPr/>
          </p:nvSpPr>
          <p:spPr>
            <a:xfrm>
              <a:off x="2571836" y="4156975"/>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43" name="pl43"/>
            <p:cNvSpPr/>
            <p:nvPr/>
          </p:nvSpPr>
          <p:spPr>
            <a:xfrm>
              <a:off x="2543699" y="4343429"/>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44" name="pl44"/>
            <p:cNvSpPr/>
            <p:nvPr/>
          </p:nvSpPr>
          <p:spPr>
            <a:xfrm>
              <a:off x="2557768" y="4529883"/>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45" name="pl45"/>
            <p:cNvSpPr/>
            <p:nvPr/>
          </p:nvSpPr>
          <p:spPr>
            <a:xfrm>
              <a:off x="2501493" y="4716338"/>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6" name="pl46"/>
            <p:cNvSpPr/>
            <p:nvPr/>
          </p:nvSpPr>
          <p:spPr>
            <a:xfrm>
              <a:off x="2599974" y="4902792"/>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7" name="pl47"/>
            <p:cNvSpPr/>
            <p:nvPr/>
          </p:nvSpPr>
          <p:spPr>
            <a:xfrm>
              <a:off x="2543699" y="5089246"/>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8" name="pl48"/>
            <p:cNvSpPr/>
            <p:nvPr/>
          </p:nvSpPr>
          <p:spPr>
            <a:xfrm>
              <a:off x="2529630" y="5275700"/>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49" name="pl49"/>
            <p:cNvSpPr/>
            <p:nvPr/>
          </p:nvSpPr>
          <p:spPr>
            <a:xfrm>
              <a:off x="2346737" y="5462155"/>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50" name="pt50"/>
            <p:cNvSpPr/>
            <p:nvPr/>
          </p:nvSpPr>
          <p:spPr>
            <a:xfrm>
              <a:off x="2440718"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342237" y="2847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2511062"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496993" y="4711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609543"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468856" y="2287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356306"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131207" y="2101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609543"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595474" y="4898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2553268"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539199" y="5084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2609543"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553268" y="3779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2412581"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342237" y="3406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539199"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525130" y="5271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567336"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426649" y="24743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412581"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314100" y="3033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511062"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454787" y="3966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581405"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553268" y="4525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609543"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567336" y="4152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581405"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539199" y="4338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454787"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370375" y="32202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581405"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511062" y="3593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609543"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482924" y="2660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2356306"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342237" y="54576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412581"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018657" y="19150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2400066" y="28066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1" name="pt91"/>
            <p:cNvSpPr/>
            <p:nvPr/>
          </p:nvSpPr>
          <p:spPr>
            <a:xfrm>
              <a:off x="2301585" y="2806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2" name="pt92"/>
            <p:cNvSpPr/>
            <p:nvPr/>
          </p:nvSpPr>
          <p:spPr>
            <a:xfrm>
              <a:off x="2470410" y="46711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3" name="pt93"/>
            <p:cNvSpPr/>
            <p:nvPr/>
          </p:nvSpPr>
          <p:spPr>
            <a:xfrm>
              <a:off x="2456341" y="46711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4" name="pt94"/>
            <p:cNvSpPr/>
            <p:nvPr/>
          </p:nvSpPr>
          <p:spPr>
            <a:xfrm>
              <a:off x="2568891" y="22472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5" name="pt95"/>
            <p:cNvSpPr/>
            <p:nvPr/>
          </p:nvSpPr>
          <p:spPr>
            <a:xfrm>
              <a:off x="2428204" y="2247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2315654" y="20608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7" name="pt97"/>
            <p:cNvSpPr/>
            <p:nvPr/>
          </p:nvSpPr>
          <p:spPr>
            <a:xfrm>
              <a:off x="2090555" y="20608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2568891" y="48576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9" name="pt99"/>
            <p:cNvSpPr/>
            <p:nvPr/>
          </p:nvSpPr>
          <p:spPr>
            <a:xfrm>
              <a:off x="2554822" y="48576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2512616" y="50440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1" name="pt101"/>
            <p:cNvSpPr/>
            <p:nvPr/>
          </p:nvSpPr>
          <p:spPr>
            <a:xfrm>
              <a:off x="2498547" y="5044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2568891" y="37389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3" name="pt103"/>
            <p:cNvSpPr/>
            <p:nvPr/>
          </p:nvSpPr>
          <p:spPr>
            <a:xfrm>
              <a:off x="2512616" y="37389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2371929" y="33660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5" name="pt105"/>
            <p:cNvSpPr/>
            <p:nvPr/>
          </p:nvSpPr>
          <p:spPr>
            <a:xfrm>
              <a:off x="2301585" y="3366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2498547" y="52305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7" name="pt107"/>
            <p:cNvSpPr/>
            <p:nvPr/>
          </p:nvSpPr>
          <p:spPr>
            <a:xfrm>
              <a:off x="2484478" y="5230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2526685" y="24337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9" name="pt109"/>
            <p:cNvSpPr/>
            <p:nvPr/>
          </p:nvSpPr>
          <p:spPr>
            <a:xfrm>
              <a:off x="2385998" y="24337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2371929" y="29930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1" name="pt111"/>
            <p:cNvSpPr/>
            <p:nvPr/>
          </p:nvSpPr>
          <p:spPr>
            <a:xfrm>
              <a:off x="2273448" y="29930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2470410" y="39253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3" name="pt113"/>
            <p:cNvSpPr/>
            <p:nvPr/>
          </p:nvSpPr>
          <p:spPr>
            <a:xfrm>
              <a:off x="2414135" y="3925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540753" y="44847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5" name="pt115"/>
            <p:cNvSpPr/>
            <p:nvPr/>
          </p:nvSpPr>
          <p:spPr>
            <a:xfrm>
              <a:off x="2512616" y="4484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2568891" y="41118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7" name="pt117"/>
            <p:cNvSpPr/>
            <p:nvPr/>
          </p:nvSpPr>
          <p:spPr>
            <a:xfrm>
              <a:off x="2526685" y="41118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2540753" y="429827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9" name="pt119"/>
            <p:cNvSpPr/>
            <p:nvPr/>
          </p:nvSpPr>
          <p:spPr>
            <a:xfrm>
              <a:off x="2498547" y="4298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2414135" y="317955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1" name="pt121"/>
            <p:cNvSpPr/>
            <p:nvPr/>
          </p:nvSpPr>
          <p:spPr>
            <a:xfrm>
              <a:off x="2329723" y="31795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540753" y="35524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470410" y="35524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2568891" y="26201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2442272" y="26201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2315654" y="54170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301585" y="54170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371929" y="18743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1978005" y="18743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tx130"/>
            <p:cNvSpPr/>
            <p:nvPr/>
          </p:nvSpPr>
          <p:spPr>
            <a:xfrm>
              <a:off x="2736455" y="28104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31" name="tx131"/>
            <p:cNvSpPr/>
            <p:nvPr/>
          </p:nvSpPr>
          <p:spPr>
            <a:xfrm>
              <a:off x="2736455" y="46750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2" name="tx132"/>
            <p:cNvSpPr/>
            <p:nvPr/>
          </p:nvSpPr>
          <p:spPr>
            <a:xfrm>
              <a:off x="2704359" y="225110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33" name="tx133"/>
            <p:cNvSpPr/>
            <p:nvPr/>
          </p:nvSpPr>
          <p:spPr>
            <a:xfrm>
              <a:off x="2704359" y="206464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134" name="tx134"/>
            <p:cNvSpPr/>
            <p:nvPr/>
          </p:nvSpPr>
          <p:spPr>
            <a:xfrm>
              <a:off x="2736455" y="486146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5" name="tx135"/>
            <p:cNvSpPr/>
            <p:nvPr/>
          </p:nvSpPr>
          <p:spPr>
            <a:xfrm>
              <a:off x="2736455" y="504791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6" name="tx136"/>
            <p:cNvSpPr/>
            <p:nvPr/>
          </p:nvSpPr>
          <p:spPr>
            <a:xfrm>
              <a:off x="2736455" y="37427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7" name="tx137"/>
            <p:cNvSpPr/>
            <p:nvPr/>
          </p:nvSpPr>
          <p:spPr>
            <a:xfrm>
              <a:off x="2736455" y="33698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38" name="tx138"/>
            <p:cNvSpPr/>
            <p:nvPr/>
          </p:nvSpPr>
          <p:spPr>
            <a:xfrm>
              <a:off x="2736455" y="52343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9" name="tx139"/>
            <p:cNvSpPr/>
            <p:nvPr/>
          </p:nvSpPr>
          <p:spPr>
            <a:xfrm>
              <a:off x="2704359" y="243755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40" name="tx140"/>
            <p:cNvSpPr/>
            <p:nvPr/>
          </p:nvSpPr>
          <p:spPr>
            <a:xfrm>
              <a:off x="2736455" y="299691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41" name="tx141"/>
            <p:cNvSpPr/>
            <p:nvPr/>
          </p:nvSpPr>
          <p:spPr>
            <a:xfrm>
              <a:off x="2736455" y="39291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2" name="tx142"/>
            <p:cNvSpPr/>
            <p:nvPr/>
          </p:nvSpPr>
          <p:spPr>
            <a:xfrm>
              <a:off x="2736455" y="44885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3" name="tx143"/>
            <p:cNvSpPr/>
            <p:nvPr/>
          </p:nvSpPr>
          <p:spPr>
            <a:xfrm>
              <a:off x="2736455" y="411564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4" name="tx144"/>
            <p:cNvSpPr/>
            <p:nvPr/>
          </p:nvSpPr>
          <p:spPr>
            <a:xfrm>
              <a:off x="2736455" y="430209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5" name="tx145"/>
            <p:cNvSpPr/>
            <p:nvPr/>
          </p:nvSpPr>
          <p:spPr>
            <a:xfrm>
              <a:off x="2736455" y="318337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46" name="tx146"/>
            <p:cNvSpPr/>
            <p:nvPr/>
          </p:nvSpPr>
          <p:spPr>
            <a:xfrm>
              <a:off x="2736455" y="355628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47" name="tx147"/>
            <p:cNvSpPr/>
            <p:nvPr/>
          </p:nvSpPr>
          <p:spPr>
            <a:xfrm>
              <a:off x="2736455" y="262401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48" name="tx148"/>
            <p:cNvSpPr/>
            <p:nvPr/>
          </p:nvSpPr>
          <p:spPr>
            <a:xfrm>
              <a:off x="2736455" y="542082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9" name="tx149"/>
            <p:cNvSpPr/>
            <p:nvPr/>
          </p:nvSpPr>
          <p:spPr>
            <a:xfrm>
              <a:off x="2704359" y="187819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-28%</a:t>
              </a:r>
            </a:p>
          </p:txBody>
        </p:sp>
        <p:sp>
          <p:nvSpPr>
            <p:cNvPr id="150" name="rc150"/>
            <p:cNvSpPr/>
            <p:nvPr/>
          </p:nvSpPr>
          <p:spPr>
            <a:xfrm>
              <a:off x="1136829" y="1807652"/>
              <a:ext cx="1857068" cy="3766375"/>
            </a:xfrm>
            <a:prstGeom prst="rect">
              <a:avLst/>
            </a:prstGeom>
            <a:noFill/>
            <a:ln w="13550" cap="rnd">
              <a:solidFill>
                <a:srgbClr val="999999">
                  <a:alpha val="100000"/>
                </a:srgbClr>
              </a:solidFill>
              <a:prstDash val="solid"/>
              <a:round/>
            </a:ln>
          </p:spPr>
          <p:txBody>
            <a:bodyPr/>
            <a:lstStyle/>
            <a:p/>
          </p:txBody>
        </p:sp>
        <p:sp>
          <p:nvSpPr>
            <p:cNvPr id="151" name="pl151"/>
            <p:cNvSpPr/>
            <p:nvPr/>
          </p:nvSpPr>
          <p:spPr>
            <a:xfrm>
              <a:off x="4158386" y="529843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2" name="pl152"/>
            <p:cNvSpPr/>
            <p:nvPr/>
          </p:nvSpPr>
          <p:spPr>
            <a:xfrm>
              <a:off x="4158386" y="483912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3" name="pl153"/>
            <p:cNvSpPr/>
            <p:nvPr/>
          </p:nvSpPr>
          <p:spPr>
            <a:xfrm>
              <a:off x="4158386" y="437981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4" name="pl154"/>
            <p:cNvSpPr/>
            <p:nvPr/>
          </p:nvSpPr>
          <p:spPr>
            <a:xfrm>
              <a:off x="4158386" y="392049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5" name="pl155"/>
            <p:cNvSpPr/>
            <p:nvPr/>
          </p:nvSpPr>
          <p:spPr>
            <a:xfrm>
              <a:off x="4158386" y="346118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6" name="pl156"/>
            <p:cNvSpPr/>
            <p:nvPr/>
          </p:nvSpPr>
          <p:spPr>
            <a:xfrm>
              <a:off x="4158386" y="300186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7" name="pl157"/>
            <p:cNvSpPr/>
            <p:nvPr/>
          </p:nvSpPr>
          <p:spPr>
            <a:xfrm>
              <a:off x="4158386" y="254255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8" name="pl158"/>
            <p:cNvSpPr/>
            <p:nvPr/>
          </p:nvSpPr>
          <p:spPr>
            <a:xfrm>
              <a:off x="4158386" y="208324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59" name="pl159"/>
            <p:cNvSpPr/>
            <p:nvPr/>
          </p:nvSpPr>
          <p:spPr>
            <a:xfrm>
              <a:off x="424279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45241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48055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508692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536829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56496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5354226" y="2083240"/>
              <a:ext cx="267305" cy="0"/>
            </a:xfrm>
            <a:custGeom>
              <a:avLst/>
              <a:pathLst>
                <a:path w="267305" h="0">
                  <a:moveTo>
                    <a:pt x="0" y="0"/>
                  </a:moveTo>
                  <a:lnTo>
                    <a:pt x="267305" y="0"/>
                  </a:lnTo>
                </a:path>
              </a:pathLst>
            </a:custGeom>
            <a:ln w="81303" cap="flat">
              <a:solidFill>
                <a:srgbClr val="E8E8E8">
                  <a:alpha val="100000"/>
                </a:srgbClr>
              </a:solidFill>
              <a:prstDash val="solid"/>
              <a:round/>
            </a:ln>
          </p:spPr>
          <p:txBody>
            <a:bodyPr/>
            <a:lstStyle/>
            <a:p/>
          </p:txBody>
        </p:sp>
        <p:sp>
          <p:nvSpPr>
            <p:cNvPr id="166" name="pl166"/>
            <p:cNvSpPr/>
            <p:nvPr/>
          </p:nvSpPr>
          <p:spPr>
            <a:xfrm>
              <a:off x="5523050" y="2542554"/>
              <a:ext cx="112549" cy="0"/>
            </a:xfrm>
            <a:custGeom>
              <a:avLst/>
              <a:pathLst>
                <a:path w="112549" h="0">
                  <a:moveTo>
                    <a:pt x="0" y="0"/>
                  </a:moveTo>
                  <a:lnTo>
                    <a:pt x="112549" y="0"/>
                  </a:lnTo>
                </a:path>
              </a:pathLst>
            </a:custGeom>
            <a:ln w="81303" cap="flat">
              <a:solidFill>
                <a:srgbClr val="E8E8E8">
                  <a:alpha val="100000"/>
                </a:srgbClr>
              </a:solidFill>
              <a:prstDash val="solid"/>
              <a:round/>
            </a:ln>
          </p:spPr>
          <p:txBody>
            <a:bodyPr/>
            <a:lstStyle/>
            <a:p/>
          </p:txBody>
        </p:sp>
        <p:sp>
          <p:nvSpPr>
            <p:cNvPr id="167" name="pl167"/>
            <p:cNvSpPr/>
            <p:nvPr/>
          </p:nvSpPr>
          <p:spPr>
            <a:xfrm>
              <a:off x="5551187" y="3001868"/>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168" name="pl168"/>
            <p:cNvSpPr/>
            <p:nvPr/>
          </p:nvSpPr>
          <p:spPr>
            <a:xfrm>
              <a:off x="5424569" y="3461182"/>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169" name="pl169"/>
            <p:cNvSpPr/>
            <p:nvPr/>
          </p:nvSpPr>
          <p:spPr>
            <a:xfrm>
              <a:off x="5593393" y="3920496"/>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170" name="pl170"/>
            <p:cNvSpPr/>
            <p:nvPr/>
          </p:nvSpPr>
          <p:spPr>
            <a:xfrm>
              <a:off x="5607462" y="4379811"/>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71" name="pl171"/>
            <p:cNvSpPr/>
            <p:nvPr/>
          </p:nvSpPr>
          <p:spPr>
            <a:xfrm>
              <a:off x="5593393" y="4839125"/>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72" name="pl172"/>
            <p:cNvSpPr/>
            <p:nvPr/>
          </p:nvSpPr>
          <p:spPr>
            <a:xfrm>
              <a:off x="5593393" y="5298439"/>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73" name="pt173"/>
            <p:cNvSpPr/>
            <p:nvPr/>
          </p:nvSpPr>
          <p:spPr>
            <a:xfrm>
              <a:off x="5518550" y="2538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5631100" y="2538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5349726" y="2078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5617031" y="2078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5588893" y="48346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5602962" y="48346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5588893" y="529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5602962" y="529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5588893" y="3915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5631100" y="3915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420069" y="345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490413" y="345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602962" y="4375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631100" y="4375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546687" y="2997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631100" y="2997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477898" y="24974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0" name="pt190"/>
            <p:cNvSpPr/>
            <p:nvPr/>
          </p:nvSpPr>
          <p:spPr>
            <a:xfrm>
              <a:off x="5590448" y="24974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1" name="pt191"/>
            <p:cNvSpPr/>
            <p:nvPr/>
          </p:nvSpPr>
          <p:spPr>
            <a:xfrm>
              <a:off x="5309074" y="20380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2" name="pt192"/>
            <p:cNvSpPr/>
            <p:nvPr/>
          </p:nvSpPr>
          <p:spPr>
            <a:xfrm>
              <a:off x="5576379" y="20380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3" name="pt193"/>
            <p:cNvSpPr/>
            <p:nvPr/>
          </p:nvSpPr>
          <p:spPr>
            <a:xfrm>
              <a:off x="5548242" y="47939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4" name="pt194"/>
            <p:cNvSpPr/>
            <p:nvPr/>
          </p:nvSpPr>
          <p:spPr>
            <a:xfrm>
              <a:off x="5562310" y="47939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5" name="pt195"/>
            <p:cNvSpPr/>
            <p:nvPr/>
          </p:nvSpPr>
          <p:spPr>
            <a:xfrm>
              <a:off x="5548242" y="52532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6" name="pt196"/>
            <p:cNvSpPr/>
            <p:nvPr/>
          </p:nvSpPr>
          <p:spPr>
            <a:xfrm>
              <a:off x="5562310" y="52532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7" name="pt197"/>
            <p:cNvSpPr/>
            <p:nvPr/>
          </p:nvSpPr>
          <p:spPr>
            <a:xfrm>
              <a:off x="5548242" y="38753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8" name="pt198"/>
            <p:cNvSpPr/>
            <p:nvPr/>
          </p:nvSpPr>
          <p:spPr>
            <a:xfrm>
              <a:off x="5590448" y="38753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9" name="pt199"/>
            <p:cNvSpPr/>
            <p:nvPr/>
          </p:nvSpPr>
          <p:spPr>
            <a:xfrm>
              <a:off x="5379417" y="34160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0" name="pt200"/>
            <p:cNvSpPr/>
            <p:nvPr/>
          </p:nvSpPr>
          <p:spPr>
            <a:xfrm>
              <a:off x="5449761" y="34160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1" name="pt201"/>
            <p:cNvSpPr/>
            <p:nvPr/>
          </p:nvSpPr>
          <p:spPr>
            <a:xfrm>
              <a:off x="5562310" y="43346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2" name="pt202"/>
            <p:cNvSpPr/>
            <p:nvPr/>
          </p:nvSpPr>
          <p:spPr>
            <a:xfrm>
              <a:off x="5590448" y="43346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3" name="pt203"/>
            <p:cNvSpPr/>
            <p:nvPr/>
          </p:nvSpPr>
          <p:spPr>
            <a:xfrm>
              <a:off x="5506035" y="29567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4" name="pt204"/>
            <p:cNvSpPr/>
            <p:nvPr/>
          </p:nvSpPr>
          <p:spPr>
            <a:xfrm>
              <a:off x="5590448" y="29567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5" name="tx205"/>
            <p:cNvSpPr/>
            <p:nvPr/>
          </p:nvSpPr>
          <p:spPr>
            <a:xfrm>
              <a:off x="5743518" y="250122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06" name="tx206"/>
            <p:cNvSpPr/>
            <p:nvPr/>
          </p:nvSpPr>
          <p:spPr>
            <a:xfrm>
              <a:off x="5711423" y="2041909"/>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+19%</a:t>
              </a:r>
            </a:p>
          </p:txBody>
        </p:sp>
        <p:sp>
          <p:nvSpPr>
            <p:cNvPr id="207" name="tx207"/>
            <p:cNvSpPr/>
            <p:nvPr/>
          </p:nvSpPr>
          <p:spPr>
            <a:xfrm>
              <a:off x="5743518" y="479779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8" name="tx208"/>
            <p:cNvSpPr/>
            <p:nvPr/>
          </p:nvSpPr>
          <p:spPr>
            <a:xfrm>
              <a:off x="5743518" y="525710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9" name="tx209"/>
            <p:cNvSpPr/>
            <p:nvPr/>
          </p:nvSpPr>
          <p:spPr>
            <a:xfrm>
              <a:off x="5743518" y="387916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10" name="tx210"/>
            <p:cNvSpPr/>
            <p:nvPr/>
          </p:nvSpPr>
          <p:spPr>
            <a:xfrm>
              <a:off x="5743518" y="341985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11" name="tx211"/>
            <p:cNvSpPr/>
            <p:nvPr/>
          </p:nvSpPr>
          <p:spPr>
            <a:xfrm>
              <a:off x="5743518" y="433848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12" name="tx212"/>
            <p:cNvSpPr/>
            <p:nvPr/>
          </p:nvSpPr>
          <p:spPr>
            <a:xfrm>
              <a:off x="5743518" y="296053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13" name="rc213"/>
            <p:cNvSpPr/>
            <p:nvPr/>
          </p:nvSpPr>
          <p:spPr>
            <a:xfrm>
              <a:off x="4158386" y="1807652"/>
              <a:ext cx="1857068" cy="3766375"/>
            </a:xfrm>
            <a:prstGeom prst="rect">
              <a:avLst/>
            </a:prstGeom>
            <a:noFill/>
            <a:ln w="13550" cap="rnd">
              <a:solidFill>
                <a:srgbClr val="999999">
                  <a:alpha val="100000"/>
                </a:srgbClr>
              </a:solidFill>
              <a:prstDash val="solid"/>
              <a:round/>
            </a:ln>
          </p:spPr>
          <p:txBody>
            <a:bodyPr/>
            <a:lstStyle/>
            <a:p/>
          </p:txBody>
        </p:sp>
        <p:sp>
          <p:nvSpPr>
            <p:cNvPr id="214" name="pl214"/>
            <p:cNvSpPr/>
            <p:nvPr/>
          </p:nvSpPr>
          <p:spPr>
            <a:xfrm>
              <a:off x="7217342" y="513944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5" name="pl215"/>
            <p:cNvSpPr/>
            <p:nvPr/>
          </p:nvSpPr>
          <p:spPr>
            <a:xfrm>
              <a:off x="7217342" y="441514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6" name="pl216"/>
            <p:cNvSpPr/>
            <p:nvPr/>
          </p:nvSpPr>
          <p:spPr>
            <a:xfrm>
              <a:off x="7217342" y="369083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7" name="pl217"/>
            <p:cNvSpPr/>
            <p:nvPr/>
          </p:nvSpPr>
          <p:spPr>
            <a:xfrm>
              <a:off x="7217342" y="296653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8" name="pl218"/>
            <p:cNvSpPr/>
            <p:nvPr/>
          </p:nvSpPr>
          <p:spPr>
            <a:xfrm>
              <a:off x="7217342" y="224223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219" name="pl219"/>
            <p:cNvSpPr/>
            <p:nvPr/>
          </p:nvSpPr>
          <p:spPr>
            <a:xfrm>
              <a:off x="73017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0" name="pl220"/>
            <p:cNvSpPr/>
            <p:nvPr/>
          </p:nvSpPr>
          <p:spPr>
            <a:xfrm>
              <a:off x="75831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1" name="pl221"/>
            <p:cNvSpPr/>
            <p:nvPr/>
          </p:nvSpPr>
          <p:spPr>
            <a:xfrm>
              <a:off x="78645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2" name="pl222"/>
            <p:cNvSpPr/>
            <p:nvPr/>
          </p:nvSpPr>
          <p:spPr>
            <a:xfrm>
              <a:off x="814587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3" name="pl223"/>
            <p:cNvSpPr/>
            <p:nvPr/>
          </p:nvSpPr>
          <p:spPr>
            <a:xfrm>
              <a:off x="84272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4" name="pl224"/>
            <p:cNvSpPr/>
            <p:nvPr/>
          </p:nvSpPr>
          <p:spPr>
            <a:xfrm>
              <a:off x="870862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8694556" y="22422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6" name="pl226"/>
            <p:cNvSpPr/>
            <p:nvPr/>
          </p:nvSpPr>
          <p:spPr>
            <a:xfrm>
              <a:off x="8694556" y="296653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7" name="pl227"/>
            <p:cNvSpPr/>
            <p:nvPr/>
          </p:nvSpPr>
          <p:spPr>
            <a:xfrm>
              <a:off x="8694556"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8" name="pl228"/>
            <p:cNvSpPr/>
            <p:nvPr/>
          </p:nvSpPr>
          <p:spPr>
            <a:xfrm>
              <a:off x="8694556" y="441514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9" name="pl229"/>
            <p:cNvSpPr/>
            <p:nvPr/>
          </p:nvSpPr>
          <p:spPr>
            <a:xfrm>
              <a:off x="8694556" y="51394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0" name="pt230"/>
            <p:cNvSpPr/>
            <p:nvPr/>
          </p:nvSpPr>
          <p:spPr>
            <a:xfrm>
              <a:off x="8690056"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8690056" y="22377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8690056"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8690056" y="29620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869005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869005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8690056"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8690056" y="4410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8690056"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8690056" y="51349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8649404" y="21970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1" name="pt241"/>
            <p:cNvSpPr/>
            <p:nvPr/>
          </p:nvSpPr>
          <p:spPr>
            <a:xfrm>
              <a:off x="8649404" y="21970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2" name="pt242"/>
            <p:cNvSpPr/>
            <p:nvPr/>
          </p:nvSpPr>
          <p:spPr>
            <a:xfrm>
              <a:off x="8649404" y="29213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3" name="pt243"/>
            <p:cNvSpPr/>
            <p:nvPr/>
          </p:nvSpPr>
          <p:spPr>
            <a:xfrm>
              <a:off x="8649404" y="29213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4" name="pt244"/>
            <p:cNvSpPr/>
            <p:nvPr/>
          </p:nvSpPr>
          <p:spPr>
            <a:xfrm>
              <a:off x="8649404"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5" name="pt245"/>
            <p:cNvSpPr/>
            <p:nvPr/>
          </p:nvSpPr>
          <p:spPr>
            <a:xfrm>
              <a:off x="8649404"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6" name="pt246"/>
            <p:cNvSpPr/>
            <p:nvPr/>
          </p:nvSpPr>
          <p:spPr>
            <a:xfrm>
              <a:off x="8649404" y="43699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7" name="pt247"/>
            <p:cNvSpPr/>
            <p:nvPr/>
          </p:nvSpPr>
          <p:spPr>
            <a:xfrm>
              <a:off x="8649404" y="4369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8" name="pt248"/>
            <p:cNvSpPr/>
            <p:nvPr/>
          </p:nvSpPr>
          <p:spPr>
            <a:xfrm>
              <a:off x="8649404" y="50942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9" name="pt249"/>
            <p:cNvSpPr/>
            <p:nvPr/>
          </p:nvSpPr>
          <p:spPr>
            <a:xfrm>
              <a:off x="8649404" y="50942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0" name="tx250"/>
            <p:cNvSpPr/>
            <p:nvPr/>
          </p:nvSpPr>
          <p:spPr>
            <a:xfrm>
              <a:off x="8836216" y="22009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1" name="tx251"/>
            <p:cNvSpPr/>
            <p:nvPr/>
          </p:nvSpPr>
          <p:spPr>
            <a:xfrm>
              <a:off x="8836216" y="292520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2" name="tx252"/>
            <p:cNvSpPr/>
            <p:nvPr/>
          </p:nvSpPr>
          <p:spPr>
            <a:xfrm>
              <a:off x="8836216"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3" name="tx253"/>
            <p:cNvSpPr/>
            <p:nvPr/>
          </p:nvSpPr>
          <p:spPr>
            <a:xfrm>
              <a:off x="8836216" y="43738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4" name="tx254"/>
            <p:cNvSpPr/>
            <p:nvPr/>
          </p:nvSpPr>
          <p:spPr>
            <a:xfrm>
              <a:off x="8836216" y="50981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5" name="rc255"/>
            <p:cNvSpPr/>
            <p:nvPr/>
          </p:nvSpPr>
          <p:spPr>
            <a:xfrm>
              <a:off x="7217342" y="1807652"/>
              <a:ext cx="1857068" cy="3766375"/>
            </a:xfrm>
            <a:prstGeom prst="rect">
              <a:avLst/>
            </a:prstGeom>
            <a:noFill/>
            <a:ln w="13550" cap="rnd">
              <a:solidFill>
                <a:srgbClr val="999999">
                  <a:alpha val="100000"/>
                </a:srgbClr>
              </a:solidFill>
              <a:prstDash val="solid"/>
              <a:round/>
            </a:ln>
          </p:spPr>
          <p:txBody>
            <a:bodyPr/>
            <a:lstStyle/>
            <a:p/>
          </p:txBody>
        </p:sp>
        <p:sp>
          <p:nvSpPr>
            <p:cNvPr id="256" name="rc256"/>
            <p:cNvSpPr/>
            <p:nvPr/>
          </p:nvSpPr>
          <p:spPr>
            <a:xfrm>
              <a:off x="1136829"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7" name="tx257"/>
            <p:cNvSpPr/>
            <p:nvPr/>
          </p:nvSpPr>
          <p:spPr>
            <a:xfrm>
              <a:off x="1826202"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58" name="rc258"/>
            <p:cNvSpPr/>
            <p:nvPr/>
          </p:nvSpPr>
          <p:spPr>
            <a:xfrm>
              <a:off x="4158386"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9" name="tx259"/>
            <p:cNvSpPr/>
            <p:nvPr/>
          </p:nvSpPr>
          <p:spPr>
            <a:xfrm>
              <a:off x="487253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60" name="rc260"/>
            <p:cNvSpPr/>
            <p:nvPr/>
          </p:nvSpPr>
          <p:spPr>
            <a:xfrm>
              <a:off x="7217342"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61" name="tx261"/>
            <p:cNvSpPr/>
            <p:nvPr/>
          </p:nvSpPr>
          <p:spPr>
            <a:xfrm>
              <a:off x="7999892"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62" name="pl262"/>
            <p:cNvSpPr/>
            <p:nvPr/>
          </p:nvSpPr>
          <p:spPr>
            <a:xfrm>
              <a:off x="1136829"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63" name="pl263"/>
            <p:cNvSpPr/>
            <p:nvPr/>
          </p:nvSpPr>
          <p:spPr>
            <a:xfrm>
              <a:off x="12212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4" name="pl264"/>
            <p:cNvSpPr/>
            <p:nvPr/>
          </p:nvSpPr>
          <p:spPr>
            <a:xfrm>
              <a:off x="150261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5" name="pl265"/>
            <p:cNvSpPr/>
            <p:nvPr/>
          </p:nvSpPr>
          <p:spPr>
            <a:xfrm>
              <a:off x="17839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6" name="pl266"/>
            <p:cNvSpPr/>
            <p:nvPr/>
          </p:nvSpPr>
          <p:spPr>
            <a:xfrm>
              <a:off x="20653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7" name="pl267"/>
            <p:cNvSpPr/>
            <p:nvPr/>
          </p:nvSpPr>
          <p:spPr>
            <a:xfrm>
              <a:off x="23467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8" name="pl268"/>
            <p:cNvSpPr/>
            <p:nvPr/>
          </p:nvSpPr>
          <p:spPr>
            <a:xfrm>
              <a:off x="26281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9" name="tx269"/>
            <p:cNvSpPr/>
            <p:nvPr/>
          </p:nvSpPr>
          <p:spPr>
            <a:xfrm>
              <a:off x="119015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70" name="tx270"/>
            <p:cNvSpPr/>
            <p:nvPr/>
          </p:nvSpPr>
          <p:spPr>
            <a:xfrm>
              <a:off x="144043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71" name="tx271"/>
            <p:cNvSpPr/>
            <p:nvPr/>
          </p:nvSpPr>
          <p:spPr>
            <a:xfrm>
              <a:off x="172181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72" name="tx272"/>
            <p:cNvSpPr/>
            <p:nvPr/>
          </p:nvSpPr>
          <p:spPr>
            <a:xfrm>
              <a:off x="200318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73" name="tx273"/>
            <p:cNvSpPr/>
            <p:nvPr/>
          </p:nvSpPr>
          <p:spPr>
            <a:xfrm>
              <a:off x="22845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74" name="tx274"/>
            <p:cNvSpPr/>
            <p:nvPr/>
          </p:nvSpPr>
          <p:spPr>
            <a:xfrm>
              <a:off x="253484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75" name="pl275"/>
            <p:cNvSpPr/>
            <p:nvPr/>
          </p:nvSpPr>
          <p:spPr>
            <a:xfrm>
              <a:off x="4158386"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76" name="pl276"/>
            <p:cNvSpPr/>
            <p:nvPr/>
          </p:nvSpPr>
          <p:spPr>
            <a:xfrm>
              <a:off x="424279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7" name="pl277"/>
            <p:cNvSpPr/>
            <p:nvPr/>
          </p:nvSpPr>
          <p:spPr>
            <a:xfrm>
              <a:off x="45241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48055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508692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536829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56496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tx282"/>
            <p:cNvSpPr/>
            <p:nvPr/>
          </p:nvSpPr>
          <p:spPr>
            <a:xfrm>
              <a:off x="421170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3" name="tx283"/>
            <p:cNvSpPr/>
            <p:nvPr/>
          </p:nvSpPr>
          <p:spPr>
            <a:xfrm>
              <a:off x="446199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4" name="tx284"/>
            <p:cNvSpPr/>
            <p:nvPr/>
          </p:nvSpPr>
          <p:spPr>
            <a:xfrm>
              <a:off x="47433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5" name="tx285"/>
            <p:cNvSpPr/>
            <p:nvPr/>
          </p:nvSpPr>
          <p:spPr>
            <a:xfrm>
              <a:off x="502474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6" name="tx286"/>
            <p:cNvSpPr/>
            <p:nvPr/>
          </p:nvSpPr>
          <p:spPr>
            <a:xfrm>
              <a:off x="530611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7" name="tx287"/>
            <p:cNvSpPr/>
            <p:nvPr/>
          </p:nvSpPr>
          <p:spPr>
            <a:xfrm>
              <a:off x="5556399"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8" name="pl288"/>
            <p:cNvSpPr/>
            <p:nvPr/>
          </p:nvSpPr>
          <p:spPr>
            <a:xfrm>
              <a:off x="7217342"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89" name="pl289"/>
            <p:cNvSpPr/>
            <p:nvPr/>
          </p:nvSpPr>
          <p:spPr>
            <a:xfrm>
              <a:off x="73017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0" name="pl290"/>
            <p:cNvSpPr/>
            <p:nvPr/>
          </p:nvSpPr>
          <p:spPr>
            <a:xfrm>
              <a:off x="75831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78645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814587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84272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870862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tx295"/>
            <p:cNvSpPr/>
            <p:nvPr/>
          </p:nvSpPr>
          <p:spPr>
            <a:xfrm>
              <a:off x="7270664"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6" name="tx296"/>
            <p:cNvSpPr/>
            <p:nvPr/>
          </p:nvSpPr>
          <p:spPr>
            <a:xfrm>
              <a:off x="75209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7" name="tx297"/>
            <p:cNvSpPr/>
            <p:nvPr/>
          </p:nvSpPr>
          <p:spPr>
            <a:xfrm>
              <a:off x="780232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8" name="tx298"/>
            <p:cNvSpPr/>
            <p:nvPr/>
          </p:nvSpPr>
          <p:spPr>
            <a:xfrm>
              <a:off x="808369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99" name="tx299"/>
            <p:cNvSpPr/>
            <p:nvPr/>
          </p:nvSpPr>
          <p:spPr>
            <a:xfrm>
              <a:off x="83650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0" name="tx300"/>
            <p:cNvSpPr/>
            <p:nvPr/>
          </p:nvSpPr>
          <p:spPr>
            <a:xfrm>
              <a:off x="861535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1" name="tx301"/>
            <p:cNvSpPr/>
            <p:nvPr/>
          </p:nvSpPr>
          <p:spPr>
            <a:xfrm>
              <a:off x="6713053" y="509944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02" name="tx302"/>
            <p:cNvSpPr/>
            <p:nvPr/>
          </p:nvSpPr>
          <p:spPr>
            <a:xfrm>
              <a:off x="6628014" y="4375137"/>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03" name="tx303"/>
            <p:cNvSpPr/>
            <p:nvPr/>
          </p:nvSpPr>
          <p:spPr>
            <a:xfrm>
              <a:off x="6743960" y="3650834"/>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04" name="tx304"/>
            <p:cNvSpPr/>
            <p:nvPr/>
          </p:nvSpPr>
          <p:spPr>
            <a:xfrm>
              <a:off x="6868319" y="2926532"/>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05" name="tx305"/>
            <p:cNvSpPr/>
            <p:nvPr/>
          </p:nvSpPr>
          <p:spPr>
            <a:xfrm>
              <a:off x="6085044" y="2202229"/>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06" name="tx306"/>
            <p:cNvSpPr/>
            <p:nvPr/>
          </p:nvSpPr>
          <p:spPr>
            <a:xfrm>
              <a:off x="3082780" y="5258434"/>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07" name="tx307"/>
            <p:cNvSpPr/>
            <p:nvPr/>
          </p:nvSpPr>
          <p:spPr>
            <a:xfrm>
              <a:off x="3530013" y="4799120"/>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08" name="tx308"/>
            <p:cNvSpPr/>
            <p:nvPr/>
          </p:nvSpPr>
          <p:spPr>
            <a:xfrm>
              <a:off x="3194429" y="4339806"/>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09" name="tx309"/>
            <p:cNvSpPr/>
            <p:nvPr/>
          </p:nvSpPr>
          <p:spPr>
            <a:xfrm>
              <a:off x="3505050" y="3880491"/>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10" name="tx310"/>
            <p:cNvSpPr/>
            <p:nvPr/>
          </p:nvSpPr>
          <p:spPr>
            <a:xfrm>
              <a:off x="3722586" y="3421177"/>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11" name="tx311"/>
            <p:cNvSpPr/>
            <p:nvPr/>
          </p:nvSpPr>
          <p:spPr>
            <a:xfrm>
              <a:off x="3063487" y="2961863"/>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12" name="tx312"/>
            <p:cNvSpPr/>
            <p:nvPr/>
          </p:nvSpPr>
          <p:spPr>
            <a:xfrm>
              <a:off x="3604354" y="2502549"/>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13" name="tx313"/>
            <p:cNvSpPr/>
            <p:nvPr/>
          </p:nvSpPr>
          <p:spPr>
            <a:xfrm>
              <a:off x="3797201" y="2043235"/>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14" name="tx314"/>
            <p:cNvSpPr/>
            <p:nvPr/>
          </p:nvSpPr>
          <p:spPr>
            <a:xfrm>
              <a:off x="576671" y="542215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15" name="tx315"/>
            <p:cNvSpPr/>
            <p:nvPr/>
          </p:nvSpPr>
          <p:spPr>
            <a:xfrm>
              <a:off x="619922" y="5235695"/>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16" name="tx316"/>
            <p:cNvSpPr/>
            <p:nvPr/>
          </p:nvSpPr>
          <p:spPr>
            <a:xfrm>
              <a:off x="582980" y="5049241"/>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17" name="tx317"/>
            <p:cNvSpPr/>
            <p:nvPr/>
          </p:nvSpPr>
          <p:spPr>
            <a:xfrm>
              <a:off x="800424" y="4862787"/>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18" name="tx318"/>
            <p:cNvSpPr/>
            <p:nvPr/>
          </p:nvSpPr>
          <p:spPr>
            <a:xfrm>
              <a:off x="576488" y="46763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19" name="tx319"/>
            <p:cNvSpPr/>
            <p:nvPr/>
          </p:nvSpPr>
          <p:spPr>
            <a:xfrm>
              <a:off x="638850" y="4489878"/>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20" name="tx320"/>
            <p:cNvSpPr/>
            <p:nvPr/>
          </p:nvSpPr>
          <p:spPr>
            <a:xfrm>
              <a:off x="638667" y="430342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21" name="tx321"/>
            <p:cNvSpPr/>
            <p:nvPr/>
          </p:nvSpPr>
          <p:spPr>
            <a:xfrm>
              <a:off x="545581" y="4116970"/>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22" name="tx322"/>
            <p:cNvSpPr/>
            <p:nvPr/>
          </p:nvSpPr>
          <p:spPr>
            <a:xfrm>
              <a:off x="570361" y="393051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23" name="tx323"/>
            <p:cNvSpPr/>
            <p:nvPr/>
          </p:nvSpPr>
          <p:spPr>
            <a:xfrm>
              <a:off x="589289" y="3744062"/>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24" name="tx324"/>
            <p:cNvSpPr/>
            <p:nvPr/>
          </p:nvSpPr>
          <p:spPr>
            <a:xfrm>
              <a:off x="818895" y="3557607"/>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25" name="tx325"/>
            <p:cNvSpPr/>
            <p:nvPr/>
          </p:nvSpPr>
          <p:spPr>
            <a:xfrm>
              <a:off x="638667" y="3371153"/>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26" name="tx326"/>
            <p:cNvSpPr/>
            <p:nvPr/>
          </p:nvSpPr>
          <p:spPr>
            <a:xfrm>
              <a:off x="576488" y="3184699"/>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27" name="tx327"/>
            <p:cNvSpPr/>
            <p:nvPr/>
          </p:nvSpPr>
          <p:spPr>
            <a:xfrm>
              <a:off x="831514" y="2998245"/>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28" name="tx328"/>
            <p:cNvSpPr/>
            <p:nvPr/>
          </p:nvSpPr>
          <p:spPr>
            <a:xfrm>
              <a:off x="576488" y="281179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29" name="tx329"/>
            <p:cNvSpPr/>
            <p:nvPr/>
          </p:nvSpPr>
          <p:spPr>
            <a:xfrm>
              <a:off x="651103" y="2625336"/>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30" name="tx330"/>
            <p:cNvSpPr/>
            <p:nvPr/>
          </p:nvSpPr>
          <p:spPr>
            <a:xfrm>
              <a:off x="508182" y="2438882"/>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31" name="tx331"/>
            <p:cNvSpPr/>
            <p:nvPr/>
          </p:nvSpPr>
          <p:spPr>
            <a:xfrm>
              <a:off x="750681" y="2252428"/>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32" name="tx332"/>
            <p:cNvSpPr/>
            <p:nvPr/>
          </p:nvSpPr>
          <p:spPr>
            <a:xfrm>
              <a:off x="725901" y="2065974"/>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33" name="tx333"/>
            <p:cNvSpPr/>
            <p:nvPr/>
          </p:nvSpPr>
          <p:spPr>
            <a:xfrm>
              <a:off x="532871" y="1879519"/>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34" name="tx334"/>
            <p:cNvSpPr/>
            <p:nvPr/>
          </p:nvSpPr>
          <p:spPr>
            <a:xfrm>
              <a:off x="3973998"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35" name="pt335"/>
            <p:cNvSpPr/>
            <p:nvPr/>
          </p:nvSpPr>
          <p:spPr>
            <a:xfrm>
              <a:off x="5129604"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336" name="pt336"/>
            <p:cNvSpPr/>
            <p:nvPr/>
          </p:nvSpPr>
          <p:spPr>
            <a:xfrm>
              <a:off x="5736955"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37" name="tx337"/>
            <p:cNvSpPr/>
            <p:nvPr/>
          </p:nvSpPr>
          <p:spPr>
            <a:xfrm>
              <a:off x="538117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338" name="tx338"/>
            <p:cNvSpPr/>
            <p:nvPr/>
          </p:nvSpPr>
          <p:spPr>
            <a:xfrm>
              <a:off x="5988525"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39" name="tx339"/>
            <p:cNvSpPr/>
            <p:nvPr/>
          </p:nvSpPr>
          <p:spPr>
            <a:xfrm>
              <a:off x="1136829"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2019 and 2025</a:t>
              </a:r>
            </a:p>
          </p:txBody>
        </p:sp>
        <p:sp>
          <p:nvSpPr>
            <p:cNvPr id="340" name="tx3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41" name="tx3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2019 and 2025, and change in coverage between the two years.
Overall, 20 out of 33 (61%) countries in LACR had a decline in coverage. The largest decline was in Venezuela (-28 percentage points), followed by Bolivia (-16 percentage points).
There were 8 (24%) countries with an increase in DTP1 coverage. Coverage remained the same in 5 countries between 2019 and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DTP1 coverage increased in eight countries and decreased in 20 countries.</a:t>
            </a:r>
          </a:p>
        </p:txBody>
      </p:sp>
      <p:grpSp xmlns:pic="http://schemas.openxmlformats.org/drawingml/2006/picture">
        <p:nvGrpSpPr>
          <p:cNvPr id="344" name=""/>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36829" y="535247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5" name="pl5"/>
            <p:cNvSpPr/>
            <p:nvPr/>
          </p:nvSpPr>
          <p:spPr>
            <a:xfrm>
              <a:off x="1136829" y="498322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6" name="pl6"/>
            <p:cNvSpPr/>
            <p:nvPr/>
          </p:nvSpPr>
          <p:spPr>
            <a:xfrm>
              <a:off x="1136829" y="461397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7" name="pl7"/>
            <p:cNvSpPr/>
            <p:nvPr/>
          </p:nvSpPr>
          <p:spPr>
            <a:xfrm>
              <a:off x="1136829" y="424471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 name="pl8"/>
            <p:cNvSpPr/>
            <p:nvPr/>
          </p:nvSpPr>
          <p:spPr>
            <a:xfrm>
              <a:off x="1136829" y="387546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 name="pl9"/>
            <p:cNvSpPr/>
            <p:nvPr/>
          </p:nvSpPr>
          <p:spPr>
            <a:xfrm>
              <a:off x="1136829" y="350621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0" name="pl10"/>
            <p:cNvSpPr/>
            <p:nvPr/>
          </p:nvSpPr>
          <p:spPr>
            <a:xfrm>
              <a:off x="1136829" y="313696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1" name="pl11"/>
            <p:cNvSpPr/>
            <p:nvPr/>
          </p:nvSpPr>
          <p:spPr>
            <a:xfrm>
              <a:off x="1136829" y="276770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2" name="pl12"/>
            <p:cNvSpPr/>
            <p:nvPr/>
          </p:nvSpPr>
          <p:spPr>
            <a:xfrm>
              <a:off x="1136829" y="239845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3" name="pl13"/>
            <p:cNvSpPr/>
            <p:nvPr/>
          </p:nvSpPr>
          <p:spPr>
            <a:xfrm>
              <a:off x="1136829" y="202920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4" name="pl14"/>
            <p:cNvSpPr/>
            <p:nvPr/>
          </p:nvSpPr>
          <p:spPr>
            <a:xfrm>
              <a:off x="12212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50261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7839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0653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34673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6281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31149" y="2029203"/>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21" name="pl21"/>
            <p:cNvSpPr/>
            <p:nvPr/>
          </p:nvSpPr>
          <p:spPr>
            <a:xfrm>
              <a:off x="2023157" y="2398456"/>
              <a:ext cx="140687" cy="0"/>
            </a:xfrm>
            <a:custGeom>
              <a:avLst/>
              <a:pathLst>
                <a:path w="140687" h="0">
                  <a:moveTo>
                    <a:pt x="0" y="0"/>
                  </a:moveTo>
                  <a:lnTo>
                    <a:pt x="140687" y="0"/>
                  </a:lnTo>
                </a:path>
              </a:pathLst>
            </a:custGeom>
            <a:ln w="81303" cap="flat">
              <a:solidFill>
                <a:srgbClr val="E8E8E8">
                  <a:alpha val="100000"/>
                </a:srgbClr>
              </a:solidFill>
              <a:prstDash val="solid"/>
              <a:round/>
            </a:ln>
          </p:spPr>
          <p:txBody>
            <a:bodyPr/>
            <a:lstStyle/>
            <a:p/>
          </p:txBody>
        </p:sp>
        <p:sp>
          <p:nvSpPr>
            <p:cNvPr id="22" name="pl22"/>
            <p:cNvSpPr/>
            <p:nvPr/>
          </p:nvSpPr>
          <p:spPr>
            <a:xfrm>
              <a:off x="2487424" y="2767708"/>
              <a:ext cx="126618" cy="0"/>
            </a:xfrm>
            <a:custGeom>
              <a:avLst/>
              <a:pathLst>
                <a:path w="126618" h="0">
                  <a:moveTo>
                    <a:pt x="0" y="0"/>
                  </a:moveTo>
                  <a:lnTo>
                    <a:pt x="126618" y="0"/>
                  </a:lnTo>
                </a:path>
              </a:pathLst>
            </a:custGeom>
            <a:ln w="81303" cap="flat">
              <a:solidFill>
                <a:srgbClr val="E8E8E8">
                  <a:alpha val="100000"/>
                </a:srgbClr>
              </a:solidFill>
              <a:prstDash val="solid"/>
              <a:round/>
            </a:ln>
          </p:spPr>
          <p:txBody>
            <a:bodyPr/>
            <a:lstStyle/>
            <a:p/>
          </p:txBody>
        </p:sp>
        <p:sp>
          <p:nvSpPr>
            <p:cNvPr id="23" name="pl23"/>
            <p:cNvSpPr/>
            <p:nvPr/>
          </p:nvSpPr>
          <p:spPr>
            <a:xfrm>
              <a:off x="2346737" y="3136961"/>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24" name="pl24"/>
            <p:cNvSpPr/>
            <p:nvPr/>
          </p:nvSpPr>
          <p:spPr>
            <a:xfrm>
              <a:off x="2346737" y="3506213"/>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25" name="pl25"/>
            <p:cNvSpPr/>
            <p:nvPr/>
          </p:nvSpPr>
          <p:spPr>
            <a:xfrm>
              <a:off x="2557768" y="3875466"/>
              <a:ext cx="56274" cy="0"/>
            </a:xfrm>
            <a:custGeom>
              <a:avLst/>
              <a:pathLst>
                <a:path w="56274" h="0">
                  <a:moveTo>
                    <a:pt x="0" y="0"/>
                  </a:moveTo>
                  <a:lnTo>
                    <a:pt x="56274" y="0"/>
                  </a:lnTo>
                </a:path>
              </a:pathLst>
            </a:custGeom>
            <a:ln w="81303" cap="flat">
              <a:solidFill>
                <a:srgbClr val="E8E8E8">
                  <a:alpha val="100000"/>
                </a:srgbClr>
              </a:solidFill>
              <a:prstDash val="solid"/>
              <a:round/>
            </a:ln>
          </p:spPr>
          <p:txBody>
            <a:bodyPr/>
            <a:lstStyle/>
            <a:p/>
          </p:txBody>
        </p:sp>
        <p:sp>
          <p:nvSpPr>
            <p:cNvPr id="26" name="pl26"/>
            <p:cNvSpPr/>
            <p:nvPr/>
          </p:nvSpPr>
          <p:spPr>
            <a:xfrm>
              <a:off x="2501493" y="4244718"/>
              <a:ext cx="42206" cy="0"/>
            </a:xfrm>
            <a:custGeom>
              <a:avLst/>
              <a:pathLst>
                <a:path w="42206" h="0">
                  <a:moveTo>
                    <a:pt x="0" y="0"/>
                  </a:moveTo>
                  <a:lnTo>
                    <a:pt x="42206" y="0"/>
                  </a:lnTo>
                </a:path>
              </a:pathLst>
            </a:custGeom>
            <a:ln w="81303" cap="flat">
              <a:solidFill>
                <a:srgbClr val="E8E8E8">
                  <a:alpha val="100000"/>
                </a:srgbClr>
              </a:solidFill>
              <a:prstDash val="solid"/>
              <a:round/>
            </a:ln>
          </p:spPr>
          <p:txBody>
            <a:bodyPr/>
            <a:lstStyle/>
            <a:p/>
          </p:txBody>
        </p:sp>
        <p:sp>
          <p:nvSpPr>
            <p:cNvPr id="27" name="pl27"/>
            <p:cNvSpPr/>
            <p:nvPr/>
          </p:nvSpPr>
          <p:spPr>
            <a:xfrm>
              <a:off x="2585905" y="4613971"/>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28" name="pl28"/>
            <p:cNvSpPr/>
            <p:nvPr/>
          </p:nvSpPr>
          <p:spPr>
            <a:xfrm>
              <a:off x="2557768" y="4983223"/>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29" name="pl29"/>
            <p:cNvSpPr/>
            <p:nvPr/>
          </p:nvSpPr>
          <p:spPr>
            <a:xfrm>
              <a:off x="2459287" y="5352476"/>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30" name="pt30"/>
            <p:cNvSpPr/>
            <p:nvPr/>
          </p:nvSpPr>
          <p:spPr>
            <a:xfrm>
              <a:off x="2539199"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 name="pt31"/>
            <p:cNvSpPr/>
            <p:nvPr/>
          </p:nvSpPr>
          <p:spPr>
            <a:xfrm>
              <a:off x="2496993"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 name="pt32"/>
            <p:cNvSpPr/>
            <p:nvPr/>
          </p:nvSpPr>
          <p:spPr>
            <a:xfrm>
              <a:off x="2609543"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 name="pt33"/>
            <p:cNvSpPr/>
            <p:nvPr/>
          </p:nvSpPr>
          <p:spPr>
            <a:xfrm>
              <a:off x="2581405"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 name="pt34"/>
            <p:cNvSpPr/>
            <p:nvPr/>
          </p:nvSpPr>
          <p:spPr>
            <a:xfrm>
              <a:off x="2567336"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2553268"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2440718"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2342237"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2567336"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426649"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468856"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454787"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609543"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2553268"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2609543"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2482924"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2426649"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 name="pt47"/>
            <p:cNvSpPr/>
            <p:nvPr/>
          </p:nvSpPr>
          <p:spPr>
            <a:xfrm>
              <a:off x="2342237"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 name="pt48"/>
            <p:cNvSpPr/>
            <p:nvPr/>
          </p:nvSpPr>
          <p:spPr>
            <a:xfrm>
              <a:off x="2159344"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2018657"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498547" y="41995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 name="pt51"/>
            <p:cNvSpPr/>
            <p:nvPr/>
          </p:nvSpPr>
          <p:spPr>
            <a:xfrm>
              <a:off x="2456341" y="41995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 name="pt52"/>
            <p:cNvSpPr/>
            <p:nvPr/>
          </p:nvSpPr>
          <p:spPr>
            <a:xfrm>
              <a:off x="2568891" y="45688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 name="pt53"/>
            <p:cNvSpPr/>
            <p:nvPr/>
          </p:nvSpPr>
          <p:spPr>
            <a:xfrm>
              <a:off x="2540753" y="45688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 name="pt54"/>
            <p:cNvSpPr/>
            <p:nvPr/>
          </p:nvSpPr>
          <p:spPr>
            <a:xfrm>
              <a:off x="2526685" y="49380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 name="pt55"/>
            <p:cNvSpPr/>
            <p:nvPr/>
          </p:nvSpPr>
          <p:spPr>
            <a:xfrm>
              <a:off x="2512616" y="49380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 name="pt56"/>
            <p:cNvSpPr/>
            <p:nvPr/>
          </p:nvSpPr>
          <p:spPr>
            <a:xfrm>
              <a:off x="2400066" y="30918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 name="pt57"/>
            <p:cNvSpPr/>
            <p:nvPr/>
          </p:nvSpPr>
          <p:spPr>
            <a:xfrm>
              <a:off x="2301585" y="30918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 name="pt58"/>
            <p:cNvSpPr/>
            <p:nvPr/>
          </p:nvSpPr>
          <p:spPr>
            <a:xfrm>
              <a:off x="2526685" y="19840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 name="pt59"/>
            <p:cNvSpPr/>
            <p:nvPr/>
          </p:nvSpPr>
          <p:spPr>
            <a:xfrm>
              <a:off x="2385998" y="1984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 name="pt60"/>
            <p:cNvSpPr/>
            <p:nvPr/>
          </p:nvSpPr>
          <p:spPr>
            <a:xfrm>
              <a:off x="2428204" y="53073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 name="pt61"/>
            <p:cNvSpPr/>
            <p:nvPr/>
          </p:nvSpPr>
          <p:spPr>
            <a:xfrm>
              <a:off x="2414135" y="5307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 name="pt62"/>
            <p:cNvSpPr/>
            <p:nvPr/>
          </p:nvSpPr>
          <p:spPr>
            <a:xfrm>
              <a:off x="2568891" y="38303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 name="pt63"/>
            <p:cNvSpPr/>
            <p:nvPr/>
          </p:nvSpPr>
          <p:spPr>
            <a:xfrm>
              <a:off x="2512616" y="383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 name="pt64"/>
            <p:cNvSpPr/>
            <p:nvPr/>
          </p:nvSpPr>
          <p:spPr>
            <a:xfrm>
              <a:off x="2568891" y="27225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 name="pt65"/>
            <p:cNvSpPr/>
            <p:nvPr/>
          </p:nvSpPr>
          <p:spPr>
            <a:xfrm>
              <a:off x="2442272" y="27225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 name="pt66"/>
            <p:cNvSpPr/>
            <p:nvPr/>
          </p:nvSpPr>
          <p:spPr>
            <a:xfrm>
              <a:off x="2385998" y="34610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 name="pt67"/>
            <p:cNvSpPr/>
            <p:nvPr/>
          </p:nvSpPr>
          <p:spPr>
            <a:xfrm>
              <a:off x="2301585" y="3461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 name="pt68"/>
            <p:cNvSpPr/>
            <p:nvPr/>
          </p:nvSpPr>
          <p:spPr>
            <a:xfrm>
              <a:off x="2118692" y="23533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 name="pt69"/>
            <p:cNvSpPr/>
            <p:nvPr/>
          </p:nvSpPr>
          <p:spPr>
            <a:xfrm>
              <a:off x="1978005" y="2353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 name="tx70"/>
            <p:cNvSpPr/>
            <p:nvPr/>
          </p:nvSpPr>
          <p:spPr>
            <a:xfrm>
              <a:off x="2736455" y="420338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71" name="tx71"/>
            <p:cNvSpPr/>
            <p:nvPr/>
          </p:nvSpPr>
          <p:spPr>
            <a:xfrm>
              <a:off x="2736455" y="457264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72" name="tx72"/>
            <p:cNvSpPr/>
            <p:nvPr/>
          </p:nvSpPr>
          <p:spPr>
            <a:xfrm>
              <a:off x="2736455" y="494189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73" name="tx73"/>
            <p:cNvSpPr/>
            <p:nvPr/>
          </p:nvSpPr>
          <p:spPr>
            <a:xfrm>
              <a:off x="2736455" y="30956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74" name="tx74"/>
            <p:cNvSpPr/>
            <p:nvPr/>
          </p:nvSpPr>
          <p:spPr>
            <a:xfrm>
              <a:off x="2704359" y="198787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75" name="tx75"/>
            <p:cNvSpPr/>
            <p:nvPr/>
          </p:nvSpPr>
          <p:spPr>
            <a:xfrm>
              <a:off x="2736455" y="53111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76" name="tx76"/>
            <p:cNvSpPr/>
            <p:nvPr/>
          </p:nvSpPr>
          <p:spPr>
            <a:xfrm>
              <a:off x="2736455" y="383413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77" name="tx77"/>
            <p:cNvSpPr/>
            <p:nvPr/>
          </p:nvSpPr>
          <p:spPr>
            <a:xfrm>
              <a:off x="2736455" y="272637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78" name="tx78"/>
            <p:cNvSpPr/>
            <p:nvPr/>
          </p:nvSpPr>
          <p:spPr>
            <a:xfrm>
              <a:off x="2736455" y="34648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79" name="tx79"/>
            <p:cNvSpPr/>
            <p:nvPr/>
          </p:nvSpPr>
          <p:spPr>
            <a:xfrm>
              <a:off x="2704359" y="235712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80" name="rc80"/>
            <p:cNvSpPr/>
            <p:nvPr/>
          </p:nvSpPr>
          <p:spPr>
            <a:xfrm>
              <a:off x="1136829" y="1807652"/>
              <a:ext cx="1857068" cy="3766375"/>
            </a:xfrm>
            <a:prstGeom prst="rect">
              <a:avLst/>
            </a:prstGeom>
            <a:noFill/>
            <a:ln w="13550" cap="rnd">
              <a:solidFill>
                <a:srgbClr val="999999">
                  <a:alpha val="100000"/>
                </a:srgbClr>
              </a:solidFill>
              <a:prstDash val="solid"/>
              <a:round/>
            </a:ln>
          </p:spPr>
          <p:txBody>
            <a:bodyPr/>
            <a:lstStyle/>
            <a:p/>
          </p:txBody>
        </p:sp>
        <p:sp>
          <p:nvSpPr>
            <p:cNvPr id="81" name="pl81"/>
            <p:cNvSpPr/>
            <p:nvPr/>
          </p:nvSpPr>
          <p:spPr>
            <a:xfrm>
              <a:off x="4158386" y="537225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2" name="pl82"/>
            <p:cNvSpPr/>
            <p:nvPr/>
          </p:nvSpPr>
          <p:spPr>
            <a:xfrm>
              <a:off x="4158386" y="5035974"/>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3" name="pl83"/>
            <p:cNvSpPr/>
            <p:nvPr/>
          </p:nvSpPr>
          <p:spPr>
            <a:xfrm>
              <a:off x="4158386" y="469969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4" name="pl84"/>
            <p:cNvSpPr/>
            <p:nvPr/>
          </p:nvSpPr>
          <p:spPr>
            <a:xfrm>
              <a:off x="4158386" y="436340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5" name="pl85"/>
            <p:cNvSpPr/>
            <p:nvPr/>
          </p:nvSpPr>
          <p:spPr>
            <a:xfrm>
              <a:off x="4158386" y="402712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6" name="pl86"/>
            <p:cNvSpPr/>
            <p:nvPr/>
          </p:nvSpPr>
          <p:spPr>
            <a:xfrm>
              <a:off x="4158386" y="369083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7" name="pl87"/>
            <p:cNvSpPr/>
            <p:nvPr/>
          </p:nvSpPr>
          <p:spPr>
            <a:xfrm>
              <a:off x="4158386" y="335455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8" name="pl88"/>
            <p:cNvSpPr/>
            <p:nvPr/>
          </p:nvSpPr>
          <p:spPr>
            <a:xfrm>
              <a:off x="4158386" y="301827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89" name="pl89"/>
            <p:cNvSpPr/>
            <p:nvPr/>
          </p:nvSpPr>
          <p:spPr>
            <a:xfrm>
              <a:off x="4158386" y="268198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0" name="pl90"/>
            <p:cNvSpPr/>
            <p:nvPr/>
          </p:nvSpPr>
          <p:spPr>
            <a:xfrm>
              <a:off x="4158386" y="2345705"/>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1" name="pl91"/>
            <p:cNvSpPr/>
            <p:nvPr/>
          </p:nvSpPr>
          <p:spPr>
            <a:xfrm>
              <a:off x="4158386" y="200942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92" name="pl92"/>
            <p:cNvSpPr/>
            <p:nvPr/>
          </p:nvSpPr>
          <p:spPr>
            <a:xfrm>
              <a:off x="424279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3" name="pl93"/>
            <p:cNvSpPr/>
            <p:nvPr/>
          </p:nvSpPr>
          <p:spPr>
            <a:xfrm>
              <a:off x="45241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4" name="pl94"/>
            <p:cNvSpPr/>
            <p:nvPr/>
          </p:nvSpPr>
          <p:spPr>
            <a:xfrm>
              <a:off x="48055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508692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536829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6496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508981" y="2009422"/>
              <a:ext cx="112549" cy="0"/>
            </a:xfrm>
            <a:custGeom>
              <a:avLst/>
              <a:pathLst>
                <a:path w="112549" h="0">
                  <a:moveTo>
                    <a:pt x="0" y="0"/>
                  </a:moveTo>
                  <a:lnTo>
                    <a:pt x="112549" y="0"/>
                  </a:lnTo>
                </a:path>
              </a:pathLst>
            </a:custGeom>
            <a:ln w="81303" cap="flat">
              <a:solidFill>
                <a:srgbClr val="E8E8E8">
                  <a:alpha val="100000"/>
                </a:srgbClr>
              </a:solidFill>
              <a:prstDash val="solid"/>
              <a:round/>
            </a:ln>
          </p:spPr>
          <p:txBody>
            <a:bodyPr/>
            <a:lstStyle/>
            <a:p/>
          </p:txBody>
        </p:sp>
        <p:sp>
          <p:nvSpPr>
            <p:cNvPr id="99" name="pl99"/>
            <p:cNvSpPr/>
            <p:nvPr/>
          </p:nvSpPr>
          <p:spPr>
            <a:xfrm>
              <a:off x="5537119" y="2345705"/>
              <a:ext cx="98480" cy="0"/>
            </a:xfrm>
            <a:custGeom>
              <a:avLst/>
              <a:pathLst>
                <a:path w="98480" h="0">
                  <a:moveTo>
                    <a:pt x="0" y="0"/>
                  </a:moveTo>
                  <a:lnTo>
                    <a:pt x="98480" y="0"/>
                  </a:lnTo>
                </a:path>
              </a:pathLst>
            </a:custGeom>
            <a:ln w="81303" cap="flat">
              <a:solidFill>
                <a:srgbClr val="E8E8E8">
                  <a:alpha val="100000"/>
                </a:srgbClr>
              </a:solidFill>
              <a:prstDash val="solid"/>
              <a:round/>
            </a:ln>
          </p:spPr>
          <p:txBody>
            <a:bodyPr/>
            <a:lstStyle/>
            <a:p/>
          </p:txBody>
        </p:sp>
        <p:sp>
          <p:nvSpPr>
            <p:cNvPr id="100" name="pl100"/>
            <p:cNvSpPr/>
            <p:nvPr/>
          </p:nvSpPr>
          <p:spPr>
            <a:xfrm>
              <a:off x="5410500" y="2681989"/>
              <a:ext cx="84412" cy="0"/>
            </a:xfrm>
            <a:custGeom>
              <a:avLst/>
              <a:pathLst>
                <a:path w="84412" h="0">
                  <a:moveTo>
                    <a:pt x="0" y="0"/>
                  </a:moveTo>
                  <a:lnTo>
                    <a:pt x="84412" y="0"/>
                  </a:lnTo>
                </a:path>
              </a:pathLst>
            </a:custGeom>
            <a:ln w="81303" cap="flat">
              <a:solidFill>
                <a:srgbClr val="E8E8E8">
                  <a:alpha val="100000"/>
                </a:srgbClr>
              </a:solidFill>
              <a:prstDash val="solid"/>
              <a:round/>
            </a:ln>
          </p:spPr>
          <p:txBody>
            <a:bodyPr/>
            <a:lstStyle/>
            <a:p/>
          </p:txBody>
        </p:sp>
        <p:sp>
          <p:nvSpPr>
            <p:cNvPr id="101" name="pl101"/>
            <p:cNvSpPr/>
            <p:nvPr/>
          </p:nvSpPr>
          <p:spPr>
            <a:xfrm>
              <a:off x="5494913" y="3018272"/>
              <a:ext cx="70343" cy="0"/>
            </a:xfrm>
            <a:custGeom>
              <a:avLst/>
              <a:pathLst>
                <a:path w="70343" h="0">
                  <a:moveTo>
                    <a:pt x="0" y="0"/>
                  </a:moveTo>
                  <a:lnTo>
                    <a:pt x="70343" y="0"/>
                  </a:lnTo>
                </a:path>
              </a:pathLst>
            </a:custGeom>
            <a:ln w="81303" cap="flat">
              <a:solidFill>
                <a:srgbClr val="E8E8E8">
                  <a:alpha val="100000"/>
                </a:srgbClr>
              </a:solidFill>
              <a:prstDash val="solid"/>
              <a:round/>
            </a:ln>
          </p:spPr>
          <p:txBody>
            <a:bodyPr/>
            <a:lstStyle/>
            <a:p/>
          </p:txBody>
        </p:sp>
        <p:sp>
          <p:nvSpPr>
            <p:cNvPr id="102" name="pl102"/>
            <p:cNvSpPr/>
            <p:nvPr/>
          </p:nvSpPr>
          <p:spPr>
            <a:xfrm>
              <a:off x="5312019" y="3354556"/>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03" name="pl103"/>
            <p:cNvSpPr/>
            <p:nvPr/>
          </p:nvSpPr>
          <p:spPr>
            <a:xfrm>
              <a:off x="5607462" y="3690839"/>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04" name="pl104"/>
            <p:cNvSpPr/>
            <p:nvPr/>
          </p:nvSpPr>
          <p:spPr>
            <a:xfrm>
              <a:off x="5607462" y="4027123"/>
              <a:ext cx="28137" cy="0"/>
            </a:xfrm>
            <a:custGeom>
              <a:avLst/>
              <a:pathLst>
                <a:path w="28137" h="0">
                  <a:moveTo>
                    <a:pt x="0" y="0"/>
                  </a:moveTo>
                  <a:lnTo>
                    <a:pt x="28137" y="0"/>
                  </a:lnTo>
                </a:path>
              </a:pathLst>
            </a:custGeom>
            <a:ln w="81303" cap="flat">
              <a:solidFill>
                <a:srgbClr val="E8E8E8">
                  <a:alpha val="100000"/>
                </a:srgbClr>
              </a:solidFill>
              <a:prstDash val="solid"/>
              <a:round/>
            </a:ln>
          </p:spPr>
          <p:txBody>
            <a:bodyPr/>
            <a:lstStyle/>
            <a:p/>
          </p:txBody>
        </p:sp>
        <p:sp>
          <p:nvSpPr>
            <p:cNvPr id="105" name="pl105"/>
            <p:cNvSpPr/>
            <p:nvPr/>
          </p:nvSpPr>
          <p:spPr>
            <a:xfrm>
              <a:off x="5621531" y="4363406"/>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6" name="pl106"/>
            <p:cNvSpPr/>
            <p:nvPr/>
          </p:nvSpPr>
          <p:spPr>
            <a:xfrm>
              <a:off x="5621531" y="4699690"/>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7" name="pl107"/>
            <p:cNvSpPr/>
            <p:nvPr/>
          </p:nvSpPr>
          <p:spPr>
            <a:xfrm>
              <a:off x="5579325" y="5035974"/>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8" name="pl108"/>
            <p:cNvSpPr/>
            <p:nvPr/>
          </p:nvSpPr>
          <p:spPr>
            <a:xfrm>
              <a:off x="5551187" y="5372257"/>
              <a:ext cx="14068" cy="0"/>
            </a:xfrm>
            <a:custGeom>
              <a:avLst/>
              <a:pathLst>
                <a:path w="14068" h="0">
                  <a:moveTo>
                    <a:pt x="0" y="0"/>
                  </a:moveTo>
                  <a:lnTo>
                    <a:pt x="14068" y="0"/>
                  </a:lnTo>
                </a:path>
              </a:pathLst>
            </a:custGeom>
            <a:ln w="81303" cap="flat">
              <a:solidFill>
                <a:srgbClr val="E8E8E8">
                  <a:alpha val="100000"/>
                </a:srgbClr>
              </a:solidFill>
              <a:prstDash val="solid"/>
              <a:round/>
            </a:ln>
          </p:spPr>
          <p:txBody>
            <a:bodyPr/>
            <a:lstStyle/>
            <a:p/>
          </p:txBody>
        </p:sp>
        <p:sp>
          <p:nvSpPr>
            <p:cNvPr id="109" name="pt109"/>
            <p:cNvSpPr/>
            <p:nvPr/>
          </p:nvSpPr>
          <p:spPr>
            <a:xfrm>
              <a:off x="5617031" y="43589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5631100" y="43589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5504481" y="2004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5617031" y="2004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5490413" y="3013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5560756" y="3013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5617031" y="4695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631100" y="4695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307519" y="3350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335657" y="3350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406000" y="2677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490413" y="2677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574825"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588893"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546687" y="5367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560756" y="5367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60296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63110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5532619"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5631100"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5602962" y="40226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5631100" y="40226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5576379" y="431825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2" name="pt132"/>
            <p:cNvSpPr/>
            <p:nvPr/>
          </p:nvSpPr>
          <p:spPr>
            <a:xfrm>
              <a:off x="5590448" y="43182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3" name="pt133"/>
            <p:cNvSpPr/>
            <p:nvPr/>
          </p:nvSpPr>
          <p:spPr>
            <a:xfrm>
              <a:off x="5463829" y="19642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4" name="pt134"/>
            <p:cNvSpPr/>
            <p:nvPr/>
          </p:nvSpPr>
          <p:spPr>
            <a:xfrm>
              <a:off x="5576379" y="19642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5" name="pt135"/>
            <p:cNvSpPr/>
            <p:nvPr/>
          </p:nvSpPr>
          <p:spPr>
            <a:xfrm>
              <a:off x="5449761" y="29731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6" name="pt136"/>
            <p:cNvSpPr/>
            <p:nvPr/>
          </p:nvSpPr>
          <p:spPr>
            <a:xfrm>
              <a:off x="5520104" y="29731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7" name="pt137"/>
            <p:cNvSpPr/>
            <p:nvPr/>
          </p:nvSpPr>
          <p:spPr>
            <a:xfrm>
              <a:off x="5576379" y="46545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8" name="pt138"/>
            <p:cNvSpPr/>
            <p:nvPr/>
          </p:nvSpPr>
          <p:spPr>
            <a:xfrm>
              <a:off x="5590448" y="46545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9" name="pt139"/>
            <p:cNvSpPr/>
            <p:nvPr/>
          </p:nvSpPr>
          <p:spPr>
            <a:xfrm>
              <a:off x="5266868" y="33094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0" name="pt140"/>
            <p:cNvSpPr/>
            <p:nvPr/>
          </p:nvSpPr>
          <p:spPr>
            <a:xfrm>
              <a:off x="5295005" y="33094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1" name="pt141"/>
            <p:cNvSpPr/>
            <p:nvPr/>
          </p:nvSpPr>
          <p:spPr>
            <a:xfrm>
              <a:off x="5365348" y="26368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2" name="pt142"/>
            <p:cNvSpPr/>
            <p:nvPr/>
          </p:nvSpPr>
          <p:spPr>
            <a:xfrm>
              <a:off x="5449761" y="26368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3" name="pt143"/>
            <p:cNvSpPr/>
            <p:nvPr/>
          </p:nvSpPr>
          <p:spPr>
            <a:xfrm>
              <a:off x="5534173" y="4990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4" name="pt144"/>
            <p:cNvSpPr/>
            <p:nvPr/>
          </p:nvSpPr>
          <p:spPr>
            <a:xfrm>
              <a:off x="5548242" y="4990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5" name="pt145"/>
            <p:cNvSpPr/>
            <p:nvPr/>
          </p:nvSpPr>
          <p:spPr>
            <a:xfrm>
              <a:off x="5506035" y="53271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6" name="pt146"/>
            <p:cNvSpPr/>
            <p:nvPr/>
          </p:nvSpPr>
          <p:spPr>
            <a:xfrm>
              <a:off x="5520104" y="53271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7" name="pt147"/>
            <p:cNvSpPr/>
            <p:nvPr/>
          </p:nvSpPr>
          <p:spPr>
            <a:xfrm>
              <a:off x="5562310"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8" name="pt148"/>
            <p:cNvSpPr/>
            <p:nvPr/>
          </p:nvSpPr>
          <p:spPr>
            <a:xfrm>
              <a:off x="5590448"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9" name="pt149"/>
            <p:cNvSpPr/>
            <p:nvPr/>
          </p:nvSpPr>
          <p:spPr>
            <a:xfrm>
              <a:off x="5491967" y="23005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0" name="pt150"/>
            <p:cNvSpPr/>
            <p:nvPr/>
          </p:nvSpPr>
          <p:spPr>
            <a:xfrm>
              <a:off x="5590448" y="2300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1" name="pt151"/>
            <p:cNvSpPr/>
            <p:nvPr/>
          </p:nvSpPr>
          <p:spPr>
            <a:xfrm>
              <a:off x="5562310" y="39819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2" name="pt152"/>
            <p:cNvSpPr/>
            <p:nvPr/>
          </p:nvSpPr>
          <p:spPr>
            <a:xfrm>
              <a:off x="5590448" y="39819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3" name="tx153"/>
            <p:cNvSpPr/>
            <p:nvPr/>
          </p:nvSpPr>
          <p:spPr>
            <a:xfrm>
              <a:off x="5743518" y="432207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4" name="tx154"/>
            <p:cNvSpPr/>
            <p:nvPr/>
          </p:nvSpPr>
          <p:spPr>
            <a:xfrm>
              <a:off x="5743518" y="196809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5" name="tx155"/>
            <p:cNvSpPr/>
            <p:nvPr/>
          </p:nvSpPr>
          <p:spPr>
            <a:xfrm>
              <a:off x="5743518" y="297694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56" name="tx156"/>
            <p:cNvSpPr/>
            <p:nvPr/>
          </p:nvSpPr>
          <p:spPr>
            <a:xfrm>
              <a:off x="5743518" y="465835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7" name="tx157"/>
            <p:cNvSpPr/>
            <p:nvPr/>
          </p:nvSpPr>
          <p:spPr>
            <a:xfrm>
              <a:off x="5743518" y="331322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8" name="tx158"/>
            <p:cNvSpPr/>
            <p:nvPr/>
          </p:nvSpPr>
          <p:spPr>
            <a:xfrm>
              <a:off x="5743518" y="264065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59" name="tx159"/>
            <p:cNvSpPr/>
            <p:nvPr/>
          </p:nvSpPr>
          <p:spPr>
            <a:xfrm>
              <a:off x="5743518" y="499464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60" name="tx160"/>
            <p:cNvSpPr/>
            <p:nvPr/>
          </p:nvSpPr>
          <p:spPr>
            <a:xfrm>
              <a:off x="5743518" y="533092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61" name="tx161"/>
            <p:cNvSpPr/>
            <p:nvPr/>
          </p:nvSpPr>
          <p:spPr>
            <a:xfrm>
              <a:off x="5743518"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62" name="tx162"/>
            <p:cNvSpPr/>
            <p:nvPr/>
          </p:nvSpPr>
          <p:spPr>
            <a:xfrm>
              <a:off x="5743518" y="230437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63" name="tx163"/>
            <p:cNvSpPr/>
            <p:nvPr/>
          </p:nvSpPr>
          <p:spPr>
            <a:xfrm>
              <a:off x="5743518" y="398579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64" name="rc164"/>
            <p:cNvSpPr/>
            <p:nvPr/>
          </p:nvSpPr>
          <p:spPr>
            <a:xfrm>
              <a:off x="4158386" y="1807652"/>
              <a:ext cx="1857068" cy="3766375"/>
            </a:xfrm>
            <a:prstGeom prst="rect">
              <a:avLst/>
            </a:prstGeom>
            <a:noFill/>
            <a:ln w="13550" cap="rnd">
              <a:solidFill>
                <a:srgbClr val="999999">
                  <a:alpha val="100000"/>
                </a:srgbClr>
              </a:solidFill>
              <a:prstDash val="solid"/>
              <a:round/>
            </a:ln>
          </p:spPr>
          <p:txBody>
            <a:bodyPr/>
            <a:lstStyle/>
            <a:p/>
          </p:txBody>
        </p:sp>
        <p:sp>
          <p:nvSpPr>
            <p:cNvPr id="165" name="pl165"/>
            <p:cNvSpPr/>
            <p:nvPr/>
          </p:nvSpPr>
          <p:spPr>
            <a:xfrm>
              <a:off x="7217342" y="538879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6" name="pl166"/>
            <p:cNvSpPr/>
            <p:nvPr/>
          </p:nvSpPr>
          <p:spPr>
            <a:xfrm>
              <a:off x="7217342" y="5080076"/>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7" name="pl167"/>
            <p:cNvSpPr/>
            <p:nvPr/>
          </p:nvSpPr>
          <p:spPr>
            <a:xfrm>
              <a:off x="7217342" y="4771357"/>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8" name="pl168"/>
            <p:cNvSpPr/>
            <p:nvPr/>
          </p:nvSpPr>
          <p:spPr>
            <a:xfrm>
              <a:off x="7217342" y="446263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69" name="pl169"/>
            <p:cNvSpPr/>
            <p:nvPr/>
          </p:nvSpPr>
          <p:spPr>
            <a:xfrm>
              <a:off x="7217342" y="4153918"/>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0" name="pl170"/>
            <p:cNvSpPr/>
            <p:nvPr/>
          </p:nvSpPr>
          <p:spPr>
            <a:xfrm>
              <a:off x="7217342" y="3845199"/>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1" name="pl171"/>
            <p:cNvSpPr/>
            <p:nvPr/>
          </p:nvSpPr>
          <p:spPr>
            <a:xfrm>
              <a:off x="7217342" y="3536480"/>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2" name="pl172"/>
            <p:cNvSpPr/>
            <p:nvPr/>
          </p:nvSpPr>
          <p:spPr>
            <a:xfrm>
              <a:off x="7217342" y="322776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3" name="pl173"/>
            <p:cNvSpPr/>
            <p:nvPr/>
          </p:nvSpPr>
          <p:spPr>
            <a:xfrm>
              <a:off x="7217342" y="2919041"/>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4" name="pl174"/>
            <p:cNvSpPr/>
            <p:nvPr/>
          </p:nvSpPr>
          <p:spPr>
            <a:xfrm>
              <a:off x="7217342" y="2610322"/>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5" name="pl175"/>
            <p:cNvSpPr/>
            <p:nvPr/>
          </p:nvSpPr>
          <p:spPr>
            <a:xfrm>
              <a:off x="7217342" y="230160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6" name="pl176"/>
            <p:cNvSpPr/>
            <p:nvPr/>
          </p:nvSpPr>
          <p:spPr>
            <a:xfrm>
              <a:off x="7217342" y="1992883"/>
              <a:ext cx="1857068" cy="0"/>
            </a:xfrm>
            <a:custGeom>
              <a:avLst/>
              <a:pathLst>
                <a:path w="1857068" h="0">
                  <a:moveTo>
                    <a:pt x="0" y="0"/>
                  </a:moveTo>
                  <a:lnTo>
                    <a:pt x="1857068" y="0"/>
                  </a:lnTo>
                  <a:lnTo>
                    <a:pt x="1857068" y="0"/>
                  </a:lnTo>
                </a:path>
              </a:pathLst>
            </a:custGeom>
            <a:ln w="13550" cap="flat">
              <a:solidFill>
                <a:srgbClr val="EBEBEB">
                  <a:alpha val="100000"/>
                </a:srgbClr>
              </a:solidFill>
              <a:prstDash val="solid"/>
              <a:round/>
            </a:ln>
          </p:spPr>
          <p:txBody>
            <a:bodyPr/>
            <a:lstStyle/>
            <a:p/>
          </p:txBody>
        </p:sp>
        <p:sp>
          <p:nvSpPr>
            <p:cNvPr id="177" name="pl177"/>
            <p:cNvSpPr/>
            <p:nvPr/>
          </p:nvSpPr>
          <p:spPr>
            <a:xfrm>
              <a:off x="73017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8" name="pl178"/>
            <p:cNvSpPr/>
            <p:nvPr/>
          </p:nvSpPr>
          <p:spPr>
            <a:xfrm>
              <a:off x="75831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9" name="pl179"/>
            <p:cNvSpPr/>
            <p:nvPr/>
          </p:nvSpPr>
          <p:spPr>
            <a:xfrm>
              <a:off x="78645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0" name="pl180"/>
            <p:cNvSpPr/>
            <p:nvPr/>
          </p:nvSpPr>
          <p:spPr>
            <a:xfrm>
              <a:off x="814587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1" name="pl181"/>
            <p:cNvSpPr/>
            <p:nvPr/>
          </p:nvSpPr>
          <p:spPr>
            <a:xfrm>
              <a:off x="84272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2" name="pl182"/>
            <p:cNvSpPr/>
            <p:nvPr/>
          </p:nvSpPr>
          <p:spPr>
            <a:xfrm>
              <a:off x="870862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3" name="pl183"/>
            <p:cNvSpPr/>
            <p:nvPr/>
          </p:nvSpPr>
          <p:spPr>
            <a:xfrm>
              <a:off x="8694556" y="199288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4" name="pl184"/>
            <p:cNvSpPr/>
            <p:nvPr/>
          </p:nvSpPr>
          <p:spPr>
            <a:xfrm>
              <a:off x="8427250" y="230160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5" name="pl185"/>
            <p:cNvSpPr/>
            <p:nvPr/>
          </p:nvSpPr>
          <p:spPr>
            <a:xfrm>
              <a:off x="8553869" y="261032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6" name="pl186"/>
            <p:cNvSpPr/>
            <p:nvPr/>
          </p:nvSpPr>
          <p:spPr>
            <a:xfrm>
              <a:off x="8216220" y="291904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7" name="pl187"/>
            <p:cNvSpPr/>
            <p:nvPr/>
          </p:nvSpPr>
          <p:spPr>
            <a:xfrm>
              <a:off x="8680487" y="322776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8" name="pl188"/>
            <p:cNvSpPr/>
            <p:nvPr/>
          </p:nvSpPr>
          <p:spPr>
            <a:xfrm>
              <a:off x="8694556" y="353648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9" name="pl189"/>
            <p:cNvSpPr/>
            <p:nvPr/>
          </p:nvSpPr>
          <p:spPr>
            <a:xfrm>
              <a:off x="8666418" y="38451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0" name="pl190"/>
            <p:cNvSpPr/>
            <p:nvPr/>
          </p:nvSpPr>
          <p:spPr>
            <a:xfrm>
              <a:off x="8610143" y="415391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1" name="pl191"/>
            <p:cNvSpPr/>
            <p:nvPr/>
          </p:nvSpPr>
          <p:spPr>
            <a:xfrm>
              <a:off x="8694556" y="446263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2" name="pl192"/>
            <p:cNvSpPr/>
            <p:nvPr/>
          </p:nvSpPr>
          <p:spPr>
            <a:xfrm>
              <a:off x="8455388" y="477135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3" name="pl193"/>
            <p:cNvSpPr/>
            <p:nvPr/>
          </p:nvSpPr>
          <p:spPr>
            <a:xfrm>
              <a:off x="8596075" y="508007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4" name="pl194"/>
            <p:cNvSpPr/>
            <p:nvPr/>
          </p:nvSpPr>
          <p:spPr>
            <a:xfrm>
              <a:off x="8694556" y="538879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5" name="pt195"/>
            <p:cNvSpPr/>
            <p:nvPr/>
          </p:nvSpPr>
          <p:spPr>
            <a:xfrm>
              <a:off x="8690056"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8690056"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8422750"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8422750"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8549369"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8549369"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8211720"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8211720"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8675987"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8675987"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8690056"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8690056"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8661918"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8661918"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8605643"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8605643"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8690056"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8690056"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8450888"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8450888"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8591575"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8591575"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8690056"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8690056"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8649404" y="1947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0" name="pt220"/>
            <p:cNvSpPr/>
            <p:nvPr/>
          </p:nvSpPr>
          <p:spPr>
            <a:xfrm>
              <a:off x="8649404" y="1947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1" name="pt221"/>
            <p:cNvSpPr/>
            <p:nvPr/>
          </p:nvSpPr>
          <p:spPr>
            <a:xfrm>
              <a:off x="8382098" y="22564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2" name="pt222"/>
            <p:cNvSpPr/>
            <p:nvPr/>
          </p:nvSpPr>
          <p:spPr>
            <a:xfrm>
              <a:off x="8382098" y="22564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3" name="pt223"/>
            <p:cNvSpPr/>
            <p:nvPr/>
          </p:nvSpPr>
          <p:spPr>
            <a:xfrm>
              <a:off x="8508717" y="25651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4" name="pt224"/>
            <p:cNvSpPr/>
            <p:nvPr/>
          </p:nvSpPr>
          <p:spPr>
            <a:xfrm>
              <a:off x="8508717" y="25651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5" name="pt225"/>
            <p:cNvSpPr/>
            <p:nvPr/>
          </p:nvSpPr>
          <p:spPr>
            <a:xfrm>
              <a:off x="8171068" y="2873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6" name="pt226"/>
            <p:cNvSpPr/>
            <p:nvPr/>
          </p:nvSpPr>
          <p:spPr>
            <a:xfrm>
              <a:off x="8171068" y="2873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7" name="pt227"/>
            <p:cNvSpPr/>
            <p:nvPr/>
          </p:nvSpPr>
          <p:spPr>
            <a:xfrm>
              <a:off x="8635335" y="31826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8" name="pt228"/>
            <p:cNvSpPr/>
            <p:nvPr/>
          </p:nvSpPr>
          <p:spPr>
            <a:xfrm>
              <a:off x="8635335" y="31826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9" name="pt229"/>
            <p:cNvSpPr/>
            <p:nvPr/>
          </p:nvSpPr>
          <p:spPr>
            <a:xfrm>
              <a:off x="8649404" y="3491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0" name="pt230"/>
            <p:cNvSpPr/>
            <p:nvPr/>
          </p:nvSpPr>
          <p:spPr>
            <a:xfrm>
              <a:off x="8649404" y="3491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1" name="pt231"/>
            <p:cNvSpPr/>
            <p:nvPr/>
          </p:nvSpPr>
          <p:spPr>
            <a:xfrm>
              <a:off x="8621266" y="3800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2" name="pt232"/>
            <p:cNvSpPr/>
            <p:nvPr/>
          </p:nvSpPr>
          <p:spPr>
            <a:xfrm>
              <a:off x="8621266" y="3800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3" name="pt233"/>
            <p:cNvSpPr/>
            <p:nvPr/>
          </p:nvSpPr>
          <p:spPr>
            <a:xfrm>
              <a:off x="8564991" y="41087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4" name="pt234"/>
            <p:cNvSpPr/>
            <p:nvPr/>
          </p:nvSpPr>
          <p:spPr>
            <a:xfrm>
              <a:off x="8564991" y="41087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5" name="pt235"/>
            <p:cNvSpPr/>
            <p:nvPr/>
          </p:nvSpPr>
          <p:spPr>
            <a:xfrm>
              <a:off x="8649404" y="44174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6" name="pt236"/>
            <p:cNvSpPr/>
            <p:nvPr/>
          </p:nvSpPr>
          <p:spPr>
            <a:xfrm>
              <a:off x="8649404" y="44174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7" name="pt237"/>
            <p:cNvSpPr/>
            <p:nvPr/>
          </p:nvSpPr>
          <p:spPr>
            <a:xfrm>
              <a:off x="8410236" y="47262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8" name="pt238"/>
            <p:cNvSpPr/>
            <p:nvPr/>
          </p:nvSpPr>
          <p:spPr>
            <a:xfrm>
              <a:off x="8410236" y="47262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9" name="pt239"/>
            <p:cNvSpPr/>
            <p:nvPr/>
          </p:nvSpPr>
          <p:spPr>
            <a:xfrm>
              <a:off x="8550923" y="50349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0" name="pt240"/>
            <p:cNvSpPr/>
            <p:nvPr/>
          </p:nvSpPr>
          <p:spPr>
            <a:xfrm>
              <a:off x="8550923" y="50349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1" name="pt241"/>
            <p:cNvSpPr/>
            <p:nvPr/>
          </p:nvSpPr>
          <p:spPr>
            <a:xfrm>
              <a:off x="8649404" y="5343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2" name="pt242"/>
            <p:cNvSpPr/>
            <p:nvPr/>
          </p:nvSpPr>
          <p:spPr>
            <a:xfrm>
              <a:off x="8649404" y="5343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3" name="tx243"/>
            <p:cNvSpPr/>
            <p:nvPr/>
          </p:nvSpPr>
          <p:spPr>
            <a:xfrm>
              <a:off x="8836216" y="195155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4" name="tx244"/>
            <p:cNvSpPr/>
            <p:nvPr/>
          </p:nvSpPr>
          <p:spPr>
            <a:xfrm>
              <a:off x="8836216" y="226027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5" name="tx245"/>
            <p:cNvSpPr/>
            <p:nvPr/>
          </p:nvSpPr>
          <p:spPr>
            <a:xfrm>
              <a:off x="8836216" y="256899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6" name="tx246"/>
            <p:cNvSpPr/>
            <p:nvPr/>
          </p:nvSpPr>
          <p:spPr>
            <a:xfrm>
              <a:off x="8836216" y="287771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7" name="tx247"/>
            <p:cNvSpPr/>
            <p:nvPr/>
          </p:nvSpPr>
          <p:spPr>
            <a:xfrm>
              <a:off x="8836216" y="318643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8" name="tx248"/>
            <p:cNvSpPr/>
            <p:nvPr/>
          </p:nvSpPr>
          <p:spPr>
            <a:xfrm>
              <a:off x="8836216" y="349514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9" name="tx249"/>
            <p:cNvSpPr/>
            <p:nvPr/>
          </p:nvSpPr>
          <p:spPr>
            <a:xfrm>
              <a:off x="8836216" y="380386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0" name="tx250"/>
            <p:cNvSpPr/>
            <p:nvPr/>
          </p:nvSpPr>
          <p:spPr>
            <a:xfrm>
              <a:off x="8836216" y="411258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1" name="tx251"/>
            <p:cNvSpPr/>
            <p:nvPr/>
          </p:nvSpPr>
          <p:spPr>
            <a:xfrm>
              <a:off x="8836216" y="442130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2" name="tx252"/>
            <p:cNvSpPr/>
            <p:nvPr/>
          </p:nvSpPr>
          <p:spPr>
            <a:xfrm>
              <a:off x="8836216" y="473002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3" name="tx253"/>
            <p:cNvSpPr/>
            <p:nvPr/>
          </p:nvSpPr>
          <p:spPr>
            <a:xfrm>
              <a:off x="8836216" y="503874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4" name="tx254"/>
            <p:cNvSpPr/>
            <p:nvPr/>
          </p:nvSpPr>
          <p:spPr>
            <a:xfrm>
              <a:off x="8836216" y="534746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5" name="rc255"/>
            <p:cNvSpPr/>
            <p:nvPr/>
          </p:nvSpPr>
          <p:spPr>
            <a:xfrm>
              <a:off x="7217342" y="1807652"/>
              <a:ext cx="1857068" cy="3766375"/>
            </a:xfrm>
            <a:prstGeom prst="rect">
              <a:avLst/>
            </a:prstGeom>
            <a:noFill/>
            <a:ln w="13550" cap="rnd">
              <a:solidFill>
                <a:srgbClr val="999999">
                  <a:alpha val="100000"/>
                </a:srgbClr>
              </a:solidFill>
              <a:prstDash val="solid"/>
              <a:round/>
            </a:ln>
          </p:spPr>
          <p:txBody>
            <a:bodyPr/>
            <a:lstStyle/>
            <a:p/>
          </p:txBody>
        </p:sp>
        <p:sp>
          <p:nvSpPr>
            <p:cNvPr id="256" name="rc256"/>
            <p:cNvSpPr/>
            <p:nvPr/>
          </p:nvSpPr>
          <p:spPr>
            <a:xfrm>
              <a:off x="1136829"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7" name="tx257"/>
            <p:cNvSpPr/>
            <p:nvPr/>
          </p:nvSpPr>
          <p:spPr>
            <a:xfrm>
              <a:off x="1826202"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58" name="rc258"/>
            <p:cNvSpPr/>
            <p:nvPr/>
          </p:nvSpPr>
          <p:spPr>
            <a:xfrm>
              <a:off x="4158386"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9" name="tx259"/>
            <p:cNvSpPr/>
            <p:nvPr/>
          </p:nvSpPr>
          <p:spPr>
            <a:xfrm>
              <a:off x="487253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60" name="rc260"/>
            <p:cNvSpPr/>
            <p:nvPr/>
          </p:nvSpPr>
          <p:spPr>
            <a:xfrm>
              <a:off x="7217342" y="1592799"/>
              <a:ext cx="185706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61" name="tx261"/>
            <p:cNvSpPr/>
            <p:nvPr/>
          </p:nvSpPr>
          <p:spPr>
            <a:xfrm>
              <a:off x="7999892"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62" name="pl262"/>
            <p:cNvSpPr/>
            <p:nvPr/>
          </p:nvSpPr>
          <p:spPr>
            <a:xfrm>
              <a:off x="1136829"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63" name="pl263"/>
            <p:cNvSpPr/>
            <p:nvPr/>
          </p:nvSpPr>
          <p:spPr>
            <a:xfrm>
              <a:off x="12212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4" name="pl264"/>
            <p:cNvSpPr/>
            <p:nvPr/>
          </p:nvSpPr>
          <p:spPr>
            <a:xfrm>
              <a:off x="150261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5" name="pl265"/>
            <p:cNvSpPr/>
            <p:nvPr/>
          </p:nvSpPr>
          <p:spPr>
            <a:xfrm>
              <a:off x="17839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6" name="pl266"/>
            <p:cNvSpPr/>
            <p:nvPr/>
          </p:nvSpPr>
          <p:spPr>
            <a:xfrm>
              <a:off x="20653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7" name="pl267"/>
            <p:cNvSpPr/>
            <p:nvPr/>
          </p:nvSpPr>
          <p:spPr>
            <a:xfrm>
              <a:off x="234673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8" name="pl268"/>
            <p:cNvSpPr/>
            <p:nvPr/>
          </p:nvSpPr>
          <p:spPr>
            <a:xfrm>
              <a:off x="26281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9" name="tx269"/>
            <p:cNvSpPr/>
            <p:nvPr/>
          </p:nvSpPr>
          <p:spPr>
            <a:xfrm>
              <a:off x="119015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70" name="tx270"/>
            <p:cNvSpPr/>
            <p:nvPr/>
          </p:nvSpPr>
          <p:spPr>
            <a:xfrm>
              <a:off x="144043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71" name="tx271"/>
            <p:cNvSpPr/>
            <p:nvPr/>
          </p:nvSpPr>
          <p:spPr>
            <a:xfrm>
              <a:off x="172181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72" name="tx272"/>
            <p:cNvSpPr/>
            <p:nvPr/>
          </p:nvSpPr>
          <p:spPr>
            <a:xfrm>
              <a:off x="200318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73" name="tx273"/>
            <p:cNvSpPr/>
            <p:nvPr/>
          </p:nvSpPr>
          <p:spPr>
            <a:xfrm>
              <a:off x="228455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74" name="tx274"/>
            <p:cNvSpPr/>
            <p:nvPr/>
          </p:nvSpPr>
          <p:spPr>
            <a:xfrm>
              <a:off x="253484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75" name="pl275"/>
            <p:cNvSpPr/>
            <p:nvPr/>
          </p:nvSpPr>
          <p:spPr>
            <a:xfrm>
              <a:off x="4158386"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76" name="pl276"/>
            <p:cNvSpPr/>
            <p:nvPr/>
          </p:nvSpPr>
          <p:spPr>
            <a:xfrm>
              <a:off x="424279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7" name="pl277"/>
            <p:cNvSpPr/>
            <p:nvPr/>
          </p:nvSpPr>
          <p:spPr>
            <a:xfrm>
              <a:off x="45241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48055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508692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536829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56496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tx282"/>
            <p:cNvSpPr/>
            <p:nvPr/>
          </p:nvSpPr>
          <p:spPr>
            <a:xfrm>
              <a:off x="421170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3" name="tx283"/>
            <p:cNvSpPr/>
            <p:nvPr/>
          </p:nvSpPr>
          <p:spPr>
            <a:xfrm>
              <a:off x="446199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4" name="tx284"/>
            <p:cNvSpPr/>
            <p:nvPr/>
          </p:nvSpPr>
          <p:spPr>
            <a:xfrm>
              <a:off x="47433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5" name="tx285"/>
            <p:cNvSpPr/>
            <p:nvPr/>
          </p:nvSpPr>
          <p:spPr>
            <a:xfrm>
              <a:off x="502474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6" name="tx286"/>
            <p:cNvSpPr/>
            <p:nvPr/>
          </p:nvSpPr>
          <p:spPr>
            <a:xfrm>
              <a:off x="530611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7" name="tx287"/>
            <p:cNvSpPr/>
            <p:nvPr/>
          </p:nvSpPr>
          <p:spPr>
            <a:xfrm>
              <a:off x="5556399"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8" name="pl288"/>
            <p:cNvSpPr/>
            <p:nvPr/>
          </p:nvSpPr>
          <p:spPr>
            <a:xfrm>
              <a:off x="7217342" y="5574027"/>
              <a:ext cx="1857068" cy="0"/>
            </a:xfrm>
            <a:custGeom>
              <a:avLst/>
              <a:pathLst>
                <a:path w="1857068" h="0">
                  <a:moveTo>
                    <a:pt x="0" y="0"/>
                  </a:moveTo>
                  <a:lnTo>
                    <a:pt x="1857068" y="0"/>
                  </a:lnTo>
                </a:path>
              </a:pathLst>
            </a:custGeom>
            <a:ln w="8130" cap="flat">
              <a:solidFill>
                <a:srgbClr val="000000">
                  <a:alpha val="100000"/>
                </a:srgbClr>
              </a:solidFill>
              <a:prstDash val="solid"/>
              <a:round/>
            </a:ln>
          </p:spPr>
          <p:txBody>
            <a:bodyPr/>
            <a:lstStyle/>
            <a:p/>
          </p:txBody>
        </p:sp>
        <p:sp>
          <p:nvSpPr>
            <p:cNvPr id="289" name="pl289"/>
            <p:cNvSpPr/>
            <p:nvPr/>
          </p:nvSpPr>
          <p:spPr>
            <a:xfrm>
              <a:off x="73017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0" name="pl290"/>
            <p:cNvSpPr/>
            <p:nvPr/>
          </p:nvSpPr>
          <p:spPr>
            <a:xfrm>
              <a:off x="75831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78645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814587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84272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870862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tx295"/>
            <p:cNvSpPr/>
            <p:nvPr/>
          </p:nvSpPr>
          <p:spPr>
            <a:xfrm>
              <a:off x="7270664"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6" name="tx296"/>
            <p:cNvSpPr/>
            <p:nvPr/>
          </p:nvSpPr>
          <p:spPr>
            <a:xfrm>
              <a:off x="75209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7" name="tx297"/>
            <p:cNvSpPr/>
            <p:nvPr/>
          </p:nvSpPr>
          <p:spPr>
            <a:xfrm>
              <a:off x="780232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8" name="tx298"/>
            <p:cNvSpPr/>
            <p:nvPr/>
          </p:nvSpPr>
          <p:spPr>
            <a:xfrm>
              <a:off x="808369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99" name="tx299"/>
            <p:cNvSpPr/>
            <p:nvPr/>
          </p:nvSpPr>
          <p:spPr>
            <a:xfrm>
              <a:off x="83650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0" name="tx300"/>
            <p:cNvSpPr/>
            <p:nvPr/>
          </p:nvSpPr>
          <p:spPr>
            <a:xfrm>
              <a:off x="861535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1" name="tx301"/>
            <p:cNvSpPr/>
            <p:nvPr/>
          </p:nvSpPr>
          <p:spPr>
            <a:xfrm>
              <a:off x="6628014" y="5348791"/>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02" name="tx302"/>
            <p:cNvSpPr/>
            <p:nvPr/>
          </p:nvSpPr>
          <p:spPr>
            <a:xfrm>
              <a:off x="6899408" y="5040071"/>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03" name="tx303"/>
            <p:cNvSpPr/>
            <p:nvPr/>
          </p:nvSpPr>
          <p:spPr>
            <a:xfrm>
              <a:off x="6657001" y="473135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04" name="tx304"/>
            <p:cNvSpPr/>
            <p:nvPr/>
          </p:nvSpPr>
          <p:spPr>
            <a:xfrm>
              <a:off x="6743960" y="4422633"/>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05" name="tx305"/>
            <p:cNvSpPr/>
            <p:nvPr/>
          </p:nvSpPr>
          <p:spPr>
            <a:xfrm>
              <a:off x="6700435" y="4113913"/>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06" name="tx306"/>
            <p:cNvSpPr/>
            <p:nvPr/>
          </p:nvSpPr>
          <p:spPr>
            <a:xfrm>
              <a:off x="6141736" y="3805194"/>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07" name="tx307"/>
            <p:cNvSpPr/>
            <p:nvPr/>
          </p:nvSpPr>
          <p:spPr>
            <a:xfrm>
              <a:off x="6868319" y="3496475"/>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08" name="tx308"/>
            <p:cNvSpPr/>
            <p:nvPr/>
          </p:nvSpPr>
          <p:spPr>
            <a:xfrm>
              <a:off x="6880937" y="3187756"/>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09" name="tx309"/>
            <p:cNvSpPr/>
            <p:nvPr/>
          </p:nvSpPr>
          <p:spPr>
            <a:xfrm>
              <a:off x="6806414" y="2879036"/>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10" name="tx310"/>
            <p:cNvSpPr/>
            <p:nvPr/>
          </p:nvSpPr>
          <p:spPr>
            <a:xfrm>
              <a:off x="6831194" y="2570317"/>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11" name="tx311"/>
            <p:cNvSpPr/>
            <p:nvPr/>
          </p:nvSpPr>
          <p:spPr>
            <a:xfrm>
              <a:off x="6657001" y="226159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12" name="tx312"/>
            <p:cNvSpPr/>
            <p:nvPr/>
          </p:nvSpPr>
          <p:spPr>
            <a:xfrm>
              <a:off x="6085044" y="1952878"/>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13" name="tx313"/>
            <p:cNvSpPr/>
            <p:nvPr/>
          </p:nvSpPr>
          <p:spPr>
            <a:xfrm>
              <a:off x="3660224" y="5332252"/>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14" name="tx314"/>
            <p:cNvSpPr/>
            <p:nvPr/>
          </p:nvSpPr>
          <p:spPr>
            <a:xfrm>
              <a:off x="3567138" y="4995969"/>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15" name="tx315"/>
            <p:cNvSpPr/>
            <p:nvPr/>
          </p:nvSpPr>
          <p:spPr>
            <a:xfrm>
              <a:off x="3505050" y="4659685"/>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16" name="tx316"/>
            <p:cNvSpPr/>
            <p:nvPr/>
          </p:nvSpPr>
          <p:spPr>
            <a:xfrm>
              <a:off x="3604354" y="432340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17" name="tx317"/>
            <p:cNvSpPr/>
            <p:nvPr/>
          </p:nvSpPr>
          <p:spPr>
            <a:xfrm>
              <a:off x="3654098" y="3987118"/>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18" name="tx318"/>
            <p:cNvSpPr/>
            <p:nvPr/>
          </p:nvSpPr>
          <p:spPr>
            <a:xfrm>
              <a:off x="3194429" y="365083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19" name="tx319"/>
            <p:cNvSpPr/>
            <p:nvPr/>
          </p:nvSpPr>
          <p:spPr>
            <a:xfrm>
              <a:off x="3853071" y="3314551"/>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20" name="tx320"/>
            <p:cNvSpPr/>
            <p:nvPr/>
          </p:nvSpPr>
          <p:spPr>
            <a:xfrm>
              <a:off x="3604537" y="2978267"/>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21" name="tx321"/>
            <p:cNvSpPr/>
            <p:nvPr/>
          </p:nvSpPr>
          <p:spPr>
            <a:xfrm>
              <a:off x="3722586" y="2641984"/>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22" name="tx322"/>
            <p:cNvSpPr/>
            <p:nvPr/>
          </p:nvSpPr>
          <p:spPr>
            <a:xfrm>
              <a:off x="3063487" y="2305700"/>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23" name="tx323"/>
            <p:cNvSpPr/>
            <p:nvPr/>
          </p:nvSpPr>
          <p:spPr>
            <a:xfrm>
              <a:off x="3797201" y="1969417"/>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24" name="tx324"/>
            <p:cNvSpPr/>
            <p:nvPr/>
          </p:nvSpPr>
          <p:spPr>
            <a:xfrm>
              <a:off x="570361" y="5312471"/>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25" name="tx325"/>
            <p:cNvSpPr/>
            <p:nvPr/>
          </p:nvSpPr>
          <p:spPr>
            <a:xfrm>
              <a:off x="589289" y="4943218"/>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26" name="tx326"/>
            <p:cNvSpPr/>
            <p:nvPr/>
          </p:nvSpPr>
          <p:spPr>
            <a:xfrm>
              <a:off x="508456" y="4573966"/>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27" name="tx327"/>
            <p:cNvSpPr/>
            <p:nvPr/>
          </p:nvSpPr>
          <p:spPr>
            <a:xfrm>
              <a:off x="576488" y="420471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28" name="tx328"/>
            <p:cNvSpPr/>
            <p:nvPr/>
          </p:nvSpPr>
          <p:spPr>
            <a:xfrm>
              <a:off x="638850" y="3835461"/>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29" name="tx329"/>
            <p:cNvSpPr/>
            <p:nvPr/>
          </p:nvSpPr>
          <p:spPr>
            <a:xfrm>
              <a:off x="576671" y="3466208"/>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30" name="tx330"/>
            <p:cNvSpPr/>
            <p:nvPr/>
          </p:nvSpPr>
          <p:spPr>
            <a:xfrm>
              <a:off x="638667" y="309695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31" name="tx331"/>
            <p:cNvSpPr/>
            <p:nvPr/>
          </p:nvSpPr>
          <p:spPr>
            <a:xfrm>
              <a:off x="651103" y="2727703"/>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32" name="tx332"/>
            <p:cNvSpPr/>
            <p:nvPr/>
          </p:nvSpPr>
          <p:spPr>
            <a:xfrm>
              <a:off x="532871" y="2358451"/>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33" name="tx333"/>
            <p:cNvSpPr/>
            <p:nvPr/>
          </p:nvSpPr>
          <p:spPr>
            <a:xfrm>
              <a:off x="508182" y="198919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34" name="tx334"/>
            <p:cNvSpPr/>
            <p:nvPr/>
          </p:nvSpPr>
          <p:spPr>
            <a:xfrm>
              <a:off x="3973998"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35" name="pt335"/>
            <p:cNvSpPr/>
            <p:nvPr/>
          </p:nvSpPr>
          <p:spPr>
            <a:xfrm>
              <a:off x="5129604"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336" name="pt336"/>
            <p:cNvSpPr/>
            <p:nvPr/>
          </p:nvSpPr>
          <p:spPr>
            <a:xfrm>
              <a:off x="5736955"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37" name="tx337"/>
            <p:cNvSpPr/>
            <p:nvPr/>
          </p:nvSpPr>
          <p:spPr>
            <a:xfrm>
              <a:off x="538117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338" name="tx338"/>
            <p:cNvSpPr/>
            <p:nvPr/>
          </p:nvSpPr>
          <p:spPr>
            <a:xfrm>
              <a:off x="5988525"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39" name="tx339"/>
            <p:cNvSpPr/>
            <p:nvPr/>
          </p:nvSpPr>
          <p:spPr>
            <a:xfrm>
              <a:off x="1136829"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2024 and 2025</a:t>
              </a:r>
            </a:p>
          </p:txBody>
        </p:sp>
        <p:sp>
          <p:nvSpPr>
            <p:cNvPr id="340" name="tx3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41" name="tx3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2024 and 2025, and change in coverage between the two years.
Overall, 10 out of 33 (30%) countries in LACR had a decline in coverage. The largest decline was in Guatemala and Venezuela (-10 percentage points), followed by St Lucia (-9 percentage points).
There were 11 (33%) countries with an increase in DTP1 coverage. Coverage remained the same in 12 countries between 2024 and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DTP1 coverage increased in 11 countries and decreased in 10 countries.</a:t>
            </a:r>
          </a:p>
        </p:txBody>
      </p:sp>
      <p:grpSp xmlns:pic="http://schemas.openxmlformats.org/drawingml/2006/picture">
        <p:nvGrpSpPr>
          <p:cNvPr id="344" name=""/>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countries in LACR from lowest to highest coverage, and the rank of the top 10 countries with the most zero-dose children, based on absolute numbers.
In 2025, DTP1 coverage ranged from 57% in Venezuela to 99% in El Salvador, Cuba, Uruguay, Guyana, Trinidad and Tobago, Bahamas, St Vincent, Antigua and Barbuda, and St Kitts and Nevis.
22 out of 33 (67%) countries had coverage of at least 90%.
Mexico had DTP1 coverage of 89% and the highest absolute number of zero-dose children in the region, followed by Venezuela.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Venezuela and Bolivia had the lowest DTP1 coverage and were also among the countries with the highest number of zero-dose children.</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412255" y="2236430"/>
              <a:ext cx="1690680" cy="1643294"/>
            </a:xfrm>
            <a:custGeom>
              <a:avLst/>
              <a:pathLst>
                <a:path w="1690680" h="1643294">
                  <a:moveTo>
                    <a:pt x="438324" y="1643294"/>
                  </a:moveTo>
                  <a:lnTo>
                    <a:pt x="497960" y="1634171"/>
                  </a:lnTo>
                  <a:lnTo>
                    <a:pt x="557596" y="1625048"/>
                  </a:lnTo>
                  <a:lnTo>
                    <a:pt x="617232" y="1615925"/>
                  </a:lnTo>
                  <a:lnTo>
                    <a:pt x="676868" y="1606802"/>
                  </a:lnTo>
                  <a:lnTo>
                    <a:pt x="736504" y="1597680"/>
                  </a:lnTo>
                  <a:lnTo>
                    <a:pt x="796140" y="1588557"/>
                  </a:lnTo>
                  <a:lnTo>
                    <a:pt x="855776" y="1579434"/>
                  </a:lnTo>
                  <a:lnTo>
                    <a:pt x="915412" y="1570311"/>
                  </a:lnTo>
                  <a:lnTo>
                    <a:pt x="975048" y="1561188"/>
                  </a:lnTo>
                  <a:lnTo>
                    <a:pt x="1034684" y="1552065"/>
                  </a:lnTo>
                  <a:lnTo>
                    <a:pt x="1094320" y="1542942"/>
                  </a:lnTo>
                  <a:lnTo>
                    <a:pt x="1153956" y="1533819"/>
                  </a:lnTo>
                  <a:lnTo>
                    <a:pt x="1213592" y="1524696"/>
                  </a:lnTo>
                  <a:lnTo>
                    <a:pt x="1273228" y="1515573"/>
                  </a:lnTo>
                  <a:lnTo>
                    <a:pt x="1332864" y="1506450"/>
                  </a:lnTo>
                  <a:lnTo>
                    <a:pt x="1392500" y="1497327"/>
                  </a:lnTo>
                  <a:lnTo>
                    <a:pt x="1452136" y="1488204"/>
                  </a:lnTo>
                  <a:lnTo>
                    <a:pt x="1511772" y="1479081"/>
                  </a:lnTo>
                  <a:lnTo>
                    <a:pt x="1571408" y="1469958"/>
                  </a:lnTo>
                  <a:lnTo>
                    <a:pt x="1631044" y="1460835"/>
                  </a:lnTo>
                  <a:lnTo>
                    <a:pt x="1690680" y="1451712"/>
                  </a:lnTo>
                  <a:lnTo>
                    <a:pt x="1680718" y="1393365"/>
                  </a:lnTo>
                  <a:lnTo>
                    <a:pt x="1668743" y="1335398"/>
                  </a:lnTo>
                  <a:lnTo>
                    <a:pt x="1654769" y="1277879"/>
                  </a:lnTo>
                  <a:lnTo>
                    <a:pt x="1638813" y="1220878"/>
                  </a:lnTo>
                  <a:lnTo>
                    <a:pt x="1620895" y="1164464"/>
                  </a:lnTo>
                  <a:lnTo>
                    <a:pt x="1601035" y="1108703"/>
                  </a:lnTo>
                  <a:lnTo>
                    <a:pt x="1579258" y="1053664"/>
                  </a:lnTo>
                  <a:lnTo>
                    <a:pt x="1555589" y="999410"/>
                  </a:lnTo>
                  <a:lnTo>
                    <a:pt x="1530057" y="946008"/>
                  </a:lnTo>
                  <a:lnTo>
                    <a:pt x="1502693" y="893522"/>
                  </a:lnTo>
                  <a:lnTo>
                    <a:pt x="1473528" y="842014"/>
                  </a:lnTo>
                  <a:lnTo>
                    <a:pt x="1442599" y="791545"/>
                  </a:lnTo>
                  <a:lnTo>
                    <a:pt x="1409942" y="742178"/>
                  </a:lnTo>
                  <a:lnTo>
                    <a:pt x="1375596" y="693970"/>
                  </a:lnTo>
                  <a:lnTo>
                    <a:pt x="1339603" y="646979"/>
                  </a:lnTo>
                  <a:lnTo>
                    <a:pt x="1302005" y="601262"/>
                  </a:lnTo>
                  <a:lnTo>
                    <a:pt x="1262848" y="556873"/>
                  </a:lnTo>
                  <a:lnTo>
                    <a:pt x="1222179" y="513866"/>
                  </a:lnTo>
                  <a:lnTo>
                    <a:pt x="1180045" y="472291"/>
                  </a:lnTo>
                  <a:lnTo>
                    <a:pt x="1136498" y="432200"/>
                  </a:lnTo>
                  <a:lnTo>
                    <a:pt x="1091590" y="393639"/>
                  </a:lnTo>
                  <a:lnTo>
                    <a:pt x="1045375" y="356656"/>
                  </a:lnTo>
                  <a:lnTo>
                    <a:pt x="997907" y="321294"/>
                  </a:lnTo>
                  <a:lnTo>
                    <a:pt x="949245" y="287595"/>
                  </a:lnTo>
                  <a:lnTo>
                    <a:pt x="899445" y="255601"/>
                  </a:lnTo>
                  <a:lnTo>
                    <a:pt x="848568" y="225349"/>
                  </a:lnTo>
                  <a:lnTo>
                    <a:pt x="796675" y="196875"/>
                  </a:lnTo>
                  <a:lnTo>
                    <a:pt x="743827" y="170214"/>
                  </a:lnTo>
                  <a:lnTo>
                    <a:pt x="690089" y="145398"/>
                  </a:lnTo>
                  <a:lnTo>
                    <a:pt x="635524" y="122456"/>
                  </a:lnTo>
                  <a:lnTo>
                    <a:pt x="580198" y="101416"/>
                  </a:lnTo>
                  <a:lnTo>
                    <a:pt x="524177" y="82303"/>
                  </a:lnTo>
                  <a:lnTo>
                    <a:pt x="467529" y="65140"/>
                  </a:lnTo>
                  <a:lnTo>
                    <a:pt x="410320" y="49948"/>
                  </a:lnTo>
                  <a:lnTo>
                    <a:pt x="352620" y="36744"/>
                  </a:lnTo>
                  <a:lnTo>
                    <a:pt x="294497" y="25544"/>
                  </a:lnTo>
                  <a:lnTo>
                    <a:pt x="236022" y="16363"/>
                  </a:lnTo>
                  <a:lnTo>
                    <a:pt x="177264" y="9210"/>
                  </a:lnTo>
                  <a:lnTo>
                    <a:pt x="118294" y="4095"/>
                  </a:lnTo>
                  <a:lnTo>
                    <a:pt x="59182" y="1024"/>
                  </a:lnTo>
                  <a:lnTo>
                    <a:pt x="0" y="0"/>
                  </a:lnTo>
                  <a:lnTo>
                    <a:pt x="0" y="60329"/>
                  </a:lnTo>
                  <a:lnTo>
                    <a:pt x="0" y="120659"/>
                  </a:lnTo>
                  <a:lnTo>
                    <a:pt x="0" y="180989"/>
                  </a:lnTo>
                  <a:lnTo>
                    <a:pt x="0" y="241318"/>
                  </a:lnTo>
                  <a:lnTo>
                    <a:pt x="0" y="301648"/>
                  </a:lnTo>
                  <a:lnTo>
                    <a:pt x="0" y="361978"/>
                  </a:lnTo>
                  <a:lnTo>
                    <a:pt x="0" y="422308"/>
                  </a:lnTo>
                  <a:lnTo>
                    <a:pt x="0" y="482637"/>
                  </a:lnTo>
                  <a:lnTo>
                    <a:pt x="0" y="542967"/>
                  </a:lnTo>
                  <a:lnTo>
                    <a:pt x="0" y="603297"/>
                  </a:lnTo>
                  <a:lnTo>
                    <a:pt x="0" y="663627"/>
                  </a:lnTo>
                  <a:lnTo>
                    <a:pt x="0" y="723956"/>
                  </a:lnTo>
                  <a:lnTo>
                    <a:pt x="0" y="784286"/>
                  </a:lnTo>
                  <a:lnTo>
                    <a:pt x="0" y="844616"/>
                  </a:lnTo>
                  <a:lnTo>
                    <a:pt x="0" y="904946"/>
                  </a:lnTo>
                  <a:lnTo>
                    <a:pt x="0" y="965275"/>
                  </a:lnTo>
                  <a:lnTo>
                    <a:pt x="0" y="1025605"/>
                  </a:lnTo>
                  <a:lnTo>
                    <a:pt x="0" y="1085935"/>
                  </a:lnTo>
                  <a:lnTo>
                    <a:pt x="0" y="1146265"/>
                  </a:lnTo>
                  <a:lnTo>
                    <a:pt x="0" y="1206594"/>
                  </a:lnTo>
                  <a:lnTo>
                    <a:pt x="0" y="1266924"/>
                  </a:lnTo>
                  <a:lnTo>
                    <a:pt x="62710" y="1271381"/>
                  </a:lnTo>
                  <a:lnTo>
                    <a:pt x="124160" y="1284662"/>
                  </a:lnTo>
                  <a:lnTo>
                    <a:pt x="183115" y="1306500"/>
                  </a:lnTo>
                  <a:lnTo>
                    <a:pt x="238388" y="1336455"/>
                  </a:lnTo>
                  <a:lnTo>
                    <a:pt x="288869" y="1373927"/>
                  </a:lnTo>
                  <a:lnTo>
                    <a:pt x="333544" y="1418162"/>
                  </a:lnTo>
                  <a:lnTo>
                    <a:pt x="371513" y="1468269"/>
                  </a:lnTo>
                  <a:lnTo>
                    <a:pt x="402015" y="1523243"/>
                  </a:lnTo>
                  <a:lnTo>
                    <a:pt x="424435" y="1581979"/>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632604" y="3688143"/>
              <a:ext cx="1489822" cy="1742862"/>
            </a:xfrm>
            <a:custGeom>
              <a:avLst/>
              <a:pathLst>
                <a:path w="1489822" h="1742862">
                  <a:moveTo>
                    <a:pt x="0" y="643435"/>
                  </a:moveTo>
                  <a:lnTo>
                    <a:pt x="29979" y="695788"/>
                  </a:lnTo>
                  <a:lnTo>
                    <a:pt x="59958" y="748142"/>
                  </a:lnTo>
                  <a:lnTo>
                    <a:pt x="89938" y="800496"/>
                  </a:lnTo>
                  <a:lnTo>
                    <a:pt x="119917" y="852849"/>
                  </a:lnTo>
                  <a:lnTo>
                    <a:pt x="149897" y="905203"/>
                  </a:lnTo>
                  <a:lnTo>
                    <a:pt x="179876" y="957557"/>
                  </a:lnTo>
                  <a:lnTo>
                    <a:pt x="209856" y="1009911"/>
                  </a:lnTo>
                  <a:lnTo>
                    <a:pt x="239835" y="1062264"/>
                  </a:lnTo>
                  <a:lnTo>
                    <a:pt x="269815" y="1114618"/>
                  </a:lnTo>
                  <a:lnTo>
                    <a:pt x="299794" y="1166972"/>
                  </a:lnTo>
                  <a:lnTo>
                    <a:pt x="329774" y="1219325"/>
                  </a:lnTo>
                  <a:lnTo>
                    <a:pt x="359753" y="1271679"/>
                  </a:lnTo>
                  <a:lnTo>
                    <a:pt x="389733" y="1324033"/>
                  </a:lnTo>
                  <a:lnTo>
                    <a:pt x="419712" y="1376387"/>
                  </a:lnTo>
                  <a:lnTo>
                    <a:pt x="449691" y="1428740"/>
                  </a:lnTo>
                  <a:lnTo>
                    <a:pt x="479671" y="1481094"/>
                  </a:lnTo>
                  <a:lnTo>
                    <a:pt x="509650" y="1533448"/>
                  </a:lnTo>
                  <a:lnTo>
                    <a:pt x="539630" y="1585801"/>
                  </a:lnTo>
                  <a:lnTo>
                    <a:pt x="569609" y="1638155"/>
                  </a:lnTo>
                  <a:lnTo>
                    <a:pt x="599589" y="1690509"/>
                  </a:lnTo>
                  <a:lnTo>
                    <a:pt x="629568" y="1742862"/>
                  </a:lnTo>
                  <a:lnTo>
                    <a:pt x="680052" y="1712790"/>
                  </a:lnTo>
                  <a:lnTo>
                    <a:pt x="729473" y="1681002"/>
                  </a:lnTo>
                  <a:lnTo>
                    <a:pt x="777773" y="1647535"/>
                  </a:lnTo>
                  <a:lnTo>
                    <a:pt x="824895" y="1612428"/>
                  </a:lnTo>
                  <a:lnTo>
                    <a:pt x="870783" y="1575723"/>
                  </a:lnTo>
                  <a:lnTo>
                    <a:pt x="915383" y="1537463"/>
                  </a:lnTo>
                  <a:lnTo>
                    <a:pt x="958643" y="1497694"/>
                  </a:lnTo>
                  <a:lnTo>
                    <a:pt x="1000511" y="1456463"/>
                  </a:lnTo>
                  <a:lnTo>
                    <a:pt x="1040938" y="1413817"/>
                  </a:lnTo>
                  <a:lnTo>
                    <a:pt x="1079876" y="1369808"/>
                  </a:lnTo>
                  <a:lnTo>
                    <a:pt x="1117279" y="1324488"/>
                  </a:lnTo>
                  <a:lnTo>
                    <a:pt x="1153103" y="1277909"/>
                  </a:lnTo>
                  <a:lnTo>
                    <a:pt x="1187306" y="1230127"/>
                  </a:lnTo>
                  <a:lnTo>
                    <a:pt x="1219848" y="1181198"/>
                  </a:lnTo>
                  <a:lnTo>
                    <a:pt x="1250689" y="1131181"/>
                  </a:lnTo>
                  <a:lnTo>
                    <a:pt x="1279794" y="1080133"/>
                  </a:lnTo>
                  <a:lnTo>
                    <a:pt x="1307129" y="1028116"/>
                  </a:lnTo>
                  <a:lnTo>
                    <a:pt x="1332660" y="975191"/>
                  </a:lnTo>
                  <a:lnTo>
                    <a:pt x="1356359" y="921419"/>
                  </a:lnTo>
                  <a:lnTo>
                    <a:pt x="1378196" y="866866"/>
                  </a:lnTo>
                  <a:lnTo>
                    <a:pt x="1398146" y="811594"/>
                  </a:lnTo>
                  <a:lnTo>
                    <a:pt x="1416186" y="755670"/>
                  </a:lnTo>
                  <a:lnTo>
                    <a:pt x="1432294" y="699159"/>
                  </a:lnTo>
                  <a:lnTo>
                    <a:pt x="1446451" y="642128"/>
                  </a:lnTo>
                  <a:lnTo>
                    <a:pt x="1458641" y="584644"/>
                  </a:lnTo>
                  <a:lnTo>
                    <a:pt x="1468849" y="526776"/>
                  </a:lnTo>
                  <a:lnTo>
                    <a:pt x="1477063" y="468591"/>
                  </a:lnTo>
                  <a:lnTo>
                    <a:pt x="1483274" y="410158"/>
                  </a:lnTo>
                  <a:lnTo>
                    <a:pt x="1487473" y="351546"/>
                  </a:lnTo>
                  <a:lnTo>
                    <a:pt x="1489657" y="292825"/>
                  </a:lnTo>
                  <a:lnTo>
                    <a:pt x="1489822" y="234063"/>
                  </a:lnTo>
                  <a:lnTo>
                    <a:pt x="1487969" y="175331"/>
                  </a:lnTo>
                  <a:lnTo>
                    <a:pt x="1484099" y="116697"/>
                  </a:lnTo>
                  <a:lnTo>
                    <a:pt x="1478217" y="58230"/>
                  </a:lnTo>
                  <a:lnTo>
                    <a:pt x="1470331" y="0"/>
                  </a:lnTo>
                  <a:lnTo>
                    <a:pt x="1410695" y="9122"/>
                  </a:lnTo>
                  <a:lnTo>
                    <a:pt x="1351059" y="18245"/>
                  </a:lnTo>
                  <a:lnTo>
                    <a:pt x="1291423" y="27368"/>
                  </a:lnTo>
                  <a:lnTo>
                    <a:pt x="1231787" y="36491"/>
                  </a:lnTo>
                  <a:lnTo>
                    <a:pt x="1172151" y="45614"/>
                  </a:lnTo>
                  <a:lnTo>
                    <a:pt x="1112515" y="54737"/>
                  </a:lnTo>
                  <a:lnTo>
                    <a:pt x="1052879" y="63860"/>
                  </a:lnTo>
                  <a:lnTo>
                    <a:pt x="993243" y="72983"/>
                  </a:lnTo>
                  <a:lnTo>
                    <a:pt x="933607" y="82106"/>
                  </a:lnTo>
                  <a:lnTo>
                    <a:pt x="873971" y="91229"/>
                  </a:lnTo>
                  <a:lnTo>
                    <a:pt x="814335" y="100352"/>
                  </a:lnTo>
                  <a:lnTo>
                    <a:pt x="754699" y="109475"/>
                  </a:lnTo>
                  <a:lnTo>
                    <a:pt x="695063" y="118598"/>
                  </a:lnTo>
                  <a:lnTo>
                    <a:pt x="635427" y="127721"/>
                  </a:lnTo>
                  <a:lnTo>
                    <a:pt x="575791" y="136844"/>
                  </a:lnTo>
                  <a:lnTo>
                    <a:pt x="516155" y="145967"/>
                  </a:lnTo>
                  <a:lnTo>
                    <a:pt x="456519" y="155090"/>
                  </a:lnTo>
                  <a:lnTo>
                    <a:pt x="396883" y="164212"/>
                  </a:lnTo>
                  <a:lnTo>
                    <a:pt x="337247" y="173335"/>
                  </a:lnTo>
                  <a:lnTo>
                    <a:pt x="277611" y="182458"/>
                  </a:lnTo>
                  <a:lnTo>
                    <a:pt x="217975" y="191581"/>
                  </a:lnTo>
                  <a:lnTo>
                    <a:pt x="223001" y="250572"/>
                  </a:lnTo>
                  <a:lnTo>
                    <a:pt x="220123" y="309706"/>
                  </a:lnTo>
                  <a:lnTo>
                    <a:pt x="209393" y="367930"/>
                  </a:lnTo>
                  <a:lnTo>
                    <a:pt x="191003" y="424206"/>
                  </a:lnTo>
                  <a:lnTo>
                    <a:pt x="165279" y="477530"/>
                  </a:lnTo>
                  <a:lnTo>
                    <a:pt x="132681" y="526952"/>
                  </a:lnTo>
                  <a:lnTo>
                    <a:pt x="93790" y="571591"/>
                  </a:lnTo>
                  <a:lnTo>
                    <a:pt x="49298" y="610650"/>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82188" y="4331578"/>
              <a:ext cx="1079984" cy="1325541"/>
            </a:xfrm>
            <a:custGeom>
              <a:avLst/>
              <a:pathLst>
                <a:path w="1079984" h="1325541">
                  <a:moveTo>
                    <a:pt x="170419" y="54593"/>
                  </a:moveTo>
                  <a:lnTo>
                    <a:pt x="162304" y="114375"/>
                  </a:lnTo>
                  <a:lnTo>
                    <a:pt x="154189" y="174156"/>
                  </a:lnTo>
                  <a:lnTo>
                    <a:pt x="146074" y="233938"/>
                  </a:lnTo>
                  <a:lnTo>
                    <a:pt x="137958" y="293719"/>
                  </a:lnTo>
                  <a:lnTo>
                    <a:pt x="129843" y="353501"/>
                  </a:lnTo>
                  <a:lnTo>
                    <a:pt x="121728" y="413282"/>
                  </a:lnTo>
                  <a:lnTo>
                    <a:pt x="113613" y="473064"/>
                  </a:lnTo>
                  <a:lnTo>
                    <a:pt x="105497" y="532845"/>
                  </a:lnTo>
                  <a:lnTo>
                    <a:pt x="97382" y="592626"/>
                  </a:lnTo>
                  <a:lnTo>
                    <a:pt x="89267" y="652408"/>
                  </a:lnTo>
                  <a:lnTo>
                    <a:pt x="81152" y="712189"/>
                  </a:lnTo>
                  <a:lnTo>
                    <a:pt x="73037" y="771971"/>
                  </a:lnTo>
                  <a:lnTo>
                    <a:pt x="64921" y="831752"/>
                  </a:lnTo>
                  <a:lnTo>
                    <a:pt x="56806" y="891534"/>
                  </a:lnTo>
                  <a:lnTo>
                    <a:pt x="48691" y="951315"/>
                  </a:lnTo>
                  <a:lnTo>
                    <a:pt x="40576" y="1011097"/>
                  </a:lnTo>
                  <a:lnTo>
                    <a:pt x="32460" y="1070878"/>
                  </a:lnTo>
                  <a:lnTo>
                    <a:pt x="24345" y="1130660"/>
                  </a:lnTo>
                  <a:lnTo>
                    <a:pt x="16230" y="1190441"/>
                  </a:lnTo>
                  <a:lnTo>
                    <a:pt x="8115" y="1250222"/>
                  </a:lnTo>
                  <a:lnTo>
                    <a:pt x="0" y="1310004"/>
                  </a:lnTo>
                  <a:lnTo>
                    <a:pt x="58549" y="1316926"/>
                  </a:lnTo>
                  <a:lnTo>
                    <a:pt x="117302" y="1321827"/>
                  </a:lnTo>
                  <a:lnTo>
                    <a:pt x="176189" y="1324699"/>
                  </a:lnTo>
                  <a:lnTo>
                    <a:pt x="235140" y="1325541"/>
                  </a:lnTo>
                  <a:lnTo>
                    <a:pt x="294085" y="1324350"/>
                  </a:lnTo>
                  <a:lnTo>
                    <a:pt x="352954" y="1321128"/>
                  </a:lnTo>
                  <a:lnTo>
                    <a:pt x="411677" y="1315879"/>
                  </a:lnTo>
                  <a:lnTo>
                    <a:pt x="470184" y="1308609"/>
                  </a:lnTo>
                  <a:lnTo>
                    <a:pt x="528406" y="1299327"/>
                  </a:lnTo>
                  <a:lnTo>
                    <a:pt x="586273" y="1288044"/>
                  </a:lnTo>
                  <a:lnTo>
                    <a:pt x="643717" y="1274773"/>
                  </a:lnTo>
                  <a:lnTo>
                    <a:pt x="700669" y="1259531"/>
                  </a:lnTo>
                  <a:lnTo>
                    <a:pt x="757063" y="1242334"/>
                  </a:lnTo>
                  <a:lnTo>
                    <a:pt x="812830" y="1223204"/>
                  </a:lnTo>
                  <a:lnTo>
                    <a:pt x="867905" y="1202163"/>
                  </a:lnTo>
                  <a:lnTo>
                    <a:pt x="922221" y="1179237"/>
                  </a:lnTo>
                  <a:lnTo>
                    <a:pt x="975716" y="1154452"/>
                  </a:lnTo>
                  <a:lnTo>
                    <a:pt x="1028324" y="1127838"/>
                  </a:lnTo>
                  <a:lnTo>
                    <a:pt x="1079984" y="1099427"/>
                  </a:lnTo>
                  <a:lnTo>
                    <a:pt x="1050005" y="1047074"/>
                  </a:lnTo>
                  <a:lnTo>
                    <a:pt x="1020025" y="994720"/>
                  </a:lnTo>
                  <a:lnTo>
                    <a:pt x="990046" y="942366"/>
                  </a:lnTo>
                  <a:lnTo>
                    <a:pt x="960066" y="890012"/>
                  </a:lnTo>
                  <a:lnTo>
                    <a:pt x="930087" y="837659"/>
                  </a:lnTo>
                  <a:lnTo>
                    <a:pt x="900107" y="785305"/>
                  </a:lnTo>
                  <a:lnTo>
                    <a:pt x="870128" y="732951"/>
                  </a:lnTo>
                  <a:lnTo>
                    <a:pt x="840148" y="680598"/>
                  </a:lnTo>
                  <a:lnTo>
                    <a:pt x="810169" y="628244"/>
                  </a:lnTo>
                  <a:lnTo>
                    <a:pt x="780189" y="575890"/>
                  </a:lnTo>
                  <a:lnTo>
                    <a:pt x="750210" y="523537"/>
                  </a:lnTo>
                  <a:lnTo>
                    <a:pt x="720230" y="471183"/>
                  </a:lnTo>
                  <a:lnTo>
                    <a:pt x="690251" y="418829"/>
                  </a:lnTo>
                  <a:lnTo>
                    <a:pt x="660272" y="366475"/>
                  </a:lnTo>
                  <a:lnTo>
                    <a:pt x="630292" y="314122"/>
                  </a:lnTo>
                  <a:lnTo>
                    <a:pt x="600313" y="261768"/>
                  </a:lnTo>
                  <a:lnTo>
                    <a:pt x="570333" y="209414"/>
                  </a:lnTo>
                  <a:lnTo>
                    <a:pt x="540354" y="157061"/>
                  </a:lnTo>
                  <a:lnTo>
                    <a:pt x="510374" y="104707"/>
                  </a:lnTo>
                  <a:lnTo>
                    <a:pt x="480395" y="52353"/>
                  </a:lnTo>
                  <a:lnTo>
                    <a:pt x="450415" y="0"/>
                  </a:lnTo>
                  <a:lnTo>
                    <a:pt x="398264" y="25485"/>
                  </a:lnTo>
                  <a:lnTo>
                    <a:pt x="343231" y="43940"/>
                  </a:lnTo>
                  <a:lnTo>
                    <a:pt x="286259" y="55048"/>
                  </a:lnTo>
                  <a:lnTo>
                    <a:pt x="228324" y="58620"/>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292663" y="4281996"/>
              <a:ext cx="1059944" cy="1359586"/>
            </a:xfrm>
            <a:custGeom>
              <a:avLst/>
              <a:pathLst>
                <a:path w="1059944" h="1359586">
                  <a:moveTo>
                    <a:pt x="829327" y="0"/>
                  </a:moveTo>
                  <a:lnTo>
                    <a:pt x="789835" y="45607"/>
                  </a:lnTo>
                  <a:lnTo>
                    <a:pt x="750343" y="91215"/>
                  </a:lnTo>
                  <a:lnTo>
                    <a:pt x="710851" y="136823"/>
                  </a:lnTo>
                  <a:lnTo>
                    <a:pt x="671360" y="182431"/>
                  </a:lnTo>
                  <a:lnTo>
                    <a:pt x="631868" y="228039"/>
                  </a:lnTo>
                  <a:lnTo>
                    <a:pt x="592376" y="273647"/>
                  </a:lnTo>
                  <a:lnTo>
                    <a:pt x="552884" y="319255"/>
                  </a:lnTo>
                  <a:lnTo>
                    <a:pt x="513392" y="364863"/>
                  </a:lnTo>
                  <a:lnTo>
                    <a:pt x="473901" y="410470"/>
                  </a:lnTo>
                  <a:lnTo>
                    <a:pt x="434409" y="456078"/>
                  </a:lnTo>
                  <a:lnTo>
                    <a:pt x="394917" y="501686"/>
                  </a:lnTo>
                  <a:lnTo>
                    <a:pt x="355425" y="547294"/>
                  </a:lnTo>
                  <a:lnTo>
                    <a:pt x="315934" y="592902"/>
                  </a:lnTo>
                  <a:lnTo>
                    <a:pt x="276442" y="638510"/>
                  </a:lnTo>
                  <a:lnTo>
                    <a:pt x="236950" y="684118"/>
                  </a:lnTo>
                  <a:lnTo>
                    <a:pt x="197458" y="729726"/>
                  </a:lnTo>
                  <a:lnTo>
                    <a:pt x="157967" y="775334"/>
                  </a:lnTo>
                  <a:lnTo>
                    <a:pt x="118475" y="820941"/>
                  </a:lnTo>
                  <a:lnTo>
                    <a:pt x="78983" y="866549"/>
                  </a:lnTo>
                  <a:lnTo>
                    <a:pt x="39491" y="912157"/>
                  </a:lnTo>
                  <a:lnTo>
                    <a:pt x="0" y="957765"/>
                  </a:lnTo>
                  <a:lnTo>
                    <a:pt x="44656" y="995123"/>
                  </a:lnTo>
                  <a:lnTo>
                    <a:pt x="90559" y="1030939"/>
                  </a:lnTo>
                  <a:lnTo>
                    <a:pt x="137654" y="1065171"/>
                  </a:lnTo>
                  <a:lnTo>
                    <a:pt x="185887" y="1097781"/>
                  </a:lnTo>
                  <a:lnTo>
                    <a:pt x="235202" y="1128731"/>
                  </a:lnTo>
                  <a:lnTo>
                    <a:pt x="285542" y="1157984"/>
                  </a:lnTo>
                  <a:lnTo>
                    <a:pt x="336848" y="1185507"/>
                  </a:lnTo>
                  <a:lnTo>
                    <a:pt x="389061" y="1211267"/>
                  </a:lnTo>
                  <a:lnTo>
                    <a:pt x="442121" y="1235236"/>
                  </a:lnTo>
                  <a:lnTo>
                    <a:pt x="495966" y="1257384"/>
                  </a:lnTo>
                  <a:lnTo>
                    <a:pt x="550534" y="1277687"/>
                  </a:lnTo>
                  <a:lnTo>
                    <a:pt x="605761" y="1296121"/>
                  </a:lnTo>
                  <a:lnTo>
                    <a:pt x="661583" y="1312665"/>
                  </a:lnTo>
                  <a:lnTo>
                    <a:pt x="717936" y="1327299"/>
                  </a:lnTo>
                  <a:lnTo>
                    <a:pt x="774755" y="1340007"/>
                  </a:lnTo>
                  <a:lnTo>
                    <a:pt x="831973" y="1350773"/>
                  </a:lnTo>
                  <a:lnTo>
                    <a:pt x="889524" y="1359586"/>
                  </a:lnTo>
                  <a:lnTo>
                    <a:pt x="897640" y="1299804"/>
                  </a:lnTo>
                  <a:lnTo>
                    <a:pt x="905755" y="1240023"/>
                  </a:lnTo>
                  <a:lnTo>
                    <a:pt x="913870" y="1180241"/>
                  </a:lnTo>
                  <a:lnTo>
                    <a:pt x="921985" y="1120460"/>
                  </a:lnTo>
                  <a:lnTo>
                    <a:pt x="930101" y="1060678"/>
                  </a:lnTo>
                  <a:lnTo>
                    <a:pt x="938216" y="1000897"/>
                  </a:lnTo>
                  <a:lnTo>
                    <a:pt x="946331" y="941115"/>
                  </a:lnTo>
                  <a:lnTo>
                    <a:pt x="954446" y="881334"/>
                  </a:lnTo>
                  <a:lnTo>
                    <a:pt x="962561" y="821553"/>
                  </a:lnTo>
                  <a:lnTo>
                    <a:pt x="970677" y="761771"/>
                  </a:lnTo>
                  <a:lnTo>
                    <a:pt x="978792" y="701990"/>
                  </a:lnTo>
                  <a:lnTo>
                    <a:pt x="986907" y="642208"/>
                  </a:lnTo>
                  <a:lnTo>
                    <a:pt x="995022" y="582427"/>
                  </a:lnTo>
                  <a:lnTo>
                    <a:pt x="1003138" y="522645"/>
                  </a:lnTo>
                  <a:lnTo>
                    <a:pt x="1011253" y="462864"/>
                  </a:lnTo>
                  <a:lnTo>
                    <a:pt x="1019368" y="403082"/>
                  </a:lnTo>
                  <a:lnTo>
                    <a:pt x="1027483" y="343301"/>
                  </a:lnTo>
                  <a:lnTo>
                    <a:pt x="1035598" y="283520"/>
                  </a:lnTo>
                  <a:lnTo>
                    <a:pt x="1043714" y="223738"/>
                  </a:lnTo>
                  <a:lnTo>
                    <a:pt x="1051829" y="163957"/>
                  </a:lnTo>
                  <a:lnTo>
                    <a:pt x="1059944" y="104175"/>
                  </a:lnTo>
                  <a:lnTo>
                    <a:pt x="997217" y="90985"/>
                  </a:lnTo>
                  <a:lnTo>
                    <a:pt x="937046" y="68888"/>
                  </a:lnTo>
                  <a:lnTo>
                    <a:pt x="880690" y="38347"/>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913419" y="4160378"/>
              <a:ext cx="1208571" cy="1079384"/>
            </a:xfrm>
            <a:custGeom>
              <a:avLst/>
              <a:pathLst>
                <a:path w="1208571" h="1079384">
                  <a:moveTo>
                    <a:pt x="1110248" y="0"/>
                  </a:moveTo>
                  <a:lnTo>
                    <a:pt x="1057379" y="29061"/>
                  </a:lnTo>
                  <a:lnTo>
                    <a:pt x="1004510" y="58122"/>
                  </a:lnTo>
                  <a:lnTo>
                    <a:pt x="951641" y="87183"/>
                  </a:lnTo>
                  <a:lnTo>
                    <a:pt x="898772" y="116244"/>
                  </a:lnTo>
                  <a:lnTo>
                    <a:pt x="845903" y="145305"/>
                  </a:lnTo>
                  <a:lnTo>
                    <a:pt x="793034" y="174366"/>
                  </a:lnTo>
                  <a:lnTo>
                    <a:pt x="740165" y="203427"/>
                  </a:lnTo>
                  <a:lnTo>
                    <a:pt x="687296" y="232488"/>
                  </a:lnTo>
                  <a:lnTo>
                    <a:pt x="634427" y="261550"/>
                  </a:lnTo>
                  <a:lnTo>
                    <a:pt x="581558" y="290611"/>
                  </a:lnTo>
                  <a:lnTo>
                    <a:pt x="528689" y="319672"/>
                  </a:lnTo>
                  <a:lnTo>
                    <a:pt x="475820" y="348733"/>
                  </a:lnTo>
                  <a:lnTo>
                    <a:pt x="422951" y="377794"/>
                  </a:lnTo>
                  <a:lnTo>
                    <a:pt x="370082" y="406855"/>
                  </a:lnTo>
                  <a:lnTo>
                    <a:pt x="317213" y="435916"/>
                  </a:lnTo>
                  <a:lnTo>
                    <a:pt x="264344" y="464977"/>
                  </a:lnTo>
                  <a:lnTo>
                    <a:pt x="211475" y="494039"/>
                  </a:lnTo>
                  <a:lnTo>
                    <a:pt x="158606" y="523100"/>
                  </a:lnTo>
                  <a:lnTo>
                    <a:pt x="105737" y="552161"/>
                  </a:lnTo>
                  <a:lnTo>
                    <a:pt x="52868" y="581222"/>
                  </a:lnTo>
                  <a:lnTo>
                    <a:pt x="0" y="610283"/>
                  </a:lnTo>
                  <a:lnTo>
                    <a:pt x="30146" y="662895"/>
                  </a:lnTo>
                  <a:lnTo>
                    <a:pt x="62138" y="714405"/>
                  </a:lnTo>
                  <a:lnTo>
                    <a:pt x="95936" y="764748"/>
                  </a:lnTo>
                  <a:lnTo>
                    <a:pt x="131497" y="813862"/>
                  </a:lnTo>
                  <a:lnTo>
                    <a:pt x="168777" y="861685"/>
                  </a:lnTo>
                  <a:lnTo>
                    <a:pt x="207729" y="908156"/>
                  </a:lnTo>
                  <a:lnTo>
                    <a:pt x="248303" y="953217"/>
                  </a:lnTo>
                  <a:lnTo>
                    <a:pt x="290450" y="996812"/>
                  </a:lnTo>
                  <a:lnTo>
                    <a:pt x="334115" y="1038885"/>
                  </a:lnTo>
                  <a:lnTo>
                    <a:pt x="379244" y="1079384"/>
                  </a:lnTo>
                  <a:lnTo>
                    <a:pt x="418736" y="1033776"/>
                  </a:lnTo>
                  <a:lnTo>
                    <a:pt x="458227" y="988168"/>
                  </a:lnTo>
                  <a:lnTo>
                    <a:pt x="497719" y="942560"/>
                  </a:lnTo>
                  <a:lnTo>
                    <a:pt x="537211" y="896952"/>
                  </a:lnTo>
                  <a:lnTo>
                    <a:pt x="576703" y="851344"/>
                  </a:lnTo>
                  <a:lnTo>
                    <a:pt x="616194" y="805736"/>
                  </a:lnTo>
                  <a:lnTo>
                    <a:pt x="655686" y="760129"/>
                  </a:lnTo>
                  <a:lnTo>
                    <a:pt x="695178" y="714521"/>
                  </a:lnTo>
                  <a:lnTo>
                    <a:pt x="734670" y="668913"/>
                  </a:lnTo>
                  <a:lnTo>
                    <a:pt x="774161" y="623305"/>
                  </a:lnTo>
                  <a:lnTo>
                    <a:pt x="813653" y="577697"/>
                  </a:lnTo>
                  <a:lnTo>
                    <a:pt x="853145" y="532089"/>
                  </a:lnTo>
                  <a:lnTo>
                    <a:pt x="892637" y="486481"/>
                  </a:lnTo>
                  <a:lnTo>
                    <a:pt x="932129" y="440873"/>
                  </a:lnTo>
                  <a:lnTo>
                    <a:pt x="971620" y="395266"/>
                  </a:lnTo>
                  <a:lnTo>
                    <a:pt x="1011112" y="349658"/>
                  </a:lnTo>
                  <a:lnTo>
                    <a:pt x="1050604" y="304050"/>
                  </a:lnTo>
                  <a:lnTo>
                    <a:pt x="1090096" y="258442"/>
                  </a:lnTo>
                  <a:lnTo>
                    <a:pt x="1129587" y="212834"/>
                  </a:lnTo>
                  <a:lnTo>
                    <a:pt x="1169079" y="167226"/>
                  </a:lnTo>
                  <a:lnTo>
                    <a:pt x="1208571" y="121618"/>
                  </a:lnTo>
                  <a:lnTo>
                    <a:pt x="1154005" y="65178"/>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23159" y="4016464"/>
              <a:ext cx="1300508" cy="754196"/>
            </a:xfrm>
            <a:custGeom>
              <a:avLst/>
              <a:pathLst>
                <a:path w="1300508" h="754196">
                  <a:moveTo>
                    <a:pt x="1251182" y="0"/>
                  </a:moveTo>
                  <a:lnTo>
                    <a:pt x="1191601" y="9481"/>
                  </a:lnTo>
                  <a:lnTo>
                    <a:pt x="1132021" y="18962"/>
                  </a:lnTo>
                  <a:lnTo>
                    <a:pt x="1072441" y="28443"/>
                  </a:lnTo>
                  <a:lnTo>
                    <a:pt x="1012861" y="37924"/>
                  </a:lnTo>
                  <a:lnTo>
                    <a:pt x="953281" y="47405"/>
                  </a:lnTo>
                  <a:lnTo>
                    <a:pt x="893701" y="56886"/>
                  </a:lnTo>
                  <a:lnTo>
                    <a:pt x="834121" y="66367"/>
                  </a:lnTo>
                  <a:lnTo>
                    <a:pt x="774541" y="75848"/>
                  </a:lnTo>
                  <a:lnTo>
                    <a:pt x="714961" y="85329"/>
                  </a:lnTo>
                  <a:lnTo>
                    <a:pt x="655381" y="94810"/>
                  </a:lnTo>
                  <a:lnTo>
                    <a:pt x="595800" y="104291"/>
                  </a:lnTo>
                  <a:lnTo>
                    <a:pt x="536220" y="113772"/>
                  </a:lnTo>
                  <a:lnTo>
                    <a:pt x="476640" y="123253"/>
                  </a:lnTo>
                  <a:lnTo>
                    <a:pt x="417060" y="132734"/>
                  </a:lnTo>
                  <a:lnTo>
                    <a:pt x="357480" y="142215"/>
                  </a:lnTo>
                  <a:lnTo>
                    <a:pt x="297900" y="151696"/>
                  </a:lnTo>
                  <a:lnTo>
                    <a:pt x="238320" y="161177"/>
                  </a:lnTo>
                  <a:lnTo>
                    <a:pt x="178740" y="170658"/>
                  </a:lnTo>
                  <a:lnTo>
                    <a:pt x="119160" y="180139"/>
                  </a:lnTo>
                  <a:lnTo>
                    <a:pt x="59580" y="189621"/>
                  </a:lnTo>
                  <a:lnTo>
                    <a:pt x="0" y="199102"/>
                  </a:lnTo>
                  <a:lnTo>
                    <a:pt x="10269" y="257169"/>
                  </a:lnTo>
                  <a:lnTo>
                    <a:pt x="22534" y="314847"/>
                  </a:lnTo>
                  <a:lnTo>
                    <a:pt x="36781" y="372069"/>
                  </a:lnTo>
                  <a:lnTo>
                    <a:pt x="52991" y="428765"/>
                  </a:lnTo>
                  <a:lnTo>
                    <a:pt x="71146" y="484869"/>
                  </a:lnTo>
                  <a:lnTo>
                    <a:pt x="91225" y="540314"/>
                  </a:lnTo>
                  <a:lnTo>
                    <a:pt x="113202" y="595034"/>
                  </a:lnTo>
                  <a:lnTo>
                    <a:pt x="137053" y="648963"/>
                  </a:lnTo>
                  <a:lnTo>
                    <a:pt x="162749" y="702039"/>
                  </a:lnTo>
                  <a:lnTo>
                    <a:pt x="190259" y="754196"/>
                  </a:lnTo>
                  <a:lnTo>
                    <a:pt x="243128" y="725135"/>
                  </a:lnTo>
                  <a:lnTo>
                    <a:pt x="295997" y="696074"/>
                  </a:lnTo>
                  <a:lnTo>
                    <a:pt x="348866" y="667013"/>
                  </a:lnTo>
                  <a:lnTo>
                    <a:pt x="401735" y="637952"/>
                  </a:lnTo>
                  <a:lnTo>
                    <a:pt x="454604" y="608891"/>
                  </a:lnTo>
                  <a:lnTo>
                    <a:pt x="507473" y="579830"/>
                  </a:lnTo>
                  <a:lnTo>
                    <a:pt x="560342" y="550769"/>
                  </a:lnTo>
                  <a:lnTo>
                    <a:pt x="613211" y="521708"/>
                  </a:lnTo>
                  <a:lnTo>
                    <a:pt x="666080" y="492646"/>
                  </a:lnTo>
                  <a:lnTo>
                    <a:pt x="718949" y="463585"/>
                  </a:lnTo>
                  <a:lnTo>
                    <a:pt x="771818" y="434524"/>
                  </a:lnTo>
                  <a:lnTo>
                    <a:pt x="824687" y="405463"/>
                  </a:lnTo>
                  <a:lnTo>
                    <a:pt x="877556" y="376402"/>
                  </a:lnTo>
                  <a:lnTo>
                    <a:pt x="930425" y="347341"/>
                  </a:lnTo>
                  <a:lnTo>
                    <a:pt x="983294" y="318280"/>
                  </a:lnTo>
                  <a:lnTo>
                    <a:pt x="1036163" y="289219"/>
                  </a:lnTo>
                  <a:lnTo>
                    <a:pt x="1089032" y="260157"/>
                  </a:lnTo>
                  <a:lnTo>
                    <a:pt x="1141901" y="231096"/>
                  </a:lnTo>
                  <a:lnTo>
                    <a:pt x="1194770" y="202035"/>
                  </a:lnTo>
                  <a:lnTo>
                    <a:pt x="1247639" y="172974"/>
                  </a:lnTo>
                  <a:lnTo>
                    <a:pt x="1300508" y="143913"/>
                  </a:lnTo>
                  <a:lnTo>
                    <a:pt x="1269627" y="74087"/>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02039" y="3636051"/>
              <a:ext cx="1274171" cy="579515"/>
            </a:xfrm>
            <a:custGeom>
              <a:avLst/>
              <a:pathLst>
                <a:path w="1274171" h="579515">
                  <a:moveTo>
                    <a:pt x="1274171" y="230168"/>
                  </a:moveTo>
                  <a:lnTo>
                    <a:pt x="1214845" y="219208"/>
                  </a:lnTo>
                  <a:lnTo>
                    <a:pt x="1155520" y="208247"/>
                  </a:lnTo>
                  <a:lnTo>
                    <a:pt x="1096194" y="197287"/>
                  </a:lnTo>
                  <a:lnTo>
                    <a:pt x="1036868" y="186327"/>
                  </a:lnTo>
                  <a:lnTo>
                    <a:pt x="977542" y="175366"/>
                  </a:lnTo>
                  <a:lnTo>
                    <a:pt x="918216" y="164406"/>
                  </a:lnTo>
                  <a:lnTo>
                    <a:pt x="858891" y="153445"/>
                  </a:lnTo>
                  <a:lnTo>
                    <a:pt x="799565" y="142485"/>
                  </a:lnTo>
                  <a:lnTo>
                    <a:pt x="740239" y="131525"/>
                  </a:lnTo>
                  <a:lnTo>
                    <a:pt x="680913" y="120564"/>
                  </a:lnTo>
                  <a:lnTo>
                    <a:pt x="621588" y="109604"/>
                  </a:lnTo>
                  <a:lnTo>
                    <a:pt x="562262" y="98643"/>
                  </a:lnTo>
                  <a:lnTo>
                    <a:pt x="502936" y="87683"/>
                  </a:lnTo>
                  <a:lnTo>
                    <a:pt x="443610" y="76722"/>
                  </a:lnTo>
                  <a:lnTo>
                    <a:pt x="384284" y="65762"/>
                  </a:lnTo>
                  <a:lnTo>
                    <a:pt x="324959" y="54802"/>
                  </a:lnTo>
                  <a:lnTo>
                    <a:pt x="265633" y="43841"/>
                  </a:lnTo>
                  <a:lnTo>
                    <a:pt x="206307" y="32881"/>
                  </a:lnTo>
                  <a:lnTo>
                    <a:pt x="146981" y="21920"/>
                  </a:lnTo>
                  <a:lnTo>
                    <a:pt x="87656" y="10960"/>
                  </a:lnTo>
                  <a:lnTo>
                    <a:pt x="28330" y="0"/>
                  </a:lnTo>
                  <a:lnTo>
                    <a:pt x="18726" y="57436"/>
                  </a:lnTo>
                  <a:lnTo>
                    <a:pt x="11084" y="115167"/>
                  </a:lnTo>
                  <a:lnTo>
                    <a:pt x="5411" y="173124"/>
                  </a:lnTo>
                  <a:lnTo>
                    <a:pt x="1715" y="231241"/>
                  </a:lnTo>
                  <a:lnTo>
                    <a:pt x="0" y="289450"/>
                  </a:lnTo>
                  <a:lnTo>
                    <a:pt x="266" y="347683"/>
                  </a:lnTo>
                  <a:lnTo>
                    <a:pt x="2516" y="405874"/>
                  </a:lnTo>
                  <a:lnTo>
                    <a:pt x="6745" y="463954"/>
                  </a:lnTo>
                  <a:lnTo>
                    <a:pt x="12948" y="521857"/>
                  </a:lnTo>
                  <a:lnTo>
                    <a:pt x="21120" y="579515"/>
                  </a:lnTo>
                  <a:lnTo>
                    <a:pt x="80700" y="570034"/>
                  </a:lnTo>
                  <a:lnTo>
                    <a:pt x="140280" y="560553"/>
                  </a:lnTo>
                  <a:lnTo>
                    <a:pt x="199860" y="551072"/>
                  </a:lnTo>
                  <a:lnTo>
                    <a:pt x="259440" y="541591"/>
                  </a:lnTo>
                  <a:lnTo>
                    <a:pt x="319020" y="532110"/>
                  </a:lnTo>
                  <a:lnTo>
                    <a:pt x="378600" y="522629"/>
                  </a:lnTo>
                  <a:lnTo>
                    <a:pt x="438180" y="513148"/>
                  </a:lnTo>
                  <a:lnTo>
                    <a:pt x="497761" y="503667"/>
                  </a:lnTo>
                  <a:lnTo>
                    <a:pt x="557341" y="494186"/>
                  </a:lnTo>
                  <a:lnTo>
                    <a:pt x="616921" y="484705"/>
                  </a:lnTo>
                  <a:lnTo>
                    <a:pt x="676501" y="475224"/>
                  </a:lnTo>
                  <a:lnTo>
                    <a:pt x="736081" y="465743"/>
                  </a:lnTo>
                  <a:lnTo>
                    <a:pt x="795661" y="456261"/>
                  </a:lnTo>
                  <a:lnTo>
                    <a:pt x="855241" y="446780"/>
                  </a:lnTo>
                  <a:lnTo>
                    <a:pt x="914821" y="437299"/>
                  </a:lnTo>
                  <a:lnTo>
                    <a:pt x="974401" y="427818"/>
                  </a:lnTo>
                  <a:lnTo>
                    <a:pt x="1033981" y="418337"/>
                  </a:lnTo>
                  <a:lnTo>
                    <a:pt x="1093561" y="408856"/>
                  </a:lnTo>
                  <a:lnTo>
                    <a:pt x="1153142" y="399375"/>
                  </a:lnTo>
                  <a:lnTo>
                    <a:pt x="1212722" y="389894"/>
                  </a:lnTo>
                  <a:lnTo>
                    <a:pt x="1272302" y="380413"/>
                  </a:lnTo>
                  <a:lnTo>
                    <a:pt x="1266826" y="305211"/>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30369" y="3115051"/>
              <a:ext cx="1294423" cy="751168"/>
            </a:xfrm>
            <a:custGeom>
              <a:avLst/>
              <a:pathLst>
                <a:path w="1294423" h="751168">
                  <a:moveTo>
                    <a:pt x="1294423" y="616094"/>
                  </a:moveTo>
                  <a:lnTo>
                    <a:pt x="1241707" y="586756"/>
                  </a:lnTo>
                  <a:lnTo>
                    <a:pt x="1188991" y="557418"/>
                  </a:lnTo>
                  <a:lnTo>
                    <a:pt x="1136275" y="528080"/>
                  </a:lnTo>
                  <a:lnTo>
                    <a:pt x="1083559" y="498742"/>
                  </a:lnTo>
                  <a:lnTo>
                    <a:pt x="1030843" y="469405"/>
                  </a:lnTo>
                  <a:lnTo>
                    <a:pt x="978127" y="440067"/>
                  </a:lnTo>
                  <a:lnTo>
                    <a:pt x="925411" y="410729"/>
                  </a:lnTo>
                  <a:lnTo>
                    <a:pt x="872696" y="381391"/>
                  </a:lnTo>
                  <a:lnTo>
                    <a:pt x="819980" y="352053"/>
                  </a:lnTo>
                  <a:lnTo>
                    <a:pt x="767264" y="322716"/>
                  </a:lnTo>
                  <a:lnTo>
                    <a:pt x="714548" y="293378"/>
                  </a:lnTo>
                  <a:lnTo>
                    <a:pt x="661832" y="264040"/>
                  </a:lnTo>
                  <a:lnTo>
                    <a:pt x="609116" y="234702"/>
                  </a:lnTo>
                  <a:lnTo>
                    <a:pt x="556400" y="205364"/>
                  </a:lnTo>
                  <a:lnTo>
                    <a:pt x="503684" y="176026"/>
                  </a:lnTo>
                  <a:lnTo>
                    <a:pt x="450968" y="146689"/>
                  </a:lnTo>
                  <a:lnTo>
                    <a:pt x="398252" y="117351"/>
                  </a:lnTo>
                  <a:lnTo>
                    <a:pt x="345536" y="88013"/>
                  </a:lnTo>
                  <a:lnTo>
                    <a:pt x="292820" y="58675"/>
                  </a:lnTo>
                  <a:lnTo>
                    <a:pt x="240104" y="29337"/>
                  </a:lnTo>
                  <a:lnTo>
                    <a:pt x="187388" y="0"/>
                  </a:lnTo>
                  <a:lnTo>
                    <a:pt x="158322" y="54523"/>
                  </a:lnTo>
                  <a:lnTo>
                    <a:pt x="131243" y="110062"/>
                  </a:lnTo>
                  <a:lnTo>
                    <a:pt x="106188" y="166542"/>
                  </a:lnTo>
                  <a:lnTo>
                    <a:pt x="83190" y="223890"/>
                  </a:lnTo>
                  <a:lnTo>
                    <a:pt x="62278" y="282031"/>
                  </a:lnTo>
                  <a:lnTo>
                    <a:pt x="43480" y="340890"/>
                  </a:lnTo>
                  <a:lnTo>
                    <a:pt x="26820" y="400390"/>
                  </a:lnTo>
                  <a:lnTo>
                    <a:pt x="12320" y="460452"/>
                  </a:lnTo>
                  <a:lnTo>
                    <a:pt x="0" y="520999"/>
                  </a:lnTo>
                  <a:lnTo>
                    <a:pt x="59325" y="531959"/>
                  </a:lnTo>
                  <a:lnTo>
                    <a:pt x="118651" y="542920"/>
                  </a:lnTo>
                  <a:lnTo>
                    <a:pt x="177977" y="553880"/>
                  </a:lnTo>
                  <a:lnTo>
                    <a:pt x="237303" y="564841"/>
                  </a:lnTo>
                  <a:lnTo>
                    <a:pt x="296628" y="575801"/>
                  </a:lnTo>
                  <a:lnTo>
                    <a:pt x="355954" y="586761"/>
                  </a:lnTo>
                  <a:lnTo>
                    <a:pt x="415280" y="597722"/>
                  </a:lnTo>
                  <a:lnTo>
                    <a:pt x="474606" y="608682"/>
                  </a:lnTo>
                  <a:lnTo>
                    <a:pt x="533931" y="619643"/>
                  </a:lnTo>
                  <a:lnTo>
                    <a:pt x="593257" y="630603"/>
                  </a:lnTo>
                  <a:lnTo>
                    <a:pt x="652583" y="641563"/>
                  </a:lnTo>
                  <a:lnTo>
                    <a:pt x="711909" y="652524"/>
                  </a:lnTo>
                  <a:lnTo>
                    <a:pt x="771235" y="663484"/>
                  </a:lnTo>
                  <a:lnTo>
                    <a:pt x="830560" y="674445"/>
                  </a:lnTo>
                  <a:lnTo>
                    <a:pt x="889886" y="685405"/>
                  </a:lnTo>
                  <a:lnTo>
                    <a:pt x="949212" y="696366"/>
                  </a:lnTo>
                  <a:lnTo>
                    <a:pt x="1008538" y="707326"/>
                  </a:lnTo>
                  <a:lnTo>
                    <a:pt x="1067863" y="718286"/>
                  </a:lnTo>
                  <a:lnTo>
                    <a:pt x="1127189" y="729247"/>
                  </a:lnTo>
                  <a:lnTo>
                    <a:pt x="1186515" y="740207"/>
                  </a:lnTo>
                  <a:lnTo>
                    <a:pt x="1245841" y="751168"/>
                  </a:lnTo>
                  <a:lnTo>
                    <a:pt x="1264630" y="681652"/>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917758" y="2739307"/>
              <a:ext cx="1180450" cy="991838"/>
            </a:xfrm>
            <a:custGeom>
              <a:avLst/>
              <a:pathLst>
                <a:path w="1180450" h="991838">
                  <a:moveTo>
                    <a:pt x="1180450" y="894422"/>
                  </a:moveTo>
                  <a:lnTo>
                    <a:pt x="1137722" y="851831"/>
                  </a:lnTo>
                  <a:lnTo>
                    <a:pt x="1094995" y="809239"/>
                  </a:lnTo>
                  <a:lnTo>
                    <a:pt x="1052267" y="766648"/>
                  </a:lnTo>
                  <a:lnTo>
                    <a:pt x="1009540" y="724056"/>
                  </a:lnTo>
                  <a:lnTo>
                    <a:pt x="966812" y="681465"/>
                  </a:lnTo>
                  <a:lnTo>
                    <a:pt x="924085" y="638873"/>
                  </a:lnTo>
                  <a:lnTo>
                    <a:pt x="881357" y="596281"/>
                  </a:lnTo>
                  <a:lnTo>
                    <a:pt x="838630" y="553690"/>
                  </a:lnTo>
                  <a:lnTo>
                    <a:pt x="795902" y="511098"/>
                  </a:lnTo>
                  <a:lnTo>
                    <a:pt x="753175" y="468507"/>
                  </a:lnTo>
                  <a:lnTo>
                    <a:pt x="710447" y="425915"/>
                  </a:lnTo>
                  <a:lnTo>
                    <a:pt x="667720" y="383324"/>
                  </a:lnTo>
                  <a:lnTo>
                    <a:pt x="624993" y="340732"/>
                  </a:lnTo>
                  <a:lnTo>
                    <a:pt x="582265" y="298140"/>
                  </a:lnTo>
                  <a:lnTo>
                    <a:pt x="539538" y="255549"/>
                  </a:lnTo>
                  <a:lnTo>
                    <a:pt x="496810" y="212957"/>
                  </a:lnTo>
                  <a:lnTo>
                    <a:pt x="454083" y="170366"/>
                  </a:lnTo>
                  <a:lnTo>
                    <a:pt x="411355" y="127774"/>
                  </a:lnTo>
                  <a:lnTo>
                    <a:pt x="368628" y="85183"/>
                  </a:lnTo>
                  <a:lnTo>
                    <a:pt x="325900" y="42591"/>
                  </a:lnTo>
                  <a:lnTo>
                    <a:pt x="283173" y="0"/>
                  </a:lnTo>
                  <a:lnTo>
                    <a:pt x="242249" y="42495"/>
                  </a:lnTo>
                  <a:lnTo>
                    <a:pt x="202816" y="86377"/>
                  </a:lnTo>
                  <a:lnTo>
                    <a:pt x="164919" y="131592"/>
                  </a:lnTo>
                  <a:lnTo>
                    <a:pt x="128604" y="178088"/>
                  </a:lnTo>
                  <a:lnTo>
                    <a:pt x="93914" y="225808"/>
                  </a:lnTo>
                  <a:lnTo>
                    <a:pt x="60891" y="274696"/>
                  </a:lnTo>
                  <a:lnTo>
                    <a:pt x="29574" y="324695"/>
                  </a:lnTo>
                  <a:lnTo>
                    <a:pt x="0" y="375743"/>
                  </a:lnTo>
                  <a:lnTo>
                    <a:pt x="52715" y="405081"/>
                  </a:lnTo>
                  <a:lnTo>
                    <a:pt x="105431" y="434419"/>
                  </a:lnTo>
                  <a:lnTo>
                    <a:pt x="158147" y="463757"/>
                  </a:lnTo>
                  <a:lnTo>
                    <a:pt x="210863" y="493095"/>
                  </a:lnTo>
                  <a:lnTo>
                    <a:pt x="263579" y="522432"/>
                  </a:lnTo>
                  <a:lnTo>
                    <a:pt x="316295" y="551770"/>
                  </a:lnTo>
                  <a:lnTo>
                    <a:pt x="369011" y="581108"/>
                  </a:lnTo>
                  <a:lnTo>
                    <a:pt x="421727" y="610446"/>
                  </a:lnTo>
                  <a:lnTo>
                    <a:pt x="474443" y="639784"/>
                  </a:lnTo>
                  <a:lnTo>
                    <a:pt x="527159" y="669121"/>
                  </a:lnTo>
                  <a:lnTo>
                    <a:pt x="579875" y="698459"/>
                  </a:lnTo>
                  <a:lnTo>
                    <a:pt x="632591" y="727797"/>
                  </a:lnTo>
                  <a:lnTo>
                    <a:pt x="685307" y="757135"/>
                  </a:lnTo>
                  <a:lnTo>
                    <a:pt x="738023" y="786473"/>
                  </a:lnTo>
                  <a:lnTo>
                    <a:pt x="790739" y="815811"/>
                  </a:lnTo>
                  <a:lnTo>
                    <a:pt x="843455" y="845148"/>
                  </a:lnTo>
                  <a:lnTo>
                    <a:pt x="896171" y="874486"/>
                  </a:lnTo>
                  <a:lnTo>
                    <a:pt x="948887" y="903824"/>
                  </a:lnTo>
                  <a:lnTo>
                    <a:pt x="1001602" y="933162"/>
                  </a:lnTo>
                  <a:lnTo>
                    <a:pt x="1054318" y="962500"/>
                  </a:lnTo>
                  <a:lnTo>
                    <a:pt x="1107034" y="991838"/>
                  </a:lnTo>
                  <a:lnTo>
                    <a:pt x="1140376" y="940593"/>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1200931" y="2461823"/>
              <a:ext cx="991304" cy="1171907"/>
            </a:xfrm>
            <a:custGeom>
              <a:avLst/>
              <a:pathLst>
                <a:path w="991304" h="1171907">
                  <a:moveTo>
                    <a:pt x="991304" y="1099967"/>
                  </a:moveTo>
                  <a:lnTo>
                    <a:pt x="961370" y="1047587"/>
                  </a:lnTo>
                  <a:lnTo>
                    <a:pt x="931435" y="995208"/>
                  </a:lnTo>
                  <a:lnTo>
                    <a:pt x="901501" y="942828"/>
                  </a:lnTo>
                  <a:lnTo>
                    <a:pt x="871566" y="890449"/>
                  </a:lnTo>
                  <a:lnTo>
                    <a:pt x="841631" y="838070"/>
                  </a:lnTo>
                  <a:lnTo>
                    <a:pt x="811697" y="785690"/>
                  </a:lnTo>
                  <a:lnTo>
                    <a:pt x="781762" y="733311"/>
                  </a:lnTo>
                  <a:lnTo>
                    <a:pt x="751828" y="680932"/>
                  </a:lnTo>
                  <a:lnTo>
                    <a:pt x="721893" y="628552"/>
                  </a:lnTo>
                  <a:lnTo>
                    <a:pt x="691959" y="576173"/>
                  </a:lnTo>
                  <a:lnTo>
                    <a:pt x="662024" y="523793"/>
                  </a:lnTo>
                  <a:lnTo>
                    <a:pt x="632089" y="471414"/>
                  </a:lnTo>
                  <a:lnTo>
                    <a:pt x="602155" y="419035"/>
                  </a:lnTo>
                  <a:lnTo>
                    <a:pt x="572220" y="366655"/>
                  </a:lnTo>
                  <a:lnTo>
                    <a:pt x="542286" y="314276"/>
                  </a:lnTo>
                  <a:lnTo>
                    <a:pt x="512351" y="261896"/>
                  </a:lnTo>
                  <a:lnTo>
                    <a:pt x="482417" y="209517"/>
                  </a:lnTo>
                  <a:lnTo>
                    <a:pt x="452482" y="157138"/>
                  </a:lnTo>
                  <a:lnTo>
                    <a:pt x="422547" y="104758"/>
                  </a:lnTo>
                  <a:lnTo>
                    <a:pt x="392613" y="52379"/>
                  </a:lnTo>
                  <a:lnTo>
                    <a:pt x="362678" y="0"/>
                  </a:lnTo>
                  <a:lnTo>
                    <a:pt x="306504" y="33544"/>
                  </a:lnTo>
                  <a:lnTo>
                    <a:pt x="251654" y="69213"/>
                  </a:lnTo>
                  <a:lnTo>
                    <a:pt x="198208" y="106953"/>
                  </a:lnTo>
                  <a:lnTo>
                    <a:pt x="146245" y="146710"/>
                  </a:lnTo>
                  <a:lnTo>
                    <a:pt x="95840" y="188425"/>
                  </a:lnTo>
                  <a:lnTo>
                    <a:pt x="47068" y="232038"/>
                  </a:lnTo>
                  <a:lnTo>
                    <a:pt x="0" y="277484"/>
                  </a:lnTo>
                  <a:lnTo>
                    <a:pt x="42727" y="320076"/>
                  </a:lnTo>
                  <a:lnTo>
                    <a:pt x="85454" y="362667"/>
                  </a:lnTo>
                  <a:lnTo>
                    <a:pt x="128182" y="405259"/>
                  </a:lnTo>
                  <a:lnTo>
                    <a:pt x="170909" y="447850"/>
                  </a:lnTo>
                  <a:lnTo>
                    <a:pt x="213637" y="490442"/>
                  </a:lnTo>
                  <a:lnTo>
                    <a:pt x="256364" y="533034"/>
                  </a:lnTo>
                  <a:lnTo>
                    <a:pt x="299092" y="575625"/>
                  </a:lnTo>
                  <a:lnTo>
                    <a:pt x="341819" y="618217"/>
                  </a:lnTo>
                  <a:lnTo>
                    <a:pt x="384547" y="660808"/>
                  </a:lnTo>
                  <a:lnTo>
                    <a:pt x="427274" y="703400"/>
                  </a:lnTo>
                  <a:lnTo>
                    <a:pt x="470002" y="745991"/>
                  </a:lnTo>
                  <a:lnTo>
                    <a:pt x="512729" y="788583"/>
                  </a:lnTo>
                  <a:lnTo>
                    <a:pt x="555457" y="831175"/>
                  </a:lnTo>
                  <a:lnTo>
                    <a:pt x="598184" y="873766"/>
                  </a:lnTo>
                  <a:lnTo>
                    <a:pt x="640912" y="916358"/>
                  </a:lnTo>
                  <a:lnTo>
                    <a:pt x="683639" y="958949"/>
                  </a:lnTo>
                  <a:lnTo>
                    <a:pt x="726367" y="1001541"/>
                  </a:lnTo>
                  <a:lnTo>
                    <a:pt x="769094" y="1044132"/>
                  </a:lnTo>
                  <a:lnTo>
                    <a:pt x="811821" y="1086724"/>
                  </a:lnTo>
                  <a:lnTo>
                    <a:pt x="854549" y="1129316"/>
                  </a:lnTo>
                  <a:lnTo>
                    <a:pt x="897276" y="1171907"/>
                  </a:lnTo>
                  <a:lnTo>
                    <a:pt x="941879" y="1132785"/>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563610" y="2333377"/>
              <a:ext cx="701476" cy="1228412"/>
            </a:xfrm>
            <a:custGeom>
              <a:avLst/>
              <a:pathLst>
                <a:path w="701476" h="1228412">
                  <a:moveTo>
                    <a:pt x="701476" y="1195111"/>
                  </a:moveTo>
                  <a:lnTo>
                    <a:pt x="681453" y="1138201"/>
                  </a:lnTo>
                  <a:lnTo>
                    <a:pt x="661430" y="1081291"/>
                  </a:lnTo>
                  <a:lnTo>
                    <a:pt x="641407" y="1024381"/>
                  </a:lnTo>
                  <a:lnTo>
                    <a:pt x="621384" y="967471"/>
                  </a:lnTo>
                  <a:lnTo>
                    <a:pt x="601361" y="910561"/>
                  </a:lnTo>
                  <a:lnTo>
                    <a:pt x="581338" y="853651"/>
                  </a:lnTo>
                  <a:lnTo>
                    <a:pt x="561315" y="796741"/>
                  </a:lnTo>
                  <a:lnTo>
                    <a:pt x="541292" y="739831"/>
                  </a:lnTo>
                  <a:lnTo>
                    <a:pt x="521269" y="682921"/>
                  </a:lnTo>
                  <a:lnTo>
                    <a:pt x="501246" y="626011"/>
                  </a:lnTo>
                  <a:lnTo>
                    <a:pt x="481223" y="569100"/>
                  </a:lnTo>
                  <a:lnTo>
                    <a:pt x="461200" y="512190"/>
                  </a:lnTo>
                  <a:lnTo>
                    <a:pt x="441177" y="455280"/>
                  </a:lnTo>
                  <a:lnTo>
                    <a:pt x="421154" y="398370"/>
                  </a:lnTo>
                  <a:lnTo>
                    <a:pt x="401131" y="341460"/>
                  </a:lnTo>
                  <a:lnTo>
                    <a:pt x="381108" y="284550"/>
                  </a:lnTo>
                  <a:lnTo>
                    <a:pt x="361085" y="227640"/>
                  </a:lnTo>
                  <a:lnTo>
                    <a:pt x="341062" y="170730"/>
                  </a:lnTo>
                  <a:lnTo>
                    <a:pt x="321039" y="113820"/>
                  </a:lnTo>
                  <a:lnTo>
                    <a:pt x="301016" y="56910"/>
                  </a:lnTo>
                  <a:lnTo>
                    <a:pt x="280993" y="0"/>
                  </a:lnTo>
                  <a:lnTo>
                    <a:pt x="223008" y="21587"/>
                  </a:lnTo>
                  <a:lnTo>
                    <a:pt x="165842" y="45258"/>
                  </a:lnTo>
                  <a:lnTo>
                    <a:pt x="109570" y="70980"/>
                  </a:lnTo>
                  <a:lnTo>
                    <a:pt x="54265" y="98722"/>
                  </a:lnTo>
                  <a:lnTo>
                    <a:pt x="0" y="128445"/>
                  </a:lnTo>
                  <a:lnTo>
                    <a:pt x="29934" y="180824"/>
                  </a:lnTo>
                  <a:lnTo>
                    <a:pt x="59869" y="233204"/>
                  </a:lnTo>
                  <a:lnTo>
                    <a:pt x="89803" y="285583"/>
                  </a:lnTo>
                  <a:lnTo>
                    <a:pt x="119738" y="337963"/>
                  </a:lnTo>
                  <a:lnTo>
                    <a:pt x="149672" y="390342"/>
                  </a:lnTo>
                  <a:lnTo>
                    <a:pt x="179607" y="442721"/>
                  </a:lnTo>
                  <a:lnTo>
                    <a:pt x="209541" y="495101"/>
                  </a:lnTo>
                  <a:lnTo>
                    <a:pt x="239476" y="547480"/>
                  </a:lnTo>
                  <a:lnTo>
                    <a:pt x="269411" y="599860"/>
                  </a:lnTo>
                  <a:lnTo>
                    <a:pt x="299345" y="652239"/>
                  </a:lnTo>
                  <a:lnTo>
                    <a:pt x="329280" y="704618"/>
                  </a:lnTo>
                  <a:lnTo>
                    <a:pt x="359214" y="756998"/>
                  </a:lnTo>
                  <a:lnTo>
                    <a:pt x="389149" y="809377"/>
                  </a:lnTo>
                  <a:lnTo>
                    <a:pt x="419083" y="861756"/>
                  </a:lnTo>
                  <a:lnTo>
                    <a:pt x="449018" y="914136"/>
                  </a:lnTo>
                  <a:lnTo>
                    <a:pt x="478953" y="966515"/>
                  </a:lnTo>
                  <a:lnTo>
                    <a:pt x="508887" y="1018895"/>
                  </a:lnTo>
                  <a:lnTo>
                    <a:pt x="538822" y="1071274"/>
                  </a:lnTo>
                  <a:lnTo>
                    <a:pt x="568756" y="1123653"/>
                  </a:lnTo>
                  <a:lnTo>
                    <a:pt x="598691" y="1176033"/>
                  </a:lnTo>
                  <a:lnTo>
                    <a:pt x="628625" y="1228412"/>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844603" y="2264600"/>
              <a:ext cx="487504" cy="1263889"/>
            </a:xfrm>
            <a:custGeom>
              <a:avLst/>
              <a:pathLst>
                <a:path w="487504" h="1263889">
                  <a:moveTo>
                    <a:pt x="487504" y="1246058"/>
                  </a:moveTo>
                  <a:lnTo>
                    <a:pt x="476600" y="1186722"/>
                  </a:lnTo>
                  <a:lnTo>
                    <a:pt x="465695" y="1127386"/>
                  </a:lnTo>
                  <a:lnTo>
                    <a:pt x="454791" y="1068049"/>
                  </a:lnTo>
                  <a:lnTo>
                    <a:pt x="443887" y="1008713"/>
                  </a:lnTo>
                  <a:lnTo>
                    <a:pt x="432982" y="949377"/>
                  </a:lnTo>
                  <a:lnTo>
                    <a:pt x="422078" y="890041"/>
                  </a:lnTo>
                  <a:lnTo>
                    <a:pt x="411174" y="830705"/>
                  </a:lnTo>
                  <a:lnTo>
                    <a:pt x="400269" y="771369"/>
                  </a:lnTo>
                  <a:lnTo>
                    <a:pt x="389365" y="712033"/>
                  </a:lnTo>
                  <a:lnTo>
                    <a:pt x="378461" y="652697"/>
                  </a:lnTo>
                  <a:lnTo>
                    <a:pt x="367556" y="593361"/>
                  </a:lnTo>
                  <a:lnTo>
                    <a:pt x="356652" y="534024"/>
                  </a:lnTo>
                  <a:lnTo>
                    <a:pt x="345748" y="474688"/>
                  </a:lnTo>
                  <a:lnTo>
                    <a:pt x="334843" y="415352"/>
                  </a:lnTo>
                  <a:lnTo>
                    <a:pt x="323939" y="356016"/>
                  </a:lnTo>
                  <a:lnTo>
                    <a:pt x="313035" y="296680"/>
                  </a:lnTo>
                  <a:lnTo>
                    <a:pt x="302130" y="237344"/>
                  </a:lnTo>
                  <a:lnTo>
                    <a:pt x="291226" y="178008"/>
                  </a:lnTo>
                  <a:lnTo>
                    <a:pt x="280322" y="118672"/>
                  </a:lnTo>
                  <a:lnTo>
                    <a:pt x="269417" y="59336"/>
                  </a:lnTo>
                  <a:lnTo>
                    <a:pt x="258513" y="0"/>
                  </a:lnTo>
                  <a:lnTo>
                    <a:pt x="192924" y="13385"/>
                  </a:lnTo>
                  <a:lnTo>
                    <a:pt x="127909" y="29326"/>
                  </a:lnTo>
                  <a:lnTo>
                    <a:pt x="63568" y="47800"/>
                  </a:lnTo>
                  <a:lnTo>
                    <a:pt x="0" y="68777"/>
                  </a:lnTo>
                  <a:lnTo>
                    <a:pt x="20022" y="125687"/>
                  </a:lnTo>
                  <a:lnTo>
                    <a:pt x="40045" y="182597"/>
                  </a:lnTo>
                  <a:lnTo>
                    <a:pt x="60068" y="239507"/>
                  </a:lnTo>
                  <a:lnTo>
                    <a:pt x="80091" y="296417"/>
                  </a:lnTo>
                  <a:lnTo>
                    <a:pt x="100114" y="353328"/>
                  </a:lnTo>
                  <a:lnTo>
                    <a:pt x="120137" y="410238"/>
                  </a:lnTo>
                  <a:lnTo>
                    <a:pt x="140160" y="467148"/>
                  </a:lnTo>
                  <a:lnTo>
                    <a:pt x="160183" y="524058"/>
                  </a:lnTo>
                  <a:lnTo>
                    <a:pt x="180206" y="580968"/>
                  </a:lnTo>
                  <a:lnTo>
                    <a:pt x="200229" y="637878"/>
                  </a:lnTo>
                  <a:lnTo>
                    <a:pt x="220252" y="694788"/>
                  </a:lnTo>
                  <a:lnTo>
                    <a:pt x="240275" y="751698"/>
                  </a:lnTo>
                  <a:lnTo>
                    <a:pt x="260298" y="808608"/>
                  </a:lnTo>
                  <a:lnTo>
                    <a:pt x="280321" y="865518"/>
                  </a:lnTo>
                  <a:lnTo>
                    <a:pt x="300344" y="922428"/>
                  </a:lnTo>
                  <a:lnTo>
                    <a:pt x="320367" y="979339"/>
                  </a:lnTo>
                  <a:lnTo>
                    <a:pt x="340390" y="1036249"/>
                  </a:lnTo>
                  <a:lnTo>
                    <a:pt x="360413" y="1093159"/>
                  </a:lnTo>
                  <a:lnTo>
                    <a:pt x="380436" y="1150069"/>
                  </a:lnTo>
                  <a:lnTo>
                    <a:pt x="400459" y="1206979"/>
                  </a:lnTo>
                  <a:lnTo>
                    <a:pt x="420482" y="1263889"/>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2103117" y="2254089"/>
              <a:ext cx="245584" cy="1256569"/>
            </a:xfrm>
            <a:custGeom>
              <a:avLst/>
              <a:pathLst>
                <a:path w="245584" h="1256569">
                  <a:moveTo>
                    <a:pt x="245584" y="1253844"/>
                  </a:moveTo>
                  <a:lnTo>
                    <a:pt x="236937" y="1194137"/>
                  </a:lnTo>
                  <a:lnTo>
                    <a:pt x="228290" y="1134430"/>
                  </a:lnTo>
                  <a:lnTo>
                    <a:pt x="219643" y="1074723"/>
                  </a:lnTo>
                  <a:lnTo>
                    <a:pt x="210996" y="1015016"/>
                  </a:lnTo>
                  <a:lnTo>
                    <a:pt x="202349" y="955310"/>
                  </a:lnTo>
                  <a:lnTo>
                    <a:pt x="193703" y="895603"/>
                  </a:lnTo>
                  <a:lnTo>
                    <a:pt x="185056" y="835896"/>
                  </a:lnTo>
                  <a:lnTo>
                    <a:pt x="176409" y="776189"/>
                  </a:lnTo>
                  <a:lnTo>
                    <a:pt x="167762" y="716482"/>
                  </a:lnTo>
                  <a:lnTo>
                    <a:pt x="159115" y="656775"/>
                  </a:lnTo>
                  <a:lnTo>
                    <a:pt x="150469" y="597068"/>
                  </a:lnTo>
                  <a:lnTo>
                    <a:pt x="141822" y="537361"/>
                  </a:lnTo>
                  <a:lnTo>
                    <a:pt x="133175" y="477655"/>
                  </a:lnTo>
                  <a:lnTo>
                    <a:pt x="124528" y="417948"/>
                  </a:lnTo>
                  <a:lnTo>
                    <a:pt x="115881" y="358241"/>
                  </a:lnTo>
                  <a:lnTo>
                    <a:pt x="107234" y="298534"/>
                  </a:lnTo>
                  <a:lnTo>
                    <a:pt x="98588" y="238827"/>
                  </a:lnTo>
                  <a:lnTo>
                    <a:pt x="89941" y="179120"/>
                  </a:lnTo>
                  <a:lnTo>
                    <a:pt x="81294" y="119413"/>
                  </a:lnTo>
                  <a:lnTo>
                    <a:pt x="72647" y="59706"/>
                  </a:lnTo>
                  <a:lnTo>
                    <a:pt x="64000" y="0"/>
                  </a:lnTo>
                  <a:lnTo>
                    <a:pt x="0" y="10511"/>
                  </a:lnTo>
                  <a:lnTo>
                    <a:pt x="10904" y="69847"/>
                  </a:lnTo>
                  <a:lnTo>
                    <a:pt x="21808" y="129183"/>
                  </a:lnTo>
                  <a:lnTo>
                    <a:pt x="32713" y="188519"/>
                  </a:lnTo>
                  <a:lnTo>
                    <a:pt x="43617" y="247855"/>
                  </a:lnTo>
                  <a:lnTo>
                    <a:pt x="54521" y="307191"/>
                  </a:lnTo>
                  <a:lnTo>
                    <a:pt x="65426" y="366527"/>
                  </a:lnTo>
                  <a:lnTo>
                    <a:pt x="76330" y="425864"/>
                  </a:lnTo>
                  <a:lnTo>
                    <a:pt x="87234" y="485200"/>
                  </a:lnTo>
                  <a:lnTo>
                    <a:pt x="98139" y="544536"/>
                  </a:lnTo>
                  <a:lnTo>
                    <a:pt x="109043" y="603872"/>
                  </a:lnTo>
                  <a:lnTo>
                    <a:pt x="119947" y="663208"/>
                  </a:lnTo>
                  <a:lnTo>
                    <a:pt x="130852" y="722544"/>
                  </a:lnTo>
                  <a:lnTo>
                    <a:pt x="141756" y="781880"/>
                  </a:lnTo>
                  <a:lnTo>
                    <a:pt x="152660" y="841216"/>
                  </a:lnTo>
                  <a:lnTo>
                    <a:pt x="163565" y="900552"/>
                  </a:lnTo>
                  <a:lnTo>
                    <a:pt x="174469" y="959888"/>
                  </a:lnTo>
                  <a:lnTo>
                    <a:pt x="185373" y="1019225"/>
                  </a:lnTo>
                  <a:lnTo>
                    <a:pt x="196278" y="1078561"/>
                  </a:lnTo>
                  <a:lnTo>
                    <a:pt x="207182" y="1137897"/>
                  </a:lnTo>
                  <a:lnTo>
                    <a:pt x="218086" y="1197233"/>
                  </a:lnTo>
                  <a:lnTo>
                    <a:pt x="228991" y="1256569"/>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2167117" y="2246747"/>
              <a:ext cx="196506" cy="1261185"/>
            </a:xfrm>
            <a:custGeom>
              <a:avLst/>
              <a:pathLst>
                <a:path w="196506" h="1261185">
                  <a:moveTo>
                    <a:pt x="196506" y="1259282"/>
                  </a:moveTo>
                  <a:lnTo>
                    <a:pt x="189890" y="1199316"/>
                  </a:lnTo>
                  <a:lnTo>
                    <a:pt x="183273" y="1139350"/>
                  </a:lnTo>
                  <a:lnTo>
                    <a:pt x="176657" y="1079385"/>
                  </a:lnTo>
                  <a:lnTo>
                    <a:pt x="170040" y="1019419"/>
                  </a:lnTo>
                  <a:lnTo>
                    <a:pt x="163424" y="959453"/>
                  </a:lnTo>
                  <a:lnTo>
                    <a:pt x="156808" y="899487"/>
                  </a:lnTo>
                  <a:lnTo>
                    <a:pt x="150191" y="839521"/>
                  </a:lnTo>
                  <a:lnTo>
                    <a:pt x="143575" y="779555"/>
                  </a:lnTo>
                  <a:lnTo>
                    <a:pt x="136958" y="719590"/>
                  </a:lnTo>
                  <a:lnTo>
                    <a:pt x="130342" y="659624"/>
                  </a:lnTo>
                  <a:lnTo>
                    <a:pt x="123725" y="599658"/>
                  </a:lnTo>
                  <a:lnTo>
                    <a:pt x="117109" y="539692"/>
                  </a:lnTo>
                  <a:lnTo>
                    <a:pt x="110492" y="479726"/>
                  </a:lnTo>
                  <a:lnTo>
                    <a:pt x="103876" y="419760"/>
                  </a:lnTo>
                  <a:lnTo>
                    <a:pt x="97259" y="359795"/>
                  </a:lnTo>
                  <a:lnTo>
                    <a:pt x="90643" y="299829"/>
                  </a:lnTo>
                  <a:lnTo>
                    <a:pt x="84027" y="239863"/>
                  </a:lnTo>
                  <a:lnTo>
                    <a:pt x="77410" y="179897"/>
                  </a:lnTo>
                  <a:lnTo>
                    <a:pt x="70794" y="119931"/>
                  </a:lnTo>
                  <a:lnTo>
                    <a:pt x="64177" y="59965"/>
                  </a:lnTo>
                  <a:lnTo>
                    <a:pt x="57561" y="0"/>
                  </a:lnTo>
                  <a:lnTo>
                    <a:pt x="0" y="7341"/>
                  </a:lnTo>
                  <a:lnTo>
                    <a:pt x="8646" y="67048"/>
                  </a:lnTo>
                  <a:lnTo>
                    <a:pt x="17293" y="126755"/>
                  </a:lnTo>
                  <a:lnTo>
                    <a:pt x="25940" y="186462"/>
                  </a:lnTo>
                  <a:lnTo>
                    <a:pt x="34587" y="246168"/>
                  </a:lnTo>
                  <a:lnTo>
                    <a:pt x="43234" y="305875"/>
                  </a:lnTo>
                  <a:lnTo>
                    <a:pt x="51880" y="365582"/>
                  </a:lnTo>
                  <a:lnTo>
                    <a:pt x="60527" y="425289"/>
                  </a:lnTo>
                  <a:lnTo>
                    <a:pt x="69174" y="484996"/>
                  </a:lnTo>
                  <a:lnTo>
                    <a:pt x="77821" y="544703"/>
                  </a:lnTo>
                  <a:lnTo>
                    <a:pt x="86468" y="604410"/>
                  </a:lnTo>
                  <a:lnTo>
                    <a:pt x="95115" y="664117"/>
                  </a:lnTo>
                  <a:lnTo>
                    <a:pt x="103761" y="723823"/>
                  </a:lnTo>
                  <a:lnTo>
                    <a:pt x="112408" y="783530"/>
                  </a:lnTo>
                  <a:lnTo>
                    <a:pt x="121055" y="843237"/>
                  </a:lnTo>
                  <a:lnTo>
                    <a:pt x="129702" y="902944"/>
                  </a:lnTo>
                  <a:lnTo>
                    <a:pt x="138349" y="962651"/>
                  </a:lnTo>
                  <a:lnTo>
                    <a:pt x="146996" y="1022358"/>
                  </a:lnTo>
                  <a:lnTo>
                    <a:pt x="155642" y="1082065"/>
                  </a:lnTo>
                  <a:lnTo>
                    <a:pt x="164289" y="1141772"/>
                  </a:lnTo>
                  <a:lnTo>
                    <a:pt x="172936" y="1201478"/>
                  </a:lnTo>
                  <a:lnTo>
                    <a:pt x="181583" y="1261185"/>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2224679" y="2242209"/>
              <a:ext cx="151154" cy="1263820"/>
            </a:xfrm>
            <a:custGeom>
              <a:avLst/>
              <a:pathLst>
                <a:path w="151154" h="1263820">
                  <a:moveTo>
                    <a:pt x="151154" y="1262643"/>
                  </a:moveTo>
                  <a:lnTo>
                    <a:pt x="146198" y="1202517"/>
                  </a:lnTo>
                  <a:lnTo>
                    <a:pt x="141243" y="1142391"/>
                  </a:lnTo>
                  <a:lnTo>
                    <a:pt x="136288" y="1082266"/>
                  </a:lnTo>
                  <a:lnTo>
                    <a:pt x="131332" y="1022140"/>
                  </a:lnTo>
                  <a:lnTo>
                    <a:pt x="126377" y="962014"/>
                  </a:lnTo>
                  <a:lnTo>
                    <a:pt x="121421" y="901888"/>
                  </a:lnTo>
                  <a:lnTo>
                    <a:pt x="116466" y="841762"/>
                  </a:lnTo>
                  <a:lnTo>
                    <a:pt x="111511" y="781636"/>
                  </a:lnTo>
                  <a:lnTo>
                    <a:pt x="106555" y="721510"/>
                  </a:lnTo>
                  <a:lnTo>
                    <a:pt x="101600" y="661384"/>
                  </a:lnTo>
                  <a:lnTo>
                    <a:pt x="96644" y="601258"/>
                  </a:lnTo>
                  <a:lnTo>
                    <a:pt x="91689" y="541133"/>
                  </a:lnTo>
                  <a:lnTo>
                    <a:pt x="86734" y="481007"/>
                  </a:lnTo>
                  <a:lnTo>
                    <a:pt x="81778" y="420881"/>
                  </a:lnTo>
                  <a:lnTo>
                    <a:pt x="76823" y="360755"/>
                  </a:lnTo>
                  <a:lnTo>
                    <a:pt x="71868" y="300629"/>
                  </a:lnTo>
                  <a:lnTo>
                    <a:pt x="66912" y="240503"/>
                  </a:lnTo>
                  <a:lnTo>
                    <a:pt x="61957" y="180377"/>
                  </a:lnTo>
                  <a:lnTo>
                    <a:pt x="57001" y="120251"/>
                  </a:lnTo>
                  <a:lnTo>
                    <a:pt x="52046" y="60125"/>
                  </a:lnTo>
                  <a:lnTo>
                    <a:pt x="47091" y="0"/>
                  </a:lnTo>
                  <a:lnTo>
                    <a:pt x="0" y="4537"/>
                  </a:lnTo>
                  <a:lnTo>
                    <a:pt x="6616" y="64503"/>
                  </a:lnTo>
                  <a:lnTo>
                    <a:pt x="13232" y="124469"/>
                  </a:lnTo>
                  <a:lnTo>
                    <a:pt x="19849" y="184435"/>
                  </a:lnTo>
                  <a:lnTo>
                    <a:pt x="26465" y="244400"/>
                  </a:lnTo>
                  <a:lnTo>
                    <a:pt x="33082" y="304366"/>
                  </a:lnTo>
                  <a:lnTo>
                    <a:pt x="39698" y="364332"/>
                  </a:lnTo>
                  <a:lnTo>
                    <a:pt x="46315" y="424298"/>
                  </a:lnTo>
                  <a:lnTo>
                    <a:pt x="52931" y="484264"/>
                  </a:lnTo>
                  <a:lnTo>
                    <a:pt x="59548" y="544230"/>
                  </a:lnTo>
                  <a:lnTo>
                    <a:pt x="66164" y="604195"/>
                  </a:lnTo>
                  <a:lnTo>
                    <a:pt x="72780" y="664161"/>
                  </a:lnTo>
                  <a:lnTo>
                    <a:pt x="79397" y="724127"/>
                  </a:lnTo>
                  <a:lnTo>
                    <a:pt x="86013" y="784093"/>
                  </a:lnTo>
                  <a:lnTo>
                    <a:pt x="92630" y="844059"/>
                  </a:lnTo>
                  <a:lnTo>
                    <a:pt x="99246" y="904025"/>
                  </a:lnTo>
                  <a:lnTo>
                    <a:pt x="105863" y="963990"/>
                  </a:lnTo>
                  <a:lnTo>
                    <a:pt x="112479" y="1023956"/>
                  </a:lnTo>
                  <a:lnTo>
                    <a:pt x="119096" y="1083922"/>
                  </a:lnTo>
                  <a:lnTo>
                    <a:pt x="125712" y="1143888"/>
                  </a:lnTo>
                  <a:lnTo>
                    <a:pt x="132328" y="1203854"/>
                  </a:lnTo>
                  <a:lnTo>
                    <a:pt x="138945" y="1263820"/>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2271770" y="2239528"/>
              <a:ext cx="113806" cy="1265324"/>
            </a:xfrm>
            <a:custGeom>
              <a:avLst/>
              <a:pathLst>
                <a:path w="113806" h="1265324">
                  <a:moveTo>
                    <a:pt x="113806" y="1264629"/>
                  </a:moveTo>
                  <a:lnTo>
                    <a:pt x="110177" y="1204409"/>
                  </a:lnTo>
                  <a:lnTo>
                    <a:pt x="106547" y="1144188"/>
                  </a:lnTo>
                  <a:lnTo>
                    <a:pt x="102917" y="1083968"/>
                  </a:lnTo>
                  <a:lnTo>
                    <a:pt x="99288" y="1023747"/>
                  </a:lnTo>
                  <a:lnTo>
                    <a:pt x="95658" y="963527"/>
                  </a:lnTo>
                  <a:lnTo>
                    <a:pt x="92028" y="903306"/>
                  </a:lnTo>
                  <a:lnTo>
                    <a:pt x="88399" y="843086"/>
                  </a:lnTo>
                  <a:lnTo>
                    <a:pt x="84769" y="782865"/>
                  </a:lnTo>
                  <a:lnTo>
                    <a:pt x="81139" y="722645"/>
                  </a:lnTo>
                  <a:lnTo>
                    <a:pt x="77510" y="662425"/>
                  </a:lnTo>
                  <a:lnTo>
                    <a:pt x="73880" y="602204"/>
                  </a:lnTo>
                  <a:lnTo>
                    <a:pt x="70250" y="541984"/>
                  </a:lnTo>
                  <a:lnTo>
                    <a:pt x="66620" y="481763"/>
                  </a:lnTo>
                  <a:lnTo>
                    <a:pt x="62991" y="421543"/>
                  </a:lnTo>
                  <a:lnTo>
                    <a:pt x="59361" y="361322"/>
                  </a:lnTo>
                  <a:lnTo>
                    <a:pt x="55731" y="301102"/>
                  </a:lnTo>
                  <a:lnTo>
                    <a:pt x="52102" y="240881"/>
                  </a:lnTo>
                  <a:lnTo>
                    <a:pt x="48472" y="180661"/>
                  </a:lnTo>
                  <a:lnTo>
                    <a:pt x="44842" y="120440"/>
                  </a:lnTo>
                  <a:lnTo>
                    <a:pt x="41213" y="60220"/>
                  </a:lnTo>
                  <a:lnTo>
                    <a:pt x="37583" y="0"/>
                  </a:lnTo>
                  <a:lnTo>
                    <a:pt x="0" y="2681"/>
                  </a:lnTo>
                  <a:lnTo>
                    <a:pt x="4955" y="62806"/>
                  </a:lnTo>
                  <a:lnTo>
                    <a:pt x="9910" y="122932"/>
                  </a:lnTo>
                  <a:lnTo>
                    <a:pt x="14866" y="183058"/>
                  </a:lnTo>
                  <a:lnTo>
                    <a:pt x="19821" y="243184"/>
                  </a:lnTo>
                  <a:lnTo>
                    <a:pt x="24776" y="303310"/>
                  </a:lnTo>
                  <a:lnTo>
                    <a:pt x="29732" y="363436"/>
                  </a:lnTo>
                  <a:lnTo>
                    <a:pt x="34687" y="423562"/>
                  </a:lnTo>
                  <a:lnTo>
                    <a:pt x="39643" y="483688"/>
                  </a:lnTo>
                  <a:lnTo>
                    <a:pt x="44598" y="543814"/>
                  </a:lnTo>
                  <a:lnTo>
                    <a:pt x="49553" y="603939"/>
                  </a:lnTo>
                  <a:lnTo>
                    <a:pt x="54509" y="664065"/>
                  </a:lnTo>
                  <a:lnTo>
                    <a:pt x="59464" y="724191"/>
                  </a:lnTo>
                  <a:lnTo>
                    <a:pt x="64420" y="784317"/>
                  </a:lnTo>
                  <a:lnTo>
                    <a:pt x="69375" y="844443"/>
                  </a:lnTo>
                  <a:lnTo>
                    <a:pt x="74330" y="904569"/>
                  </a:lnTo>
                  <a:lnTo>
                    <a:pt x="79286" y="964695"/>
                  </a:lnTo>
                  <a:lnTo>
                    <a:pt x="84241" y="1024821"/>
                  </a:lnTo>
                  <a:lnTo>
                    <a:pt x="89196" y="1084947"/>
                  </a:lnTo>
                  <a:lnTo>
                    <a:pt x="94152" y="1145072"/>
                  </a:lnTo>
                  <a:lnTo>
                    <a:pt x="99107" y="1205198"/>
                  </a:lnTo>
                  <a:lnTo>
                    <a:pt x="104063" y="1265324"/>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2309353" y="2238257"/>
              <a:ext cx="82409" cy="1265900"/>
            </a:xfrm>
            <a:custGeom>
              <a:avLst/>
              <a:pathLst>
                <a:path w="82409" h="1265900">
                  <a:moveTo>
                    <a:pt x="82409" y="1265571"/>
                  </a:moveTo>
                  <a:lnTo>
                    <a:pt x="79621" y="1205305"/>
                  </a:lnTo>
                  <a:lnTo>
                    <a:pt x="76833" y="1145040"/>
                  </a:lnTo>
                  <a:lnTo>
                    <a:pt x="74045" y="1084775"/>
                  </a:lnTo>
                  <a:lnTo>
                    <a:pt x="71257" y="1024509"/>
                  </a:lnTo>
                  <a:lnTo>
                    <a:pt x="68469" y="964244"/>
                  </a:lnTo>
                  <a:lnTo>
                    <a:pt x="65681" y="903979"/>
                  </a:lnTo>
                  <a:lnTo>
                    <a:pt x="62893" y="843714"/>
                  </a:lnTo>
                  <a:lnTo>
                    <a:pt x="60104" y="783448"/>
                  </a:lnTo>
                  <a:lnTo>
                    <a:pt x="57316" y="723183"/>
                  </a:lnTo>
                  <a:lnTo>
                    <a:pt x="54528" y="662918"/>
                  </a:lnTo>
                  <a:lnTo>
                    <a:pt x="51740" y="602652"/>
                  </a:lnTo>
                  <a:lnTo>
                    <a:pt x="48952" y="542387"/>
                  </a:lnTo>
                  <a:lnTo>
                    <a:pt x="46164" y="482122"/>
                  </a:lnTo>
                  <a:lnTo>
                    <a:pt x="43376" y="421857"/>
                  </a:lnTo>
                  <a:lnTo>
                    <a:pt x="40588" y="361591"/>
                  </a:lnTo>
                  <a:lnTo>
                    <a:pt x="37800" y="301326"/>
                  </a:lnTo>
                  <a:lnTo>
                    <a:pt x="35012" y="241061"/>
                  </a:lnTo>
                  <a:lnTo>
                    <a:pt x="32224" y="180795"/>
                  </a:lnTo>
                  <a:lnTo>
                    <a:pt x="29436" y="120530"/>
                  </a:lnTo>
                  <a:lnTo>
                    <a:pt x="26648" y="60265"/>
                  </a:lnTo>
                  <a:lnTo>
                    <a:pt x="23860" y="0"/>
                  </a:lnTo>
                  <a:lnTo>
                    <a:pt x="0" y="1270"/>
                  </a:lnTo>
                  <a:lnTo>
                    <a:pt x="3629" y="61491"/>
                  </a:lnTo>
                  <a:lnTo>
                    <a:pt x="7259" y="121711"/>
                  </a:lnTo>
                  <a:lnTo>
                    <a:pt x="10889" y="181932"/>
                  </a:lnTo>
                  <a:lnTo>
                    <a:pt x="14518" y="242152"/>
                  </a:lnTo>
                  <a:lnTo>
                    <a:pt x="18148" y="302373"/>
                  </a:lnTo>
                  <a:lnTo>
                    <a:pt x="21778" y="362593"/>
                  </a:lnTo>
                  <a:lnTo>
                    <a:pt x="25407" y="422814"/>
                  </a:lnTo>
                  <a:lnTo>
                    <a:pt x="29037" y="483034"/>
                  </a:lnTo>
                  <a:lnTo>
                    <a:pt x="32667" y="543255"/>
                  </a:lnTo>
                  <a:lnTo>
                    <a:pt x="36296" y="603475"/>
                  </a:lnTo>
                  <a:lnTo>
                    <a:pt x="39926" y="663696"/>
                  </a:lnTo>
                  <a:lnTo>
                    <a:pt x="43556" y="723916"/>
                  </a:lnTo>
                  <a:lnTo>
                    <a:pt x="47185" y="784136"/>
                  </a:lnTo>
                  <a:lnTo>
                    <a:pt x="50815" y="844357"/>
                  </a:lnTo>
                  <a:lnTo>
                    <a:pt x="54445" y="904577"/>
                  </a:lnTo>
                  <a:lnTo>
                    <a:pt x="58075" y="964798"/>
                  </a:lnTo>
                  <a:lnTo>
                    <a:pt x="61704" y="1025018"/>
                  </a:lnTo>
                  <a:lnTo>
                    <a:pt x="65334" y="1085239"/>
                  </a:lnTo>
                  <a:lnTo>
                    <a:pt x="68964" y="1145459"/>
                  </a:lnTo>
                  <a:lnTo>
                    <a:pt x="72593" y="1205680"/>
                  </a:lnTo>
                  <a:lnTo>
                    <a:pt x="76223" y="1265900"/>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2333213" y="2237540"/>
              <a:ext cx="63069" cy="1266288"/>
            </a:xfrm>
            <a:custGeom>
              <a:avLst/>
              <a:pathLst>
                <a:path w="63069" h="1266288">
                  <a:moveTo>
                    <a:pt x="63069" y="1266102"/>
                  </a:moveTo>
                  <a:lnTo>
                    <a:pt x="60896" y="1205812"/>
                  </a:lnTo>
                  <a:lnTo>
                    <a:pt x="58723" y="1145521"/>
                  </a:lnTo>
                  <a:lnTo>
                    <a:pt x="56550" y="1085230"/>
                  </a:lnTo>
                  <a:lnTo>
                    <a:pt x="54377" y="1024940"/>
                  </a:lnTo>
                  <a:lnTo>
                    <a:pt x="52204" y="964649"/>
                  </a:lnTo>
                  <a:lnTo>
                    <a:pt x="50031" y="904359"/>
                  </a:lnTo>
                  <a:lnTo>
                    <a:pt x="47858" y="844068"/>
                  </a:lnTo>
                  <a:lnTo>
                    <a:pt x="45685" y="783777"/>
                  </a:lnTo>
                  <a:lnTo>
                    <a:pt x="43512" y="723487"/>
                  </a:lnTo>
                  <a:lnTo>
                    <a:pt x="41339" y="663196"/>
                  </a:lnTo>
                  <a:lnTo>
                    <a:pt x="39166" y="602906"/>
                  </a:lnTo>
                  <a:lnTo>
                    <a:pt x="36993" y="542615"/>
                  </a:lnTo>
                  <a:lnTo>
                    <a:pt x="34820" y="482324"/>
                  </a:lnTo>
                  <a:lnTo>
                    <a:pt x="32647" y="422034"/>
                  </a:lnTo>
                  <a:lnTo>
                    <a:pt x="30474" y="361743"/>
                  </a:lnTo>
                  <a:lnTo>
                    <a:pt x="28301" y="301453"/>
                  </a:lnTo>
                  <a:lnTo>
                    <a:pt x="26128" y="241162"/>
                  </a:lnTo>
                  <a:lnTo>
                    <a:pt x="23955" y="180871"/>
                  </a:lnTo>
                  <a:lnTo>
                    <a:pt x="21782" y="120581"/>
                  </a:lnTo>
                  <a:lnTo>
                    <a:pt x="19609" y="60290"/>
                  </a:lnTo>
                  <a:lnTo>
                    <a:pt x="17436" y="0"/>
                  </a:lnTo>
                  <a:lnTo>
                    <a:pt x="0" y="717"/>
                  </a:lnTo>
                  <a:lnTo>
                    <a:pt x="2788" y="60982"/>
                  </a:lnTo>
                  <a:lnTo>
                    <a:pt x="5576" y="121248"/>
                  </a:lnTo>
                  <a:lnTo>
                    <a:pt x="8364" y="181513"/>
                  </a:lnTo>
                  <a:lnTo>
                    <a:pt x="11152" y="241778"/>
                  </a:lnTo>
                  <a:lnTo>
                    <a:pt x="13940" y="302043"/>
                  </a:lnTo>
                  <a:lnTo>
                    <a:pt x="16728" y="362309"/>
                  </a:lnTo>
                  <a:lnTo>
                    <a:pt x="19516" y="422574"/>
                  </a:lnTo>
                  <a:lnTo>
                    <a:pt x="22304" y="482839"/>
                  </a:lnTo>
                  <a:lnTo>
                    <a:pt x="25092" y="543105"/>
                  </a:lnTo>
                  <a:lnTo>
                    <a:pt x="27880" y="603370"/>
                  </a:lnTo>
                  <a:lnTo>
                    <a:pt x="30668" y="663635"/>
                  </a:lnTo>
                  <a:lnTo>
                    <a:pt x="33456" y="723901"/>
                  </a:lnTo>
                  <a:lnTo>
                    <a:pt x="36244" y="784166"/>
                  </a:lnTo>
                  <a:lnTo>
                    <a:pt x="39032" y="844431"/>
                  </a:lnTo>
                  <a:lnTo>
                    <a:pt x="41820" y="904696"/>
                  </a:lnTo>
                  <a:lnTo>
                    <a:pt x="44608" y="964962"/>
                  </a:lnTo>
                  <a:lnTo>
                    <a:pt x="47397" y="1025227"/>
                  </a:lnTo>
                  <a:lnTo>
                    <a:pt x="50185" y="1085492"/>
                  </a:lnTo>
                  <a:lnTo>
                    <a:pt x="52973" y="1145758"/>
                  </a:lnTo>
                  <a:lnTo>
                    <a:pt x="55761" y="1206023"/>
                  </a:lnTo>
                  <a:lnTo>
                    <a:pt x="58549" y="1266288"/>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2350650" y="2237018"/>
              <a:ext cx="49982" cy="1266624"/>
            </a:xfrm>
            <a:custGeom>
              <a:avLst/>
              <a:pathLst>
                <a:path w="49982" h="1266624">
                  <a:moveTo>
                    <a:pt x="49982" y="1266489"/>
                  </a:moveTo>
                  <a:lnTo>
                    <a:pt x="48401" y="1206180"/>
                  </a:lnTo>
                  <a:lnTo>
                    <a:pt x="46820" y="1145871"/>
                  </a:lnTo>
                  <a:lnTo>
                    <a:pt x="45239" y="1085562"/>
                  </a:lnTo>
                  <a:lnTo>
                    <a:pt x="43657" y="1025253"/>
                  </a:lnTo>
                  <a:lnTo>
                    <a:pt x="42076" y="964944"/>
                  </a:lnTo>
                  <a:lnTo>
                    <a:pt x="40495" y="904635"/>
                  </a:lnTo>
                  <a:lnTo>
                    <a:pt x="38914" y="844326"/>
                  </a:lnTo>
                  <a:lnTo>
                    <a:pt x="37332" y="784017"/>
                  </a:lnTo>
                  <a:lnTo>
                    <a:pt x="35751" y="723708"/>
                  </a:lnTo>
                  <a:lnTo>
                    <a:pt x="34170" y="663399"/>
                  </a:lnTo>
                  <a:lnTo>
                    <a:pt x="32589" y="603090"/>
                  </a:lnTo>
                  <a:lnTo>
                    <a:pt x="31007" y="542781"/>
                  </a:lnTo>
                  <a:lnTo>
                    <a:pt x="29426" y="482472"/>
                  </a:lnTo>
                  <a:lnTo>
                    <a:pt x="27845" y="422163"/>
                  </a:lnTo>
                  <a:lnTo>
                    <a:pt x="26264" y="361854"/>
                  </a:lnTo>
                  <a:lnTo>
                    <a:pt x="24682" y="301545"/>
                  </a:lnTo>
                  <a:lnTo>
                    <a:pt x="23101" y="241236"/>
                  </a:lnTo>
                  <a:lnTo>
                    <a:pt x="21520" y="180927"/>
                  </a:lnTo>
                  <a:lnTo>
                    <a:pt x="19939" y="120618"/>
                  </a:lnTo>
                  <a:lnTo>
                    <a:pt x="18357" y="60309"/>
                  </a:lnTo>
                  <a:lnTo>
                    <a:pt x="16776" y="0"/>
                  </a:lnTo>
                  <a:lnTo>
                    <a:pt x="0" y="522"/>
                  </a:lnTo>
                  <a:lnTo>
                    <a:pt x="2173" y="60812"/>
                  </a:lnTo>
                  <a:lnTo>
                    <a:pt x="4346" y="121103"/>
                  </a:lnTo>
                  <a:lnTo>
                    <a:pt x="6519" y="181394"/>
                  </a:lnTo>
                  <a:lnTo>
                    <a:pt x="8692" y="241684"/>
                  </a:lnTo>
                  <a:lnTo>
                    <a:pt x="10865" y="301975"/>
                  </a:lnTo>
                  <a:lnTo>
                    <a:pt x="13038" y="362265"/>
                  </a:lnTo>
                  <a:lnTo>
                    <a:pt x="15211" y="422556"/>
                  </a:lnTo>
                  <a:lnTo>
                    <a:pt x="17384" y="482847"/>
                  </a:lnTo>
                  <a:lnTo>
                    <a:pt x="19557" y="543137"/>
                  </a:lnTo>
                  <a:lnTo>
                    <a:pt x="21730" y="603428"/>
                  </a:lnTo>
                  <a:lnTo>
                    <a:pt x="23903" y="663718"/>
                  </a:lnTo>
                  <a:lnTo>
                    <a:pt x="26076" y="724009"/>
                  </a:lnTo>
                  <a:lnTo>
                    <a:pt x="28249" y="784300"/>
                  </a:lnTo>
                  <a:lnTo>
                    <a:pt x="30422" y="844590"/>
                  </a:lnTo>
                  <a:lnTo>
                    <a:pt x="32595" y="904881"/>
                  </a:lnTo>
                  <a:lnTo>
                    <a:pt x="34768" y="965171"/>
                  </a:lnTo>
                  <a:lnTo>
                    <a:pt x="36941" y="1025462"/>
                  </a:lnTo>
                  <a:lnTo>
                    <a:pt x="39114" y="1085753"/>
                  </a:lnTo>
                  <a:lnTo>
                    <a:pt x="41287" y="1146043"/>
                  </a:lnTo>
                  <a:lnTo>
                    <a:pt x="43460" y="1206334"/>
                  </a:lnTo>
                  <a:lnTo>
                    <a:pt x="45633" y="1266624"/>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367427" y="2236769"/>
              <a:ext cx="36001" cy="1266738"/>
            </a:xfrm>
            <a:custGeom>
              <a:avLst/>
              <a:pathLst>
                <a:path w="36001" h="1266738">
                  <a:moveTo>
                    <a:pt x="36001" y="1266673"/>
                  </a:moveTo>
                  <a:lnTo>
                    <a:pt x="34801" y="1206355"/>
                  </a:lnTo>
                  <a:lnTo>
                    <a:pt x="33600" y="1146038"/>
                  </a:lnTo>
                  <a:lnTo>
                    <a:pt x="32399" y="1085720"/>
                  </a:lnTo>
                  <a:lnTo>
                    <a:pt x="31198" y="1025402"/>
                  </a:lnTo>
                  <a:lnTo>
                    <a:pt x="29997" y="965084"/>
                  </a:lnTo>
                  <a:lnTo>
                    <a:pt x="28796" y="904766"/>
                  </a:lnTo>
                  <a:lnTo>
                    <a:pt x="27595" y="844449"/>
                  </a:lnTo>
                  <a:lnTo>
                    <a:pt x="26394" y="784131"/>
                  </a:lnTo>
                  <a:lnTo>
                    <a:pt x="25193" y="723813"/>
                  </a:lnTo>
                  <a:lnTo>
                    <a:pt x="23993" y="663495"/>
                  </a:lnTo>
                  <a:lnTo>
                    <a:pt x="22792" y="603177"/>
                  </a:lnTo>
                  <a:lnTo>
                    <a:pt x="21591" y="542860"/>
                  </a:lnTo>
                  <a:lnTo>
                    <a:pt x="20390" y="482542"/>
                  </a:lnTo>
                  <a:lnTo>
                    <a:pt x="19189" y="422224"/>
                  </a:lnTo>
                  <a:lnTo>
                    <a:pt x="17988" y="361906"/>
                  </a:lnTo>
                  <a:lnTo>
                    <a:pt x="16787" y="301588"/>
                  </a:lnTo>
                  <a:lnTo>
                    <a:pt x="15586" y="241271"/>
                  </a:lnTo>
                  <a:lnTo>
                    <a:pt x="14386" y="180953"/>
                  </a:lnTo>
                  <a:lnTo>
                    <a:pt x="13185" y="120635"/>
                  </a:lnTo>
                  <a:lnTo>
                    <a:pt x="11984" y="60317"/>
                  </a:lnTo>
                  <a:lnTo>
                    <a:pt x="10783" y="0"/>
                  </a:lnTo>
                  <a:lnTo>
                    <a:pt x="0" y="248"/>
                  </a:lnTo>
                  <a:lnTo>
                    <a:pt x="1581" y="60557"/>
                  </a:lnTo>
                  <a:lnTo>
                    <a:pt x="3162" y="120866"/>
                  </a:lnTo>
                  <a:lnTo>
                    <a:pt x="4743" y="181175"/>
                  </a:lnTo>
                  <a:lnTo>
                    <a:pt x="6324" y="241484"/>
                  </a:lnTo>
                  <a:lnTo>
                    <a:pt x="7906" y="301793"/>
                  </a:lnTo>
                  <a:lnTo>
                    <a:pt x="9487" y="362102"/>
                  </a:lnTo>
                  <a:lnTo>
                    <a:pt x="11068" y="422411"/>
                  </a:lnTo>
                  <a:lnTo>
                    <a:pt x="12649" y="482720"/>
                  </a:lnTo>
                  <a:lnTo>
                    <a:pt x="14231" y="543029"/>
                  </a:lnTo>
                  <a:lnTo>
                    <a:pt x="15812" y="603338"/>
                  </a:lnTo>
                  <a:lnTo>
                    <a:pt x="17393" y="663647"/>
                  </a:lnTo>
                  <a:lnTo>
                    <a:pt x="18974" y="723956"/>
                  </a:lnTo>
                  <a:lnTo>
                    <a:pt x="20556" y="784266"/>
                  </a:lnTo>
                  <a:lnTo>
                    <a:pt x="22137" y="844575"/>
                  </a:lnTo>
                  <a:lnTo>
                    <a:pt x="23718" y="904884"/>
                  </a:lnTo>
                  <a:lnTo>
                    <a:pt x="25299" y="965193"/>
                  </a:lnTo>
                  <a:lnTo>
                    <a:pt x="26881" y="1025502"/>
                  </a:lnTo>
                  <a:lnTo>
                    <a:pt x="28462" y="1085811"/>
                  </a:lnTo>
                  <a:lnTo>
                    <a:pt x="30043" y="1146120"/>
                  </a:lnTo>
                  <a:lnTo>
                    <a:pt x="31624" y="1206429"/>
                  </a:lnTo>
                  <a:lnTo>
                    <a:pt x="33206" y="1266738"/>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378210" y="2236594"/>
              <a:ext cx="27899" cy="1266848"/>
            </a:xfrm>
            <a:custGeom>
              <a:avLst/>
              <a:pathLst>
                <a:path w="27899" h="1266848">
                  <a:moveTo>
                    <a:pt x="27899" y="1266803"/>
                  </a:moveTo>
                  <a:lnTo>
                    <a:pt x="27063" y="1206479"/>
                  </a:lnTo>
                  <a:lnTo>
                    <a:pt x="26227" y="1146155"/>
                  </a:lnTo>
                  <a:lnTo>
                    <a:pt x="25390" y="1085831"/>
                  </a:lnTo>
                  <a:lnTo>
                    <a:pt x="24554" y="1025507"/>
                  </a:lnTo>
                  <a:lnTo>
                    <a:pt x="23718" y="965183"/>
                  </a:lnTo>
                  <a:lnTo>
                    <a:pt x="22882" y="904859"/>
                  </a:lnTo>
                  <a:lnTo>
                    <a:pt x="22046" y="844535"/>
                  </a:lnTo>
                  <a:lnTo>
                    <a:pt x="21210" y="784211"/>
                  </a:lnTo>
                  <a:lnTo>
                    <a:pt x="20374" y="723887"/>
                  </a:lnTo>
                  <a:lnTo>
                    <a:pt x="19537" y="663563"/>
                  </a:lnTo>
                  <a:lnTo>
                    <a:pt x="18701" y="603239"/>
                  </a:lnTo>
                  <a:lnTo>
                    <a:pt x="17865" y="542915"/>
                  </a:lnTo>
                  <a:lnTo>
                    <a:pt x="17029" y="482591"/>
                  </a:lnTo>
                  <a:lnTo>
                    <a:pt x="16193" y="422267"/>
                  </a:lnTo>
                  <a:lnTo>
                    <a:pt x="15357" y="361943"/>
                  </a:lnTo>
                  <a:lnTo>
                    <a:pt x="14521" y="301619"/>
                  </a:lnTo>
                  <a:lnTo>
                    <a:pt x="13685" y="241295"/>
                  </a:lnTo>
                  <a:lnTo>
                    <a:pt x="12848" y="180971"/>
                  </a:lnTo>
                  <a:lnTo>
                    <a:pt x="12012" y="120647"/>
                  </a:lnTo>
                  <a:lnTo>
                    <a:pt x="11176" y="60323"/>
                  </a:lnTo>
                  <a:lnTo>
                    <a:pt x="10340" y="0"/>
                  </a:lnTo>
                  <a:lnTo>
                    <a:pt x="0" y="174"/>
                  </a:lnTo>
                  <a:lnTo>
                    <a:pt x="1200" y="60492"/>
                  </a:lnTo>
                  <a:lnTo>
                    <a:pt x="2401" y="120810"/>
                  </a:lnTo>
                  <a:lnTo>
                    <a:pt x="3602" y="181127"/>
                  </a:lnTo>
                  <a:lnTo>
                    <a:pt x="4803" y="241445"/>
                  </a:lnTo>
                  <a:lnTo>
                    <a:pt x="6004" y="301763"/>
                  </a:lnTo>
                  <a:lnTo>
                    <a:pt x="7205" y="362081"/>
                  </a:lnTo>
                  <a:lnTo>
                    <a:pt x="8406" y="422399"/>
                  </a:lnTo>
                  <a:lnTo>
                    <a:pt x="9607" y="482716"/>
                  </a:lnTo>
                  <a:lnTo>
                    <a:pt x="10807" y="543034"/>
                  </a:lnTo>
                  <a:lnTo>
                    <a:pt x="12008" y="603352"/>
                  </a:lnTo>
                  <a:lnTo>
                    <a:pt x="13209" y="663670"/>
                  </a:lnTo>
                  <a:lnTo>
                    <a:pt x="14410" y="723988"/>
                  </a:lnTo>
                  <a:lnTo>
                    <a:pt x="15611" y="784305"/>
                  </a:lnTo>
                  <a:lnTo>
                    <a:pt x="16812" y="844623"/>
                  </a:lnTo>
                  <a:lnTo>
                    <a:pt x="18013" y="904941"/>
                  </a:lnTo>
                  <a:lnTo>
                    <a:pt x="19214" y="965259"/>
                  </a:lnTo>
                  <a:lnTo>
                    <a:pt x="20415" y="1025577"/>
                  </a:lnTo>
                  <a:lnTo>
                    <a:pt x="21615" y="1085894"/>
                  </a:lnTo>
                  <a:lnTo>
                    <a:pt x="22816" y="1146212"/>
                  </a:lnTo>
                  <a:lnTo>
                    <a:pt x="24017" y="1206530"/>
                  </a:lnTo>
                  <a:lnTo>
                    <a:pt x="25218" y="1266848"/>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388550" y="2236492"/>
              <a:ext cx="19923" cy="1266905"/>
            </a:xfrm>
            <a:custGeom>
              <a:avLst/>
              <a:pathLst>
                <a:path w="19923" h="1266905">
                  <a:moveTo>
                    <a:pt x="19923" y="1266878"/>
                  </a:moveTo>
                  <a:lnTo>
                    <a:pt x="19408" y="1206551"/>
                  </a:lnTo>
                  <a:lnTo>
                    <a:pt x="18894" y="1146223"/>
                  </a:lnTo>
                  <a:lnTo>
                    <a:pt x="18379" y="1085895"/>
                  </a:lnTo>
                  <a:lnTo>
                    <a:pt x="17865" y="1025568"/>
                  </a:lnTo>
                  <a:lnTo>
                    <a:pt x="17350" y="965240"/>
                  </a:lnTo>
                  <a:lnTo>
                    <a:pt x="16836" y="904913"/>
                  </a:lnTo>
                  <a:lnTo>
                    <a:pt x="16321" y="844585"/>
                  </a:lnTo>
                  <a:lnTo>
                    <a:pt x="15807" y="784258"/>
                  </a:lnTo>
                  <a:lnTo>
                    <a:pt x="15293" y="723930"/>
                  </a:lnTo>
                  <a:lnTo>
                    <a:pt x="14778" y="663603"/>
                  </a:lnTo>
                  <a:lnTo>
                    <a:pt x="14264" y="603275"/>
                  </a:lnTo>
                  <a:lnTo>
                    <a:pt x="13749" y="542947"/>
                  </a:lnTo>
                  <a:lnTo>
                    <a:pt x="13235" y="482620"/>
                  </a:lnTo>
                  <a:lnTo>
                    <a:pt x="12720" y="422292"/>
                  </a:lnTo>
                  <a:lnTo>
                    <a:pt x="12206" y="361965"/>
                  </a:lnTo>
                  <a:lnTo>
                    <a:pt x="11691" y="301637"/>
                  </a:lnTo>
                  <a:lnTo>
                    <a:pt x="11177" y="241310"/>
                  </a:lnTo>
                  <a:lnTo>
                    <a:pt x="10662" y="180982"/>
                  </a:lnTo>
                  <a:lnTo>
                    <a:pt x="10148" y="120655"/>
                  </a:lnTo>
                  <a:lnTo>
                    <a:pt x="9633" y="60327"/>
                  </a:lnTo>
                  <a:lnTo>
                    <a:pt x="9119" y="0"/>
                  </a:lnTo>
                  <a:lnTo>
                    <a:pt x="0" y="102"/>
                  </a:lnTo>
                  <a:lnTo>
                    <a:pt x="836" y="60426"/>
                  </a:lnTo>
                  <a:lnTo>
                    <a:pt x="1672" y="120749"/>
                  </a:lnTo>
                  <a:lnTo>
                    <a:pt x="2508" y="181073"/>
                  </a:lnTo>
                  <a:lnTo>
                    <a:pt x="3344" y="241397"/>
                  </a:lnTo>
                  <a:lnTo>
                    <a:pt x="4180" y="301721"/>
                  </a:lnTo>
                  <a:lnTo>
                    <a:pt x="5016" y="362045"/>
                  </a:lnTo>
                  <a:lnTo>
                    <a:pt x="5852" y="422369"/>
                  </a:lnTo>
                  <a:lnTo>
                    <a:pt x="6689" y="482693"/>
                  </a:lnTo>
                  <a:lnTo>
                    <a:pt x="7525" y="543017"/>
                  </a:lnTo>
                  <a:lnTo>
                    <a:pt x="8361" y="603341"/>
                  </a:lnTo>
                  <a:lnTo>
                    <a:pt x="9197" y="663665"/>
                  </a:lnTo>
                  <a:lnTo>
                    <a:pt x="10033" y="723989"/>
                  </a:lnTo>
                  <a:lnTo>
                    <a:pt x="10869" y="784313"/>
                  </a:lnTo>
                  <a:lnTo>
                    <a:pt x="11705" y="844637"/>
                  </a:lnTo>
                  <a:lnTo>
                    <a:pt x="12542" y="904961"/>
                  </a:lnTo>
                  <a:lnTo>
                    <a:pt x="13378" y="965285"/>
                  </a:lnTo>
                  <a:lnTo>
                    <a:pt x="14214" y="1025609"/>
                  </a:lnTo>
                  <a:lnTo>
                    <a:pt x="15050" y="1085933"/>
                  </a:lnTo>
                  <a:lnTo>
                    <a:pt x="15886" y="1146257"/>
                  </a:lnTo>
                  <a:lnTo>
                    <a:pt x="16722" y="1206581"/>
                  </a:lnTo>
                  <a:lnTo>
                    <a:pt x="17558" y="1266905"/>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397670" y="2236465"/>
              <a:ext cx="11748" cy="1266905"/>
            </a:xfrm>
            <a:custGeom>
              <a:avLst/>
              <a:pathLst>
                <a:path w="11748" h="1266905">
                  <a:moveTo>
                    <a:pt x="11748" y="1266898"/>
                  </a:moveTo>
                  <a:lnTo>
                    <a:pt x="11362" y="1206570"/>
                  </a:lnTo>
                  <a:lnTo>
                    <a:pt x="10976" y="1146241"/>
                  </a:lnTo>
                  <a:lnTo>
                    <a:pt x="10590" y="1085913"/>
                  </a:lnTo>
                  <a:lnTo>
                    <a:pt x="10204" y="1025584"/>
                  </a:lnTo>
                  <a:lnTo>
                    <a:pt x="9818" y="965256"/>
                  </a:lnTo>
                  <a:lnTo>
                    <a:pt x="9432" y="904927"/>
                  </a:lnTo>
                  <a:lnTo>
                    <a:pt x="9046" y="844599"/>
                  </a:lnTo>
                  <a:lnTo>
                    <a:pt x="8660" y="784270"/>
                  </a:lnTo>
                  <a:lnTo>
                    <a:pt x="8274" y="723942"/>
                  </a:lnTo>
                  <a:lnTo>
                    <a:pt x="7888" y="663613"/>
                  </a:lnTo>
                  <a:lnTo>
                    <a:pt x="7502" y="603285"/>
                  </a:lnTo>
                  <a:lnTo>
                    <a:pt x="7117" y="542956"/>
                  </a:lnTo>
                  <a:lnTo>
                    <a:pt x="6731" y="482628"/>
                  </a:lnTo>
                  <a:lnTo>
                    <a:pt x="6345" y="422299"/>
                  </a:lnTo>
                  <a:lnTo>
                    <a:pt x="5959" y="361971"/>
                  </a:lnTo>
                  <a:lnTo>
                    <a:pt x="5573" y="301642"/>
                  </a:lnTo>
                  <a:lnTo>
                    <a:pt x="5187" y="241314"/>
                  </a:lnTo>
                  <a:lnTo>
                    <a:pt x="4801" y="180985"/>
                  </a:lnTo>
                  <a:lnTo>
                    <a:pt x="4415" y="120657"/>
                  </a:lnTo>
                  <a:lnTo>
                    <a:pt x="4029" y="60328"/>
                  </a:lnTo>
                  <a:lnTo>
                    <a:pt x="3643" y="0"/>
                  </a:lnTo>
                  <a:lnTo>
                    <a:pt x="0" y="27"/>
                  </a:lnTo>
                  <a:lnTo>
                    <a:pt x="514" y="60354"/>
                  </a:lnTo>
                  <a:lnTo>
                    <a:pt x="1028" y="120682"/>
                  </a:lnTo>
                  <a:lnTo>
                    <a:pt x="1543" y="181009"/>
                  </a:lnTo>
                  <a:lnTo>
                    <a:pt x="2057" y="241337"/>
                  </a:lnTo>
                  <a:lnTo>
                    <a:pt x="2572" y="301664"/>
                  </a:lnTo>
                  <a:lnTo>
                    <a:pt x="3086" y="361992"/>
                  </a:lnTo>
                  <a:lnTo>
                    <a:pt x="3601" y="422320"/>
                  </a:lnTo>
                  <a:lnTo>
                    <a:pt x="4115" y="482647"/>
                  </a:lnTo>
                  <a:lnTo>
                    <a:pt x="4630" y="542975"/>
                  </a:lnTo>
                  <a:lnTo>
                    <a:pt x="5144" y="603302"/>
                  </a:lnTo>
                  <a:lnTo>
                    <a:pt x="5659" y="663630"/>
                  </a:lnTo>
                  <a:lnTo>
                    <a:pt x="6173" y="723957"/>
                  </a:lnTo>
                  <a:lnTo>
                    <a:pt x="6688" y="784285"/>
                  </a:lnTo>
                  <a:lnTo>
                    <a:pt x="7202" y="844612"/>
                  </a:lnTo>
                  <a:lnTo>
                    <a:pt x="7717" y="904940"/>
                  </a:lnTo>
                  <a:lnTo>
                    <a:pt x="8231" y="965268"/>
                  </a:lnTo>
                  <a:lnTo>
                    <a:pt x="8745" y="1025595"/>
                  </a:lnTo>
                  <a:lnTo>
                    <a:pt x="9260" y="1085923"/>
                  </a:lnTo>
                  <a:lnTo>
                    <a:pt x="9774" y="1146250"/>
                  </a:lnTo>
                  <a:lnTo>
                    <a:pt x="10289" y="1206578"/>
                  </a:lnTo>
                  <a:lnTo>
                    <a:pt x="10803" y="1266905"/>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401313" y="2236448"/>
              <a:ext cx="8905" cy="1266915"/>
            </a:xfrm>
            <a:custGeom>
              <a:avLst/>
              <a:pathLst>
                <a:path w="8905" h="1266915">
                  <a:moveTo>
                    <a:pt x="8905" y="1266911"/>
                  </a:moveTo>
                  <a:lnTo>
                    <a:pt x="8628" y="1206582"/>
                  </a:lnTo>
                  <a:lnTo>
                    <a:pt x="8351" y="1146253"/>
                  </a:lnTo>
                  <a:lnTo>
                    <a:pt x="8074" y="1085924"/>
                  </a:lnTo>
                  <a:lnTo>
                    <a:pt x="7797" y="1025594"/>
                  </a:lnTo>
                  <a:lnTo>
                    <a:pt x="7520" y="965265"/>
                  </a:lnTo>
                  <a:lnTo>
                    <a:pt x="7243" y="904936"/>
                  </a:lnTo>
                  <a:lnTo>
                    <a:pt x="6966" y="844607"/>
                  </a:lnTo>
                  <a:lnTo>
                    <a:pt x="6689" y="784278"/>
                  </a:lnTo>
                  <a:lnTo>
                    <a:pt x="6412" y="723949"/>
                  </a:lnTo>
                  <a:lnTo>
                    <a:pt x="6135" y="663620"/>
                  </a:lnTo>
                  <a:lnTo>
                    <a:pt x="5858" y="603291"/>
                  </a:lnTo>
                  <a:lnTo>
                    <a:pt x="5581" y="542962"/>
                  </a:lnTo>
                  <a:lnTo>
                    <a:pt x="5304" y="482632"/>
                  </a:lnTo>
                  <a:lnTo>
                    <a:pt x="5027" y="422303"/>
                  </a:lnTo>
                  <a:lnTo>
                    <a:pt x="4750" y="361974"/>
                  </a:lnTo>
                  <a:lnTo>
                    <a:pt x="4473" y="301645"/>
                  </a:lnTo>
                  <a:lnTo>
                    <a:pt x="4196" y="241316"/>
                  </a:lnTo>
                  <a:lnTo>
                    <a:pt x="3919" y="180987"/>
                  </a:lnTo>
                  <a:lnTo>
                    <a:pt x="3642" y="120658"/>
                  </a:lnTo>
                  <a:lnTo>
                    <a:pt x="3365" y="60329"/>
                  </a:lnTo>
                  <a:lnTo>
                    <a:pt x="3088" y="0"/>
                  </a:lnTo>
                  <a:lnTo>
                    <a:pt x="0" y="16"/>
                  </a:lnTo>
                  <a:lnTo>
                    <a:pt x="385" y="60345"/>
                  </a:lnTo>
                  <a:lnTo>
                    <a:pt x="771" y="120673"/>
                  </a:lnTo>
                  <a:lnTo>
                    <a:pt x="1157" y="181002"/>
                  </a:lnTo>
                  <a:lnTo>
                    <a:pt x="1543" y="241331"/>
                  </a:lnTo>
                  <a:lnTo>
                    <a:pt x="1929" y="301659"/>
                  </a:lnTo>
                  <a:lnTo>
                    <a:pt x="2315" y="361988"/>
                  </a:lnTo>
                  <a:lnTo>
                    <a:pt x="2701" y="422316"/>
                  </a:lnTo>
                  <a:lnTo>
                    <a:pt x="3087" y="482645"/>
                  </a:lnTo>
                  <a:lnTo>
                    <a:pt x="3473" y="542973"/>
                  </a:lnTo>
                  <a:lnTo>
                    <a:pt x="3859" y="603302"/>
                  </a:lnTo>
                  <a:lnTo>
                    <a:pt x="4245" y="663630"/>
                  </a:lnTo>
                  <a:lnTo>
                    <a:pt x="4631" y="723959"/>
                  </a:lnTo>
                  <a:lnTo>
                    <a:pt x="5017" y="784287"/>
                  </a:lnTo>
                  <a:lnTo>
                    <a:pt x="5403" y="844616"/>
                  </a:lnTo>
                  <a:lnTo>
                    <a:pt x="5789" y="904944"/>
                  </a:lnTo>
                  <a:lnTo>
                    <a:pt x="6175" y="965273"/>
                  </a:lnTo>
                  <a:lnTo>
                    <a:pt x="6561" y="1025601"/>
                  </a:lnTo>
                  <a:lnTo>
                    <a:pt x="6947" y="1085930"/>
                  </a:lnTo>
                  <a:lnTo>
                    <a:pt x="7333" y="1146258"/>
                  </a:lnTo>
                  <a:lnTo>
                    <a:pt x="7719" y="1206587"/>
                  </a:lnTo>
                  <a:lnTo>
                    <a:pt x="8104" y="1266915"/>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404401" y="2236440"/>
              <a:ext cx="6381" cy="1266919"/>
            </a:xfrm>
            <a:custGeom>
              <a:avLst/>
              <a:pathLst>
                <a:path w="6381" h="1266919">
                  <a:moveTo>
                    <a:pt x="6381" y="1266917"/>
                  </a:moveTo>
                  <a:lnTo>
                    <a:pt x="6181" y="1206588"/>
                  </a:lnTo>
                  <a:lnTo>
                    <a:pt x="5981" y="1146258"/>
                  </a:lnTo>
                  <a:lnTo>
                    <a:pt x="5781" y="1085929"/>
                  </a:lnTo>
                  <a:lnTo>
                    <a:pt x="5581" y="1025600"/>
                  </a:lnTo>
                  <a:lnTo>
                    <a:pt x="5380" y="965270"/>
                  </a:lnTo>
                  <a:lnTo>
                    <a:pt x="5180" y="904941"/>
                  </a:lnTo>
                  <a:lnTo>
                    <a:pt x="4980" y="844611"/>
                  </a:lnTo>
                  <a:lnTo>
                    <a:pt x="4780" y="784282"/>
                  </a:lnTo>
                  <a:lnTo>
                    <a:pt x="4579" y="723953"/>
                  </a:lnTo>
                  <a:lnTo>
                    <a:pt x="4379" y="663623"/>
                  </a:lnTo>
                  <a:lnTo>
                    <a:pt x="4179" y="603294"/>
                  </a:lnTo>
                  <a:lnTo>
                    <a:pt x="3979" y="542964"/>
                  </a:lnTo>
                  <a:lnTo>
                    <a:pt x="3779" y="482635"/>
                  </a:lnTo>
                  <a:lnTo>
                    <a:pt x="3578" y="422305"/>
                  </a:lnTo>
                  <a:lnTo>
                    <a:pt x="3378" y="361976"/>
                  </a:lnTo>
                  <a:lnTo>
                    <a:pt x="3178" y="301647"/>
                  </a:lnTo>
                  <a:lnTo>
                    <a:pt x="2978" y="241317"/>
                  </a:lnTo>
                  <a:lnTo>
                    <a:pt x="2777" y="180988"/>
                  </a:lnTo>
                  <a:lnTo>
                    <a:pt x="2577" y="120658"/>
                  </a:lnTo>
                  <a:lnTo>
                    <a:pt x="2377" y="60329"/>
                  </a:lnTo>
                  <a:lnTo>
                    <a:pt x="2177" y="0"/>
                  </a:lnTo>
                  <a:lnTo>
                    <a:pt x="0" y="8"/>
                  </a:lnTo>
                  <a:lnTo>
                    <a:pt x="277" y="60337"/>
                  </a:lnTo>
                  <a:lnTo>
                    <a:pt x="554" y="120666"/>
                  </a:lnTo>
                  <a:lnTo>
                    <a:pt x="831" y="180995"/>
                  </a:lnTo>
                  <a:lnTo>
                    <a:pt x="1108" y="241325"/>
                  </a:lnTo>
                  <a:lnTo>
                    <a:pt x="1385" y="301654"/>
                  </a:lnTo>
                  <a:lnTo>
                    <a:pt x="1662" y="361983"/>
                  </a:lnTo>
                  <a:lnTo>
                    <a:pt x="1939" y="422312"/>
                  </a:lnTo>
                  <a:lnTo>
                    <a:pt x="2216" y="482641"/>
                  </a:lnTo>
                  <a:lnTo>
                    <a:pt x="2493" y="542970"/>
                  </a:lnTo>
                  <a:lnTo>
                    <a:pt x="2770" y="603299"/>
                  </a:lnTo>
                  <a:lnTo>
                    <a:pt x="3047" y="663628"/>
                  </a:lnTo>
                  <a:lnTo>
                    <a:pt x="3324" y="723957"/>
                  </a:lnTo>
                  <a:lnTo>
                    <a:pt x="3601" y="784287"/>
                  </a:lnTo>
                  <a:lnTo>
                    <a:pt x="3878" y="844616"/>
                  </a:lnTo>
                  <a:lnTo>
                    <a:pt x="4155" y="904945"/>
                  </a:lnTo>
                  <a:lnTo>
                    <a:pt x="4432" y="965274"/>
                  </a:lnTo>
                  <a:lnTo>
                    <a:pt x="4709" y="1025603"/>
                  </a:lnTo>
                  <a:lnTo>
                    <a:pt x="4986" y="1085932"/>
                  </a:lnTo>
                  <a:lnTo>
                    <a:pt x="5263" y="1146261"/>
                  </a:lnTo>
                  <a:lnTo>
                    <a:pt x="5540" y="1206590"/>
                  </a:lnTo>
                  <a:lnTo>
                    <a:pt x="5817" y="1266919"/>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406579" y="2236435"/>
              <a:ext cx="4665" cy="1266922"/>
            </a:xfrm>
            <a:custGeom>
              <a:avLst/>
              <a:pathLst>
                <a:path w="4665" h="1266922">
                  <a:moveTo>
                    <a:pt x="4665" y="1266921"/>
                  </a:moveTo>
                  <a:lnTo>
                    <a:pt x="4527" y="1206591"/>
                  </a:lnTo>
                  <a:lnTo>
                    <a:pt x="4390" y="1146262"/>
                  </a:lnTo>
                  <a:lnTo>
                    <a:pt x="4252" y="1085932"/>
                  </a:lnTo>
                  <a:lnTo>
                    <a:pt x="4115" y="1025603"/>
                  </a:lnTo>
                  <a:lnTo>
                    <a:pt x="3977" y="965273"/>
                  </a:lnTo>
                  <a:lnTo>
                    <a:pt x="3840" y="904943"/>
                  </a:lnTo>
                  <a:lnTo>
                    <a:pt x="3702" y="844614"/>
                  </a:lnTo>
                  <a:lnTo>
                    <a:pt x="3565" y="784284"/>
                  </a:lnTo>
                  <a:lnTo>
                    <a:pt x="3427" y="723955"/>
                  </a:lnTo>
                  <a:lnTo>
                    <a:pt x="3290" y="663625"/>
                  </a:lnTo>
                  <a:lnTo>
                    <a:pt x="3152" y="603295"/>
                  </a:lnTo>
                  <a:lnTo>
                    <a:pt x="3015" y="542966"/>
                  </a:lnTo>
                  <a:lnTo>
                    <a:pt x="2877" y="482636"/>
                  </a:lnTo>
                  <a:lnTo>
                    <a:pt x="2740" y="422307"/>
                  </a:lnTo>
                  <a:lnTo>
                    <a:pt x="2602" y="361977"/>
                  </a:lnTo>
                  <a:lnTo>
                    <a:pt x="2465" y="301647"/>
                  </a:lnTo>
                  <a:lnTo>
                    <a:pt x="2327" y="241318"/>
                  </a:lnTo>
                  <a:lnTo>
                    <a:pt x="2189" y="180988"/>
                  </a:lnTo>
                  <a:lnTo>
                    <a:pt x="2052" y="120659"/>
                  </a:lnTo>
                  <a:lnTo>
                    <a:pt x="1914" y="60329"/>
                  </a:lnTo>
                  <a:lnTo>
                    <a:pt x="1777" y="0"/>
                  </a:lnTo>
                  <a:lnTo>
                    <a:pt x="0" y="4"/>
                  </a:lnTo>
                  <a:lnTo>
                    <a:pt x="200" y="60334"/>
                  </a:lnTo>
                  <a:lnTo>
                    <a:pt x="400" y="120663"/>
                  </a:lnTo>
                  <a:lnTo>
                    <a:pt x="600" y="180993"/>
                  </a:lnTo>
                  <a:lnTo>
                    <a:pt x="800" y="241322"/>
                  </a:lnTo>
                  <a:lnTo>
                    <a:pt x="1001" y="301652"/>
                  </a:lnTo>
                  <a:lnTo>
                    <a:pt x="1201" y="361981"/>
                  </a:lnTo>
                  <a:lnTo>
                    <a:pt x="1401" y="422310"/>
                  </a:lnTo>
                  <a:lnTo>
                    <a:pt x="1601" y="482640"/>
                  </a:lnTo>
                  <a:lnTo>
                    <a:pt x="1802" y="542969"/>
                  </a:lnTo>
                  <a:lnTo>
                    <a:pt x="2002" y="603299"/>
                  </a:lnTo>
                  <a:lnTo>
                    <a:pt x="2202" y="663628"/>
                  </a:lnTo>
                  <a:lnTo>
                    <a:pt x="2402" y="723957"/>
                  </a:lnTo>
                  <a:lnTo>
                    <a:pt x="2602" y="784287"/>
                  </a:lnTo>
                  <a:lnTo>
                    <a:pt x="2803" y="844616"/>
                  </a:lnTo>
                  <a:lnTo>
                    <a:pt x="3003" y="904946"/>
                  </a:lnTo>
                  <a:lnTo>
                    <a:pt x="3203" y="965275"/>
                  </a:lnTo>
                  <a:lnTo>
                    <a:pt x="3403" y="1025605"/>
                  </a:lnTo>
                  <a:lnTo>
                    <a:pt x="3604" y="1085934"/>
                  </a:lnTo>
                  <a:lnTo>
                    <a:pt x="3804" y="1146263"/>
                  </a:lnTo>
                  <a:lnTo>
                    <a:pt x="4004" y="1206593"/>
                  </a:lnTo>
                  <a:lnTo>
                    <a:pt x="4204" y="1266922"/>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408356" y="2236432"/>
              <a:ext cx="3331" cy="1266924"/>
            </a:xfrm>
            <a:custGeom>
              <a:avLst/>
              <a:pathLst>
                <a:path w="3331" h="1266924">
                  <a:moveTo>
                    <a:pt x="3331" y="1266923"/>
                  </a:moveTo>
                  <a:lnTo>
                    <a:pt x="3254" y="1206593"/>
                  </a:lnTo>
                  <a:lnTo>
                    <a:pt x="3177" y="1146264"/>
                  </a:lnTo>
                  <a:lnTo>
                    <a:pt x="3100" y="1085934"/>
                  </a:lnTo>
                  <a:lnTo>
                    <a:pt x="3022" y="1025604"/>
                  </a:lnTo>
                  <a:lnTo>
                    <a:pt x="2945" y="965275"/>
                  </a:lnTo>
                  <a:lnTo>
                    <a:pt x="2868" y="904945"/>
                  </a:lnTo>
                  <a:lnTo>
                    <a:pt x="2791" y="844615"/>
                  </a:lnTo>
                  <a:lnTo>
                    <a:pt x="2714" y="784286"/>
                  </a:lnTo>
                  <a:lnTo>
                    <a:pt x="2636" y="723956"/>
                  </a:lnTo>
                  <a:lnTo>
                    <a:pt x="2559" y="663626"/>
                  </a:lnTo>
                  <a:lnTo>
                    <a:pt x="2482" y="603296"/>
                  </a:lnTo>
                  <a:lnTo>
                    <a:pt x="2405" y="542967"/>
                  </a:lnTo>
                  <a:lnTo>
                    <a:pt x="2328" y="482637"/>
                  </a:lnTo>
                  <a:lnTo>
                    <a:pt x="2251" y="422307"/>
                  </a:lnTo>
                  <a:lnTo>
                    <a:pt x="2173" y="361978"/>
                  </a:lnTo>
                  <a:lnTo>
                    <a:pt x="2096" y="301648"/>
                  </a:lnTo>
                  <a:lnTo>
                    <a:pt x="2019" y="241318"/>
                  </a:lnTo>
                  <a:lnTo>
                    <a:pt x="1942" y="180989"/>
                  </a:lnTo>
                  <a:lnTo>
                    <a:pt x="1865" y="120659"/>
                  </a:lnTo>
                  <a:lnTo>
                    <a:pt x="1787" y="60329"/>
                  </a:lnTo>
                  <a:lnTo>
                    <a:pt x="1710" y="0"/>
                  </a:lnTo>
                  <a:lnTo>
                    <a:pt x="0" y="3"/>
                  </a:lnTo>
                  <a:lnTo>
                    <a:pt x="137" y="60332"/>
                  </a:lnTo>
                  <a:lnTo>
                    <a:pt x="275" y="120662"/>
                  </a:lnTo>
                  <a:lnTo>
                    <a:pt x="412" y="180991"/>
                  </a:lnTo>
                  <a:lnTo>
                    <a:pt x="550" y="241321"/>
                  </a:lnTo>
                  <a:lnTo>
                    <a:pt x="687" y="301651"/>
                  </a:lnTo>
                  <a:lnTo>
                    <a:pt x="825" y="361980"/>
                  </a:lnTo>
                  <a:lnTo>
                    <a:pt x="962" y="422310"/>
                  </a:lnTo>
                  <a:lnTo>
                    <a:pt x="1100" y="482639"/>
                  </a:lnTo>
                  <a:lnTo>
                    <a:pt x="1237" y="542969"/>
                  </a:lnTo>
                  <a:lnTo>
                    <a:pt x="1375" y="603298"/>
                  </a:lnTo>
                  <a:lnTo>
                    <a:pt x="1512" y="663628"/>
                  </a:lnTo>
                  <a:lnTo>
                    <a:pt x="1650" y="723958"/>
                  </a:lnTo>
                  <a:lnTo>
                    <a:pt x="1787" y="784287"/>
                  </a:lnTo>
                  <a:lnTo>
                    <a:pt x="1925" y="844617"/>
                  </a:lnTo>
                  <a:lnTo>
                    <a:pt x="2062" y="904946"/>
                  </a:lnTo>
                  <a:lnTo>
                    <a:pt x="2200" y="965276"/>
                  </a:lnTo>
                  <a:lnTo>
                    <a:pt x="2338" y="1025606"/>
                  </a:lnTo>
                  <a:lnTo>
                    <a:pt x="2475" y="1085935"/>
                  </a:lnTo>
                  <a:lnTo>
                    <a:pt x="2613" y="1146265"/>
                  </a:lnTo>
                  <a:lnTo>
                    <a:pt x="2750" y="1206594"/>
                  </a:lnTo>
                  <a:lnTo>
                    <a:pt x="2888" y="1266924"/>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410067" y="2236431"/>
              <a:ext cx="1883" cy="1266924"/>
            </a:xfrm>
            <a:custGeom>
              <a:avLst/>
              <a:pathLst>
                <a:path w="1883" h="1266924">
                  <a:moveTo>
                    <a:pt x="1883" y="1266924"/>
                  </a:moveTo>
                  <a:lnTo>
                    <a:pt x="1841" y="1206594"/>
                  </a:lnTo>
                  <a:lnTo>
                    <a:pt x="1800" y="1146264"/>
                  </a:lnTo>
                  <a:lnTo>
                    <a:pt x="1758" y="1085935"/>
                  </a:lnTo>
                  <a:lnTo>
                    <a:pt x="1716" y="1025605"/>
                  </a:lnTo>
                  <a:lnTo>
                    <a:pt x="1675" y="965275"/>
                  </a:lnTo>
                  <a:lnTo>
                    <a:pt x="1633" y="904946"/>
                  </a:lnTo>
                  <a:lnTo>
                    <a:pt x="1592" y="844616"/>
                  </a:lnTo>
                  <a:lnTo>
                    <a:pt x="1550" y="784286"/>
                  </a:lnTo>
                  <a:lnTo>
                    <a:pt x="1509" y="723956"/>
                  </a:lnTo>
                  <a:lnTo>
                    <a:pt x="1467" y="663627"/>
                  </a:lnTo>
                  <a:lnTo>
                    <a:pt x="1426" y="603297"/>
                  </a:lnTo>
                  <a:lnTo>
                    <a:pt x="1384" y="542967"/>
                  </a:lnTo>
                  <a:lnTo>
                    <a:pt x="1343" y="482637"/>
                  </a:lnTo>
                  <a:lnTo>
                    <a:pt x="1301" y="422308"/>
                  </a:lnTo>
                  <a:lnTo>
                    <a:pt x="1260" y="361978"/>
                  </a:lnTo>
                  <a:lnTo>
                    <a:pt x="1218" y="301648"/>
                  </a:lnTo>
                  <a:lnTo>
                    <a:pt x="1177" y="241318"/>
                  </a:lnTo>
                  <a:lnTo>
                    <a:pt x="1135" y="180989"/>
                  </a:lnTo>
                  <a:lnTo>
                    <a:pt x="1093" y="120659"/>
                  </a:lnTo>
                  <a:lnTo>
                    <a:pt x="1052" y="60329"/>
                  </a:lnTo>
                  <a:lnTo>
                    <a:pt x="1010" y="0"/>
                  </a:lnTo>
                  <a:lnTo>
                    <a:pt x="0" y="0"/>
                  </a:lnTo>
                  <a:lnTo>
                    <a:pt x="77" y="60330"/>
                  </a:lnTo>
                  <a:lnTo>
                    <a:pt x="154" y="120660"/>
                  </a:lnTo>
                  <a:lnTo>
                    <a:pt x="231" y="180990"/>
                  </a:lnTo>
                  <a:lnTo>
                    <a:pt x="308" y="241319"/>
                  </a:lnTo>
                  <a:lnTo>
                    <a:pt x="385" y="301649"/>
                  </a:lnTo>
                  <a:lnTo>
                    <a:pt x="463" y="361979"/>
                  </a:lnTo>
                  <a:lnTo>
                    <a:pt x="540" y="422308"/>
                  </a:lnTo>
                  <a:lnTo>
                    <a:pt x="617" y="482638"/>
                  </a:lnTo>
                  <a:lnTo>
                    <a:pt x="694" y="542968"/>
                  </a:lnTo>
                  <a:lnTo>
                    <a:pt x="771" y="603297"/>
                  </a:lnTo>
                  <a:lnTo>
                    <a:pt x="849" y="663627"/>
                  </a:lnTo>
                  <a:lnTo>
                    <a:pt x="926" y="723957"/>
                  </a:lnTo>
                  <a:lnTo>
                    <a:pt x="1003" y="784287"/>
                  </a:lnTo>
                  <a:lnTo>
                    <a:pt x="1080" y="844616"/>
                  </a:lnTo>
                  <a:lnTo>
                    <a:pt x="1157" y="904946"/>
                  </a:lnTo>
                  <a:lnTo>
                    <a:pt x="1235" y="965276"/>
                  </a:lnTo>
                  <a:lnTo>
                    <a:pt x="1312" y="1025605"/>
                  </a:lnTo>
                  <a:lnTo>
                    <a:pt x="1389" y="1085935"/>
                  </a:lnTo>
                  <a:lnTo>
                    <a:pt x="1466" y="1146265"/>
                  </a:lnTo>
                  <a:lnTo>
                    <a:pt x="1543" y="1206594"/>
                  </a:lnTo>
                  <a:lnTo>
                    <a:pt x="1621" y="1266924"/>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411077" y="2236430"/>
              <a:ext cx="996" cy="1266924"/>
            </a:xfrm>
            <a:custGeom>
              <a:avLst/>
              <a:pathLst>
                <a:path w="996" h="1266924">
                  <a:moveTo>
                    <a:pt x="996" y="1266924"/>
                  </a:moveTo>
                  <a:lnTo>
                    <a:pt x="971" y="1206594"/>
                  </a:lnTo>
                  <a:lnTo>
                    <a:pt x="946" y="1146265"/>
                  </a:lnTo>
                  <a:lnTo>
                    <a:pt x="921" y="1085935"/>
                  </a:lnTo>
                  <a:lnTo>
                    <a:pt x="897" y="1025605"/>
                  </a:lnTo>
                  <a:lnTo>
                    <a:pt x="872" y="965275"/>
                  </a:lnTo>
                  <a:lnTo>
                    <a:pt x="847" y="904946"/>
                  </a:lnTo>
                  <a:lnTo>
                    <a:pt x="823" y="844616"/>
                  </a:lnTo>
                  <a:lnTo>
                    <a:pt x="798" y="784286"/>
                  </a:lnTo>
                  <a:lnTo>
                    <a:pt x="773" y="723956"/>
                  </a:lnTo>
                  <a:lnTo>
                    <a:pt x="749" y="663627"/>
                  </a:lnTo>
                  <a:lnTo>
                    <a:pt x="724" y="603297"/>
                  </a:lnTo>
                  <a:lnTo>
                    <a:pt x="699" y="542967"/>
                  </a:lnTo>
                  <a:lnTo>
                    <a:pt x="675" y="482637"/>
                  </a:lnTo>
                  <a:lnTo>
                    <a:pt x="650" y="422308"/>
                  </a:lnTo>
                  <a:lnTo>
                    <a:pt x="625" y="361978"/>
                  </a:lnTo>
                  <a:lnTo>
                    <a:pt x="601" y="301648"/>
                  </a:lnTo>
                  <a:lnTo>
                    <a:pt x="576" y="241318"/>
                  </a:lnTo>
                  <a:lnTo>
                    <a:pt x="551" y="180989"/>
                  </a:lnTo>
                  <a:lnTo>
                    <a:pt x="527" y="120659"/>
                  </a:lnTo>
                  <a:lnTo>
                    <a:pt x="502" y="60329"/>
                  </a:lnTo>
                  <a:lnTo>
                    <a:pt x="477" y="0"/>
                  </a:lnTo>
                  <a:lnTo>
                    <a:pt x="0" y="0"/>
                  </a:lnTo>
                  <a:lnTo>
                    <a:pt x="41" y="60329"/>
                  </a:lnTo>
                  <a:lnTo>
                    <a:pt x="83" y="120659"/>
                  </a:lnTo>
                  <a:lnTo>
                    <a:pt x="124" y="180989"/>
                  </a:lnTo>
                  <a:lnTo>
                    <a:pt x="166" y="241319"/>
                  </a:lnTo>
                  <a:lnTo>
                    <a:pt x="207" y="301648"/>
                  </a:lnTo>
                  <a:lnTo>
                    <a:pt x="249" y="361978"/>
                  </a:lnTo>
                  <a:lnTo>
                    <a:pt x="290" y="422308"/>
                  </a:lnTo>
                  <a:lnTo>
                    <a:pt x="332" y="482638"/>
                  </a:lnTo>
                  <a:lnTo>
                    <a:pt x="373" y="542967"/>
                  </a:lnTo>
                  <a:lnTo>
                    <a:pt x="415" y="603297"/>
                  </a:lnTo>
                  <a:lnTo>
                    <a:pt x="456" y="663627"/>
                  </a:lnTo>
                  <a:lnTo>
                    <a:pt x="498" y="723957"/>
                  </a:lnTo>
                  <a:lnTo>
                    <a:pt x="539" y="784286"/>
                  </a:lnTo>
                  <a:lnTo>
                    <a:pt x="581" y="844616"/>
                  </a:lnTo>
                  <a:lnTo>
                    <a:pt x="623" y="904946"/>
                  </a:lnTo>
                  <a:lnTo>
                    <a:pt x="664" y="965276"/>
                  </a:lnTo>
                  <a:lnTo>
                    <a:pt x="706" y="1025605"/>
                  </a:lnTo>
                  <a:lnTo>
                    <a:pt x="747" y="1085935"/>
                  </a:lnTo>
                  <a:lnTo>
                    <a:pt x="789" y="1146265"/>
                  </a:lnTo>
                  <a:lnTo>
                    <a:pt x="830" y="1206594"/>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411555" y="2236430"/>
              <a:ext cx="619" cy="1266924"/>
            </a:xfrm>
            <a:custGeom>
              <a:avLst/>
              <a:pathLst>
                <a:path w="619" h="1266924">
                  <a:moveTo>
                    <a:pt x="619" y="1266924"/>
                  </a:moveTo>
                  <a:lnTo>
                    <a:pt x="608" y="1206594"/>
                  </a:lnTo>
                  <a:lnTo>
                    <a:pt x="597" y="1146265"/>
                  </a:lnTo>
                  <a:lnTo>
                    <a:pt x="586" y="1085935"/>
                  </a:lnTo>
                  <a:lnTo>
                    <a:pt x="575" y="1025605"/>
                  </a:lnTo>
                  <a:lnTo>
                    <a:pt x="564" y="965275"/>
                  </a:lnTo>
                  <a:lnTo>
                    <a:pt x="553" y="904946"/>
                  </a:lnTo>
                  <a:lnTo>
                    <a:pt x="542" y="844616"/>
                  </a:lnTo>
                  <a:lnTo>
                    <a:pt x="531" y="784286"/>
                  </a:lnTo>
                  <a:lnTo>
                    <a:pt x="520" y="723956"/>
                  </a:lnTo>
                  <a:lnTo>
                    <a:pt x="509" y="663627"/>
                  </a:lnTo>
                  <a:lnTo>
                    <a:pt x="498" y="603297"/>
                  </a:lnTo>
                  <a:lnTo>
                    <a:pt x="487" y="542967"/>
                  </a:lnTo>
                  <a:lnTo>
                    <a:pt x="476" y="482637"/>
                  </a:lnTo>
                  <a:lnTo>
                    <a:pt x="465" y="422308"/>
                  </a:lnTo>
                  <a:lnTo>
                    <a:pt x="454" y="361978"/>
                  </a:lnTo>
                  <a:lnTo>
                    <a:pt x="443" y="301648"/>
                  </a:lnTo>
                  <a:lnTo>
                    <a:pt x="432" y="241318"/>
                  </a:lnTo>
                  <a:lnTo>
                    <a:pt x="421" y="180989"/>
                  </a:lnTo>
                  <a:lnTo>
                    <a:pt x="410" y="120659"/>
                  </a:lnTo>
                  <a:lnTo>
                    <a:pt x="399" y="60329"/>
                  </a:lnTo>
                  <a:lnTo>
                    <a:pt x="388" y="0"/>
                  </a:lnTo>
                  <a:lnTo>
                    <a:pt x="0" y="0"/>
                  </a:lnTo>
                  <a:lnTo>
                    <a:pt x="24" y="60329"/>
                  </a:lnTo>
                  <a:lnTo>
                    <a:pt x="49" y="120659"/>
                  </a:lnTo>
                  <a:lnTo>
                    <a:pt x="74" y="180989"/>
                  </a:lnTo>
                  <a:lnTo>
                    <a:pt x="98" y="241319"/>
                  </a:lnTo>
                  <a:lnTo>
                    <a:pt x="123" y="301648"/>
                  </a:lnTo>
                  <a:lnTo>
                    <a:pt x="148" y="361978"/>
                  </a:lnTo>
                  <a:lnTo>
                    <a:pt x="172" y="422308"/>
                  </a:lnTo>
                  <a:lnTo>
                    <a:pt x="197" y="482638"/>
                  </a:lnTo>
                  <a:lnTo>
                    <a:pt x="222" y="542967"/>
                  </a:lnTo>
                  <a:lnTo>
                    <a:pt x="246" y="603297"/>
                  </a:lnTo>
                  <a:lnTo>
                    <a:pt x="271" y="663627"/>
                  </a:lnTo>
                  <a:lnTo>
                    <a:pt x="296" y="723957"/>
                  </a:lnTo>
                  <a:lnTo>
                    <a:pt x="320" y="784286"/>
                  </a:lnTo>
                  <a:lnTo>
                    <a:pt x="345" y="844616"/>
                  </a:lnTo>
                  <a:lnTo>
                    <a:pt x="370" y="904946"/>
                  </a:lnTo>
                  <a:lnTo>
                    <a:pt x="394" y="965276"/>
                  </a:lnTo>
                  <a:lnTo>
                    <a:pt x="419" y="1025605"/>
                  </a:lnTo>
                  <a:lnTo>
                    <a:pt x="444" y="1085935"/>
                  </a:lnTo>
                  <a:lnTo>
                    <a:pt x="469" y="1146265"/>
                  </a:lnTo>
                  <a:lnTo>
                    <a:pt x="493" y="1206594"/>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411944" y="2236430"/>
              <a:ext cx="311" cy="1266924"/>
            </a:xfrm>
            <a:custGeom>
              <a:avLst/>
              <a:pathLst>
                <a:path w="311" h="1266924">
                  <a:moveTo>
                    <a:pt x="311" y="1266924"/>
                  </a:moveTo>
                  <a:lnTo>
                    <a:pt x="311" y="1206594"/>
                  </a:lnTo>
                  <a:lnTo>
                    <a:pt x="311" y="1146265"/>
                  </a:lnTo>
                  <a:lnTo>
                    <a:pt x="311" y="1085935"/>
                  </a:lnTo>
                  <a:lnTo>
                    <a:pt x="311" y="1025605"/>
                  </a:lnTo>
                  <a:lnTo>
                    <a:pt x="311" y="965275"/>
                  </a:lnTo>
                  <a:lnTo>
                    <a:pt x="311" y="904946"/>
                  </a:lnTo>
                  <a:lnTo>
                    <a:pt x="311" y="844616"/>
                  </a:lnTo>
                  <a:lnTo>
                    <a:pt x="311" y="784286"/>
                  </a:lnTo>
                  <a:lnTo>
                    <a:pt x="311" y="723956"/>
                  </a:lnTo>
                  <a:lnTo>
                    <a:pt x="311" y="663627"/>
                  </a:lnTo>
                  <a:lnTo>
                    <a:pt x="311" y="603297"/>
                  </a:lnTo>
                  <a:lnTo>
                    <a:pt x="311" y="542967"/>
                  </a:lnTo>
                  <a:lnTo>
                    <a:pt x="311" y="482637"/>
                  </a:lnTo>
                  <a:lnTo>
                    <a:pt x="311" y="422308"/>
                  </a:lnTo>
                  <a:lnTo>
                    <a:pt x="311" y="361978"/>
                  </a:lnTo>
                  <a:lnTo>
                    <a:pt x="311" y="301648"/>
                  </a:lnTo>
                  <a:lnTo>
                    <a:pt x="311" y="241318"/>
                  </a:lnTo>
                  <a:lnTo>
                    <a:pt x="311" y="180989"/>
                  </a:lnTo>
                  <a:lnTo>
                    <a:pt x="311" y="120659"/>
                  </a:lnTo>
                  <a:lnTo>
                    <a:pt x="311" y="60329"/>
                  </a:lnTo>
                  <a:lnTo>
                    <a:pt x="311" y="0"/>
                  </a:lnTo>
                  <a:lnTo>
                    <a:pt x="0" y="0"/>
                  </a:lnTo>
                  <a:lnTo>
                    <a:pt x="10" y="60329"/>
                  </a:lnTo>
                  <a:lnTo>
                    <a:pt x="21" y="120659"/>
                  </a:lnTo>
                  <a:lnTo>
                    <a:pt x="32" y="180989"/>
                  </a:lnTo>
                  <a:lnTo>
                    <a:pt x="43" y="241319"/>
                  </a:lnTo>
                  <a:lnTo>
                    <a:pt x="54" y="301648"/>
                  </a:lnTo>
                  <a:lnTo>
                    <a:pt x="65" y="361978"/>
                  </a:lnTo>
                  <a:lnTo>
                    <a:pt x="76" y="422308"/>
                  </a:lnTo>
                  <a:lnTo>
                    <a:pt x="87" y="482638"/>
                  </a:lnTo>
                  <a:lnTo>
                    <a:pt x="98" y="542967"/>
                  </a:lnTo>
                  <a:lnTo>
                    <a:pt x="109" y="603297"/>
                  </a:lnTo>
                  <a:lnTo>
                    <a:pt x="120" y="663627"/>
                  </a:lnTo>
                  <a:lnTo>
                    <a:pt x="131" y="723957"/>
                  </a:lnTo>
                  <a:lnTo>
                    <a:pt x="142" y="784286"/>
                  </a:lnTo>
                  <a:lnTo>
                    <a:pt x="153" y="844616"/>
                  </a:lnTo>
                  <a:lnTo>
                    <a:pt x="164" y="904946"/>
                  </a:lnTo>
                  <a:lnTo>
                    <a:pt x="175" y="965275"/>
                  </a:lnTo>
                  <a:lnTo>
                    <a:pt x="186" y="1025605"/>
                  </a:lnTo>
                  <a:lnTo>
                    <a:pt x="197" y="1085935"/>
                  </a:lnTo>
                  <a:lnTo>
                    <a:pt x="208" y="1146265"/>
                  </a:lnTo>
                  <a:lnTo>
                    <a:pt x="219" y="1206594"/>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255664" y="3869192"/>
              <a:ext cx="313182"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1m</a:t>
              </a:r>
            </a:p>
          </p:txBody>
        </p:sp>
        <p:sp>
          <p:nvSpPr>
            <p:cNvPr id="36" name="tx36"/>
            <p:cNvSpPr/>
            <p:nvPr/>
          </p:nvSpPr>
          <p:spPr>
            <a:xfrm>
              <a:off x="4622190"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DTP1 unvaccinated (% of total unvaccinated)</a:t>
              </a:r>
            </a:p>
          </p:txBody>
        </p:sp>
        <p:sp>
          <p:nvSpPr>
            <p:cNvPr id="37" name="rc37"/>
            <p:cNvSpPr/>
            <p:nvPr/>
          </p:nvSpPr>
          <p:spPr>
            <a:xfrm>
              <a:off x="4631190"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631190"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631190"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631190"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631190"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631190"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631190"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631190"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631190"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631190"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631190"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631190"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631190"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631190"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631190"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631190"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88171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88171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88171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88171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88171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88171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88171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88171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88171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88171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88171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88171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88171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88171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88171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911235" y="2360388"/>
              <a:ext cx="1404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Mexico: 218,000 (22.6%) </a:t>
              </a:r>
            </a:p>
          </p:txBody>
        </p:sp>
        <p:sp>
          <p:nvSpPr>
            <p:cNvPr id="69" name="tx69"/>
            <p:cNvSpPr/>
            <p:nvPr/>
          </p:nvSpPr>
          <p:spPr>
            <a:xfrm>
              <a:off x="4911235" y="2579844"/>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Venezuela: 185,000 (19.1%) </a:t>
              </a:r>
            </a:p>
          </p:txBody>
        </p:sp>
        <p:sp>
          <p:nvSpPr>
            <p:cNvPr id="70" name="tx70"/>
            <p:cNvSpPr/>
            <p:nvPr/>
          </p:nvSpPr>
          <p:spPr>
            <a:xfrm>
              <a:off x="4911235" y="2799300"/>
              <a:ext cx="1522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Argentina: 101,000 (10.4%) </a:t>
              </a:r>
            </a:p>
          </p:txBody>
        </p:sp>
        <p:sp>
          <p:nvSpPr>
            <p:cNvPr id="71" name="tx71"/>
            <p:cNvSpPr/>
            <p:nvPr/>
          </p:nvSpPr>
          <p:spPr>
            <a:xfrm>
              <a:off x="4911235" y="3018756"/>
              <a:ext cx="1255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Bolivia: 89,000 (9.2%) </a:t>
              </a:r>
            </a:p>
          </p:txBody>
        </p:sp>
        <p:sp>
          <p:nvSpPr>
            <p:cNvPr id="72" name="tx72"/>
            <p:cNvSpPr/>
            <p:nvPr/>
          </p:nvSpPr>
          <p:spPr>
            <a:xfrm>
              <a:off x="4911235" y="3238212"/>
              <a:ext cx="11495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Haiti: 55,000 (5.6%) </a:t>
              </a:r>
            </a:p>
          </p:txBody>
        </p:sp>
        <p:sp>
          <p:nvSpPr>
            <p:cNvPr id="73" name="tx73"/>
            <p:cNvSpPr/>
            <p:nvPr/>
          </p:nvSpPr>
          <p:spPr>
            <a:xfrm>
              <a:off x="4911235" y="3457668"/>
              <a:ext cx="13424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Ecuador: 53,000 (5.5%) </a:t>
              </a:r>
            </a:p>
          </p:txBody>
        </p:sp>
        <p:sp>
          <p:nvSpPr>
            <p:cNvPr id="74" name="tx74"/>
            <p:cNvSpPr/>
            <p:nvPr/>
          </p:nvSpPr>
          <p:spPr>
            <a:xfrm>
              <a:off x="4911235" y="3677124"/>
              <a:ext cx="14729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Guatemala: 52,000 (5.4%) </a:t>
              </a:r>
            </a:p>
          </p:txBody>
        </p:sp>
        <p:sp>
          <p:nvSpPr>
            <p:cNvPr id="75" name="tx75"/>
            <p:cNvSpPr/>
            <p:nvPr/>
          </p:nvSpPr>
          <p:spPr>
            <a:xfrm>
              <a:off x="4911235" y="3896580"/>
              <a:ext cx="12054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Brazil: 50,000 (5.2%) </a:t>
              </a:r>
            </a:p>
          </p:txBody>
        </p:sp>
        <p:sp>
          <p:nvSpPr>
            <p:cNvPr id="76" name="tx76"/>
            <p:cNvSpPr/>
            <p:nvPr/>
          </p:nvSpPr>
          <p:spPr>
            <a:xfrm>
              <a:off x="4911235" y="4116036"/>
              <a:ext cx="11622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Peru: 42,000 (4.4%) </a:t>
              </a:r>
            </a:p>
          </p:txBody>
        </p:sp>
        <p:sp>
          <p:nvSpPr>
            <p:cNvPr id="77" name="tx77"/>
            <p:cNvSpPr/>
            <p:nvPr/>
          </p:nvSpPr>
          <p:spPr>
            <a:xfrm>
              <a:off x="4911235" y="4335492"/>
              <a:ext cx="1460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Colombia: 41,000 (4.3%) </a:t>
              </a:r>
            </a:p>
          </p:txBody>
        </p:sp>
        <p:sp>
          <p:nvSpPr>
            <p:cNvPr id="78" name="tx78"/>
            <p:cNvSpPr/>
            <p:nvPr/>
          </p:nvSpPr>
          <p:spPr>
            <a:xfrm>
              <a:off x="4911235" y="4554948"/>
              <a:ext cx="14645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Honduras: 28,000 (2.9%) </a:t>
              </a:r>
            </a:p>
          </p:txBody>
        </p:sp>
        <p:sp>
          <p:nvSpPr>
            <p:cNvPr id="79" name="tx79"/>
            <p:cNvSpPr/>
            <p:nvPr/>
          </p:nvSpPr>
          <p:spPr>
            <a:xfrm>
              <a:off x="4911235" y="4774404"/>
              <a:ext cx="14667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Paraguay: 24,000 (2.5%) </a:t>
              </a:r>
            </a:p>
          </p:txBody>
        </p:sp>
        <p:sp>
          <p:nvSpPr>
            <p:cNvPr id="80" name="tx80"/>
            <p:cNvSpPr/>
            <p:nvPr/>
          </p:nvSpPr>
          <p:spPr>
            <a:xfrm>
              <a:off x="4911235" y="4993860"/>
              <a:ext cx="18918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Dominican Republic: 6,000 (&lt;1%) </a:t>
              </a:r>
            </a:p>
          </p:txBody>
        </p:sp>
        <p:sp>
          <p:nvSpPr>
            <p:cNvPr id="81" name="tx81"/>
            <p:cNvSpPr/>
            <p:nvPr/>
          </p:nvSpPr>
          <p:spPr>
            <a:xfrm>
              <a:off x="4911235" y="5213316"/>
              <a:ext cx="14075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Nicaragua: 5,000 (&lt;1%) </a:t>
              </a:r>
            </a:p>
          </p:txBody>
        </p:sp>
        <p:sp>
          <p:nvSpPr>
            <p:cNvPr id="82" name="tx82"/>
            <p:cNvSpPr/>
            <p:nvPr/>
          </p:nvSpPr>
          <p:spPr>
            <a:xfrm>
              <a:off x="4911235" y="5432772"/>
              <a:ext cx="13144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Panama: 4,000 (&lt;1%) </a:t>
              </a:r>
            </a:p>
          </p:txBody>
        </p:sp>
        <p:sp>
          <p:nvSpPr>
            <p:cNvPr id="83" name="tx83"/>
            <p:cNvSpPr/>
            <p:nvPr/>
          </p:nvSpPr>
          <p:spPr>
            <a:xfrm>
              <a:off x="4911235" y="5652228"/>
              <a:ext cx="11526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Chile: 3,000 (&lt;1%) </a:t>
              </a:r>
            </a:p>
          </p:txBody>
        </p:sp>
        <p:sp>
          <p:nvSpPr>
            <p:cNvPr id="84" name="tx84"/>
            <p:cNvSpPr/>
            <p:nvPr/>
          </p:nvSpPr>
          <p:spPr>
            <a:xfrm>
              <a:off x="7161763" y="2360388"/>
              <a:ext cx="13764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Suriname: 2,000 (&lt;1%) </a:t>
              </a:r>
            </a:p>
          </p:txBody>
        </p:sp>
        <p:sp>
          <p:nvSpPr>
            <p:cNvPr id="85" name="tx85"/>
            <p:cNvSpPr/>
            <p:nvPr/>
          </p:nvSpPr>
          <p:spPr>
            <a:xfrm>
              <a:off x="7161763" y="2579844"/>
              <a:ext cx="13142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Jamaica: 2,000 (&lt;1%) </a:t>
              </a:r>
            </a:p>
          </p:txBody>
        </p:sp>
        <p:sp>
          <p:nvSpPr>
            <p:cNvPr id="86" name="tx86"/>
            <p:cNvSpPr/>
            <p:nvPr/>
          </p:nvSpPr>
          <p:spPr>
            <a:xfrm>
              <a:off x="7161763" y="2799300"/>
              <a:ext cx="14446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Costa Rica: 2,000 (&lt;1%) </a:t>
              </a:r>
            </a:p>
          </p:txBody>
        </p:sp>
        <p:sp>
          <p:nvSpPr>
            <p:cNvPr id="87" name="tx87"/>
            <p:cNvSpPr/>
            <p:nvPr/>
          </p:nvSpPr>
          <p:spPr>
            <a:xfrm>
              <a:off x="7161763" y="3018756"/>
              <a:ext cx="15349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El Salvador: &lt;1,000 (&lt;1%) </a:t>
              </a:r>
            </a:p>
          </p:txBody>
        </p:sp>
        <p:sp>
          <p:nvSpPr>
            <p:cNvPr id="88" name="tx88"/>
            <p:cNvSpPr/>
            <p:nvPr/>
          </p:nvSpPr>
          <p:spPr>
            <a:xfrm>
              <a:off x="7161763" y="3238212"/>
              <a:ext cx="12305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Cuba: &lt;1,000 (&lt;1%) </a:t>
              </a:r>
            </a:p>
          </p:txBody>
        </p:sp>
        <p:sp>
          <p:nvSpPr>
            <p:cNvPr id="89" name="tx89"/>
            <p:cNvSpPr/>
            <p:nvPr/>
          </p:nvSpPr>
          <p:spPr>
            <a:xfrm>
              <a:off x="7161763" y="3457668"/>
              <a:ext cx="12677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Belize: &lt;1,000 (&lt;1%) </a:t>
              </a:r>
            </a:p>
          </p:txBody>
        </p:sp>
        <p:sp>
          <p:nvSpPr>
            <p:cNvPr id="90" name="tx90"/>
            <p:cNvSpPr/>
            <p:nvPr/>
          </p:nvSpPr>
          <p:spPr>
            <a:xfrm>
              <a:off x="7161763" y="3677124"/>
              <a:ext cx="12925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Uruguay: &lt;500 (&lt;1%) </a:t>
              </a:r>
            </a:p>
          </p:txBody>
        </p:sp>
        <p:sp>
          <p:nvSpPr>
            <p:cNvPr id="91" name="tx91"/>
            <p:cNvSpPr/>
            <p:nvPr/>
          </p:nvSpPr>
          <p:spPr>
            <a:xfrm>
              <a:off x="7161763" y="3896580"/>
              <a:ext cx="13486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Barbados: &lt;500 (&lt;1%) </a:t>
              </a:r>
            </a:p>
          </p:txBody>
        </p:sp>
        <p:sp>
          <p:nvSpPr>
            <p:cNvPr id="92" name="tx92"/>
            <p:cNvSpPr/>
            <p:nvPr/>
          </p:nvSpPr>
          <p:spPr>
            <a:xfrm>
              <a:off x="7161763" y="4116036"/>
              <a:ext cx="12740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St Lucia: &lt;200 (&lt;1%) </a:t>
              </a:r>
            </a:p>
          </p:txBody>
        </p:sp>
        <p:sp>
          <p:nvSpPr>
            <p:cNvPr id="93" name="tx93"/>
            <p:cNvSpPr/>
            <p:nvPr/>
          </p:nvSpPr>
          <p:spPr>
            <a:xfrm>
              <a:off x="7161763" y="4335492"/>
              <a:ext cx="12616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Guyana: &lt;200 (&lt;1%) </a:t>
              </a:r>
            </a:p>
          </p:txBody>
        </p:sp>
        <p:sp>
          <p:nvSpPr>
            <p:cNvPr id="94" name="tx94"/>
            <p:cNvSpPr/>
            <p:nvPr/>
          </p:nvSpPr>
          <p:spPr>
            <a:xfrm>
              <a:off x="7161763" y="4554948"/>
              <a:ext cx="18811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Trinidad and Tobago: &lt;200 (&lt;1%) </a:t>
              </a:r>
            </a:p>
          </p:txBody>
        </p:sp>
        <p:sp>
          <p:nvSpPr>
            <p:cNvPr id="95" name="tx95"/>
            <p:cNvSpPr/>
            <p:nvPr/>
          </p:nvSpPr>
          <p:spPr>
            <a:xfrm>
              <a:off x="7161763" y="4774404"/>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Grenada: &lt;100 (&lt;1%) </a:t>
              </a:r>
            </a:p>
          </p:txBody>
        </p:sp>
        <p:sp>
          <p:nvSpPr>
            <p:cNvPr id="96" name="tx96"/>
            <p:cNvSpPr/>
            <p:nvPr/>
          </p:nvSpPr>
          <p:spPr>
            <a:xfrm>
              <a:off x="7161763" y="4993860"/>
              <a:ext cx="134233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Bahamas: &lt;100 (&lt;1%) </a:t>
              </a:r>
            </a:p>
          </p:txBody>
        </p:sp>
        <p:sp>
          <p:nvSpPr>
            <p:cNvPr id="97" name="tx97"/>
            <p:cNvSpPr/>
            <p:nvPr/>
          </p:nvSpPr>
          <p:spPr>
            <a:xfrm>
              <a:off x="7161763" y="5213316"/>
              <a:ext cx="1335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Dominica: &lt;100 (&lt;1%) </a:t>
              </a:r>
            </a:p>
          </p:txBody>
        </p:sp>
        <p:sp>
          <p:nvSpPr>
            <p:cNvPr id="98" name="tx98"/>
            <p:cNvSpPr/>
            <p:nvPr/>
          </p:nvSpPr>
          <p:spPr>
            <a:xfrm>
              <a:off x="7161763" y="5432772"/>
              <a:ext cx="1982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3 countries: &lt;100 (&lt;1%) </a:t>
              </a:r>
            </a:p>
          </p:txBody>
        </p:sp>
        <p:sp>
          <p:nvSpPr>
            <p:cNvPr id="99" name="tx99"/>
            <p:cNvSpPr/>
            <p:nvPr/>
          </p:nvSpPr>
          <p:spPr>
            <a:xfrm>
              <a:off x="274320" y="1653669"/>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DTP1 unvaccinated (% of total unvaccinated)</a:t>
              </a:r>
            </a:p>
          </p:txBody>
        </p:sp>
        <p:sp>
          <p:nvSpPr>
            <p:cNvPr id="100" name="tx100"/>
            <p:cNvSpPr/>
            <p:nvPr/>
          </p:nvSpPr>
          <p:spPr>
            <a:xfrm>
              <a:off x="388207" y="6154303"/>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504702" y="6275004"/>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933647" y="639570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(52.1%) of all zero-dose children in LACR.
Mexico had the highest number of children who did not receive DTP1 (n=218,000), which is approximately 22.6% of all zero-dose children in LACR (n=967,000).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zero-dose children in LACR, with Mexico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31873" y="4653211"/>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5" name="pl5"/>
            <p:cNvSpPr/>
            <p:nvPr/>
          </p:nvSpPr>
          <p:spPr>
            <a:xfrm>
              <a:off x="831873" y="3956709"/>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6" name="pl6"/>
            <p:cNvSpPr/>
            <p:nvPr/>
          </p:nvSpPr>
          <p:spPr>
            <a:xfrm>
              <a:off x="831873" y="3260207"/>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7" name="pl7"/>
            <p:cNvSpPr/>
            <p:nvPr/>
          </p:nvSpPr>
          <p:spPr>
            <a:xfrm>
              <a:off x="831873" y="2563705"/>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8" name="pl8"/>
            <p:cNvSpPr/>
            <p:nvPr/>
          </p:nvSpPr>
          <p:spPr>
            <a:xfrm>
              <a:off x="831873" y="1867203"/>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9" name="pl9"/>
            <p:cNvSpPr/>
            <p:nvPr/>
          </p:nvSpPr>
          <p:spPr>
            <a:xfrm>
              <a:off x="831873" y="5001461"/>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0" name="pl10"/>
            <p:cNvSpPr/>
            <p:nvPr/>
          </p:nvSpPr>
          <p:spPr>
            <a:xfrm>
              <a:off x="831873" y="4304960"/>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1" name="pl11"/>
            <p:cNvSpPr/>
            <p:nvPr/>
          </p:nvSpPr>
          <p:spPr>
            <a:xfrm>
              <a:off x="831873" y="3608458"/>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2" name="pl12"/>
            <p:cNvSpPr/>
            <p:nvPr/>
          </p:nvSpPr>
          <p:spPr>
            <a:xfrm>
              <a:off x="831873" y="2911956"/>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3" name="pl13"/>
            <p:cNvSpPr/>
            <p:nvPr/>
          </p:nvSpPr>
          <p:spPr>
            <a:xfrm>
              <a:off x="831873" y="2215454"/>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4" name="pl14"/>
            <p:cNvSpPr/>
            <p:nvPr/>
          </p:nvSpPr>
          <p:spPr>
            <a:xfrm>
              <a:off x="980835"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2910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47737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72564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73912"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22218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7045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718719"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966988"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215258"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463527"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711796"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960065"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420833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445660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70487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953142"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520141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544968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569795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5946219"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6194488"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442757"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6691026"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6939295"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187565"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7435834"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7684103"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7932372"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818064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8428911"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8677180"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8925449" y="1592799"/>
              <a:ext cx="0" cy="3408662"/>
            </a:xfrm>
            <a:custGeom>
              <a:avLst/>
              <a:pathLst>
                <a:path w="0" h="3408662">
                  <a:moveTo>
                    <a:pt x="0" y="3408662"/>
                  </a:moveTo>
                  <a:lnTo>
                    <a:pt x="0" y="0"/>
                  </a:lnTo>
                  <a:lnTo>
                    <a:pt x="0" y="0"/>
                  </a:lnTo>
                </a:path>
              </a:pathLst>
            </a:custGeom>
            <a:ln w="13550" cap="flat">
              <a:solidFill>
                <a:srgbClr val="EBEBEB">
                  <a:alpha val="100000"/>
                </a:srgbClr>
              </a:solidFill>
              <a:prstDash val="solid"/>
              <a:round/>
            </a:ln>
          </p:spPr>
          <p:txBody>
            <a:bodyPr/>
            <a:lstStyle/>
            <a:p/>
          </p:txBody>
        </p:sp>
        <p:sp>
          <p:nvSpPr>
            <p:cNvPr id="47" name="rc47"/>
            <p:cNvSpPr/>
            <p:nvPr/>
          </p:nvSpPr>
          <p:spPr>
            <a:xfrm>
              <a:off x="8565459" y="5001308"/>
              <a:ext cx="223442" cy="15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48" name="rc48"/>
            <p:cNvSpPr/>
            <p:nvPr/>
          </p:nvSpPr>
          <p:spPr>
            <a:xfrm>
              <a:off x="1365652" y="3596673"/>
              <a:ext cx="223442" cy="140478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49" name="rc49"/>
            <p:cNvSpPr/>
            <p:nvPr/>
          </p:nvSpPr>
          <p:spPr>
            <a:xfrm>
              <a:off x="7820651" y="5000862"/>
              <a:ext cx="223442" cy="59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0" name="rc50"/>
            <p:cNvSpPr/>
            <p:nvPr/>
          </p:nvSpPr>
          <p:spPr>
            <a:xfrm>
              <a:off x="6579305" y="4997589"/>
              <a:ext cx="223442" cy="3872"/>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51" name="rc51"/>
            <p:cNvSpPr/>
            <p:nvPr/>
          </p:nvSpPr>
          <p:spPr>
            <a:xfrm>
              <a:off x="6082767" y="4990025"/>
              <a:ext cx="223442" cy="1143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52" name="rc52"/>
            <p:cNvSpPr/>
            <p:nvPr/>
          </p:nvSpPr>
          <p:spPr>
            <a:xfrm>
              <a:off x="1613921" y="3760212"/>
              <a:ext cx="223442" cy="1241249"/>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53" name="rc53"/>
            <p:cNvSpPr/>
            <p:nvPr/>
          </p:nvSpPr>
          <p:spPr>
            <a:xfrm>
              <a:off x="2606998" y="4304082"/>
              <a:ext cx="223442" cy="69737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4" name="rc54"/>
            <p:cNvSpPr/>
            <p:nvPr/>
          </p:nvSpPr>
          <p:spPr>
            <a:xfrm>
              <a:off x="4593152" y="4954211"/>
              <a:ext cx="223442" cy="4725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5" name="rc55"/>
            <p:cNvSpPr/>
            <p:nvPr/>
          </p:nvSpPr>
          <p:spPr>
            <a:xfrm>
              <a:off x="3103537" y="4427098"/>
              <a:ext cx="223442" cy="574363"/>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56" name="rc56"/>
            <p:cNvSpPr/>
            <p:nvPr/>
          </p:nvSpPr>
          <p:spPr>
            <a:xfrm>
              <a:off x="5337959" y="4980413"/>
              <a:ext cx="223442" cy="2104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7" name="rc57"/>
            <p:cNvSpPr/>
            <p:nvPr/>
          </p:nvSpPr>
          <p:spPr>
            <a:xfrm>
              <a:off x="5834498" y="4988493"/>
              <a:ext cx="223442" cy="1296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8" name="rc58"/>
            <p:cNvSpPr/>
            <p:nvPr/>
          </p:nvSpPr>
          <p:spPr>
            <a:xfrm>
              <a:off x="8068920" y="5000974"/>
              <a:ext cx="223442" cy="48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59" name="rc59"/>
            <p:cNvSpPr/>
            <p:nvPr/>
          </p:nvSpPr>
          <p:spPr>
            <a:xfrm>
              <a:off x="3848344" y="4920124"/>
              <a:ext cx="223442" cy="8133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0" name="rc60"/>
            <p:cNvSpPr/>
            <p:nvPr/>
          </p:nvSpPr>
          <p:spPr>
            <a:xfrm>
              <a:off x="2110460" y="4261958"/>
              <a:ext cx="223442" cy="73950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1" name="rc61"/>
            <p:cNvSpPr/>
            <p:nvPr/>
          </p:nvSpPr>
          <p:spPr>
            <a:xfrm>
              <a:off x="5586228" y="4987935"/>
              <a:ext cx="223442" cy="1352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2" name="rc62"/>
            <p:cNvSpPr/>
            <p:nvPr/>
          </p:nvSpPr>
          <p:spPr>
            <a:xfrm>
              <a:off x="7572382" y="5000194"/>
              <a:ext cx="223442" cy="126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63" name="rc63"/>
            <p:cNvSpPr/>
            <p:nvPr/>
          </p:nvSpPr>
          <p:spPr>
            <a:xfrm>
              <a:off x="2358729" y="4271165"/>
              <a:ext cx="223442" cy="73029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4" name="rc64"/>
            <p:cNvSpPr/>
            <p:nvPr/>
          </p:nvSpPr>
          <p:spPr>
            <a:xfrm>
              <a:off x="7075844" y="4999233"/>
              <a:ext cx="223442" cy="222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5" name="rc65"/>
            <p:cNvSpPr/>
            <p:nvPr/>
          </p:nvSpPr>
          <p:spPr>
            <a:xfrm>
              <a:off x="1862191" y="4241035"/>
              <a:ext cx="223442" cy="76042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66" name="rc66"/>
            <p:cNvSpPr/>
            <p:nvPr/>
          </p:nvSpPr>
          <p:spPr>
            <a:xfrm>
              <a:off x="3351806" y="4613496"/>
              <a:ext cx="223442" cy="387965"/>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7" name="rc67"/>
            <p:cNvSpPr/>
            <p:nvPr/>
          </p:nvSpPr>
          <p:spPr>
            <a:xfrm>
              <a:off x="5089690" y="4979577"/>
              <a:ext cx="223442" cy="2188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8" name="rc68"/>
            <p:cNvSpPr/>
            <p:nvPr/>
          </p:nvSpPr>
          <p:spPr>
            <a:xfrm>
              <a:off x="869114" y="1958013"/>
              <a:ext cx="223442" cy="304344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69" name="rc69"/>
            <p:cNvSpPr/>
            <p:nvPr/>
          </p:nvSpPr>
          <p:spPr>
            <a:xfrm>
              <a:off x="4096613" y="4928691"/>
              <a:ext cx="223442" cy="7277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0" name="rc70"/>
            <p:cNvSpPr/>
            <p:nvPr/>
          </p:nvSpPr>
          <p:spPr>
            <a:xfrm>
              <a:off x="4344882" y="4942133"/>
              <a:ext cx="223442" cy="59328"/>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1" name="rc71"/>
            <p:cNvSpPr/>
            <p:nvPr/>
          </p:nvSpPr>
          <p:spPr>
            <a:xfrm>
              <a:off x="3600075" y="4665664"/>
              <a:ext cx="223442" cy="335797"/>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2" name="rc72"/>
            <p:cNvSpPr/>
            <p:nvPr/>
          </p:nvSpPr>
          <p:spPr>
            <a:xfrm>
              <a:off x="2855267" y="4409574"/>
              <a:ext cx="223442" cy="59188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3" name="rc73"/>
            <p:cNvSpPr/>
            <p:nvPr/>
          </p:nvSpPr>
          <p:spPr>
            <a:xfrm>
              <a:off x="8813728" y="5001392"/>
              <a:ext cx="223442" cy="6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4" name="rc74"/>
            <p:cNvSpPr/>
            <p:nvPr/>
          </p:nvSpPr>
          <p:spPr>
            <a:xfrm>
              <a:off x="6827574" y="4998731"/>
              <a:ext cx="223442" cy="2730"/>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5" name="rc75"/>
            <p:cNvSpPr/>
            <p:nvPr/>
          </p:nvSpPr>
          <p:spPr>
            <a:xfrm>
              <a:off x="8317189" y="5001294"/>
              <a:ext cx="223442" cy="16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6" name="rc76"/>
            <p:cNvSpPr/>
            <p:nvPr/>
          </p:nvSpPr>
          <p:spPr>
            <a:xfrm>
              <a:off x="4841421" y="4971498"/>
              <a:ext cx="223442" cy="2996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7" name="rc77"/>
            <p:cNvSpPr/>
            <p:nvPr/>
          </p:nvSpPr>
          <p:spPr>
            <a:xfrm>
              <a:off x="7324113" y="4999316"/>
              <a:ext cx="223442" cy="214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8" name="rc78"/>
            <p:cNvSpPr/>
            <p:nvPr/>
          </p:nvSpPr>
          <p:spPr>
            <a:xfrm>
              <a:off x="6331036" y="4996892"/>
              <a:ext cx="223442" cy="456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9" name="rc79"/>
            <p:cNvSpPr/>
            <p:nvPr/>
          </p:nvSpPr>
          <p:spPr>
            <a:xfrm>
              <a:off x="1117383" y="2422259"/>
              <a:ext cx="223442" cy="2579202"/>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80" name="tx80"/>
            <p:cNvSpPr/>
            <p:nvPr/>
          </p:nvSpPr>
          <p:spPr>
            <a:xfrm rot="-5400000">
              <a:off x="785016" y="2193343"/>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218,000</a:t>
              </a:r>
            </a:p>
          </p:txBody>
        </p:sp>
        <p:sp>
          <p:nvSpPr>
            <p:cNvPr id="81" name="tx81"/>
            <p:cNvSpPr/>
            <p:nvPr/>
          </p:nvSpPr>
          <p:spPr>
            <a:xfrm rot="-5400000">
              <a:off x="8555153" y="479165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82" name="tx82"/>
            <p:cNvSpPr/>
            <p:nvPr/>
          </p:nvSpPr>
          <p:spPr>
            <a:xfrm rot="-5400000">
              <a:off x="1281555" y="3283710"/>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101,000</a:t>
              </a:r>
            </a:p>
          </p:txBody>
        </p:sp>
        <p:sp>
          <p:nvSpPr>
            <p:cNvPr id="83" name="tx83"/>
            <p:cNvSpPr/>
            <p:nvPr/>
          </p:nvSpPr>
          <p:spPr>
            <a:xfrm rot="-5400000">
              <a:off x="7810346" y="479120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84" name="tx84"/>
            <p:cNvSpPr/>
            <p:nvPr/>
          </p:nvSpPr>
          <p:spPr>
            <a:xfrm rot="-5400000">
              <a:off x="6569000" y="478793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85" name="tx85"/>
            <p:cNvSpPr/>
            <p:nvPr/>
          </p:nvSpPr>
          <p:spPr>
            <a:xfrm rot="-5400000">
              <a:off x="6027290" y="4717131"/>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86" name="tx86"/>
            <p:cNvSpPr/>
            <p:nvPr/>
          </p:nvSpPr>
          <p:spPr>
            <a:xfrm rot="-5400000">
              <a:off x="1559953" y="348943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89,000</a:t>
              </a:r>
            </a:p>
          </p:txBody>
        </p:sp>
        <p:sp>
          <p:nvSpPr>
            <p:cNvPr id="87" name="tx87"/>
            <p:cNvSpPr/>
            <p:nvPr/>
          </p:nvSpPr>
          <p:spPr>
            <a:xfrm rot="-5400000">
              <a:off x="2553030" y="403330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50,000</a:t>
              </a:r>
            </a:p>
          </p:txBody>
        </p:sp>
        <p:sp>
          <p:nvSpPr>
            <p:cNvPr id="88" name="tx88"/>
            <p:cNvSpPr/>
            <p:nvPr/>
          </p:nvSpPr>
          <p:spPr>
            <a:xfrm rot="-5400000">
              <a:off x="4569313" y="472561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89" name="tx89"/>
            <p:cNvSpPr/>
            <p:nvPr/>
          </p:nvSpPr>
          <p:spPr>
            <a:xfrm rot="-5400000">
              <a:off x="3049568" y="415631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41,000</a:t>
              </a:r>
            </a:p>
          </p:txBody>
        </p:sp>
        <p:sp>
          <p:nvSpPr>
            <p:cNvPr id="90" name="tx90"/>
            <p:cNvSpPr/>
            <p:nvPr/>
          </p:nvSpPr>
          <p:spPr>
            <a:xfrm rot="-5400000">
              <a:off x="5314121" y="475181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91" name="tx91"/>
            <p:cNvSpPr/>
            <p:nvPr/>
          </p:nvSpPr>
          <p:spPr>
            <a:xfrm rot="-5400000">
              <a:off x="5779021" y="4715599"/>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92" name="tx92"/>
            <p:cNvSpPr/>
            <p:nvPr/>
          </p:nvSpPr>
          <p:spPr>
            <a:xfrm rot="-5400000">
              <a:off x="8058615" y="4791320"/>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93" name="tx93"/>
            <p:cNvSpPr/>
            <p:nvPr/>
          </p:nvSpPr>
          <p:spPr>
            <a:xfrm rot="-5400000">
              <a:off x="3824505" y="469152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94" name="tx94"/>
            <p:cNvSpPr/>
            <p:nvPr/>
          </p:nvSpPr>
          <p:spPr>
            <a:xfrm rot="-5400000">
              <a:off x="2056492" y="3991176"/>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53,000</a:t>
              </a:r>
            </a:p>
          </p:txBody>
        </p:sp>
        <p:sp>
          <p:nvSpPr>
            <p:cNvPr id="95" name="tx95"/>
            <p:cNvSpPr/>
            <p:nvPr/>
          </p:nvSpPr>
          <p:spPr>
            <a:xfrm rot="-5400000">
              <a:off x="5530751" y="4715042"/>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96" name="tx96"/>
            <p:cNvSpPr/>
            <p:nvPr/>
          </p:nvSpPr>
          <p:spPr>
            <a:xfrm rot="-5400000">
              <a:off x="7562076" y="4790540"/>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97" name="tx97"/>
            <p:cNvSpPr/>
            <p:nvPr/>
          </p:nvSpPr>
          <p:spPr>
            <a:xfrm rot="-5400000">
              <a:off x="2304761" y="400038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52,000</a:t>
              </a:r>
            </a:p>
          </p:txBody>
        </p:sp>
        <p:sp>
          <p:nvSpPr>
            <p:cNvPr id="98" name="tx98"/>
            <p:cNvSpPr/>
            <p:nvPr/>
          </p:nvSpPr>
          <p:spPr>
            <a:xfrm rot="-5400000">
              <a:off x="7065538" y="478957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99" name="tx99"/>
            <p:cNvSpPr/>
            <p:nvPr/>
          </p:nvSpPr>
          <p:spPr>
            <a:xfrm rot="-5400000">
              <a:off x="1808222" y="397025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55,000</a:t>
              </a:r>
            </a:p>
          </p:txBody>
        </p:sp>
        <p:sp>
          <p:nvSpPr>
            <p:cNvPr id="100" name="tx100"/>
            <p:cNvSpPr/>
            <p:nvPr/>
          </p:nvSpPr>
          <p:spPr>
            <a:xfrm rot="-5400000">
              <a:off x="3297838" y="434271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28,000</a:t>
              </a:r>
            </a:p>
          </p:txBody>
        </p:sp>
        <p:sp>
          <p:nvSpPr>
            <p:cNvPr id="101" name="tx101"/>
            <p:cNvSpPr/>
            <p:nvPr/>
          </p:nvSpPr>
          <p:spPr>
            <a:xfrm rot="-5400000">
              <a:off x="5065851" y="475097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02" name="tx102"/>
            <p:cNvSpPr/>
            <p:nvPr/>
          </p:nvSpPr>
          <p:spPr>
            <a:xfrm rot="-5400000">
              <a:off x="4072775" y="470009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03" name="tx103"/>
            <p:cNvSpPr/>
            <p:nvPr/>
          </p:nvSpPr>
          <p:spPr>
            <a:xfrm rot="-5400000">
              <a:off x="4321044" y="471353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a:t>
              </a:r>
            </a:p>
          </p:txBody>
        </p:sp>
        <p:sp>
          <p:nvSpPr>
            <p:cNvPr id="104" name="tx104"/>
            <p:cNvSpPr/>
            <p:nvPr/>
          </p:nvSpPr>
          <p:spPr>
            <a:xfrm rot="-5400000">
              <a:off x="3546107" y="439488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24,000</a:t>
              </a:r>
            </a:p>
          </p:txBody>
        </p:sp>
        <p:sp>
          <p:nvSpPr>
            <p:cNvPr id="105" name="tx105"/>
            <p:cNvSpPr/>
            <p:nvPr/>
          </p:nvSpPr>
          <p:spPr>
            <a:xfrm rot="-5400000">
              <a:off x="2801299" y="413879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42,000</a:t>
              </a:r>
            </a:p>
          </p:txBody>
        </p:sp>
        <p:sp>
          <p:nvSpPr>
            <p:cNvPr id="106" name="tx106"/>
            <p:cNvSpPr/>
            <p:nvPr/>
          </p:nvSpPr>
          <p:spPr>
            <a:xfrm rot="-5400000">
              <a:off x="8803422" y="4791738"/>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07" name="tx107"/>
            <p:cNvSpPr/>
            <p:nvPr/>
          </p:nvSpPr>
          <p:spPr>
            <a:xfrm rot="-5400000">
              <a:off x="6817269" y="4789078"/>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08" name="tx108"/>
            <p:cNvSpPr/>
            <p:nvPr/>
          </p:nvSpPr>
          <p:spPr>
            <a:xfrm rot="-5400000">
              <a:off x="8306884" y="4791641"/>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09" name="tx109"/>
            <p:cNvSpPr/>
            <p:nvPr/>
          </p:nvSpPr>
          <p:spPr>
            <a:xfrm rot="-5400000">
              <a:off x="4817582" y="474289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10" name="tx110"/>
            <p:cNvSpPr/>
            <p:nvPr/>
          </p:nvSpPr>
          <p:spPr>
            <a:xfrm rot="-5400000">
              <a:off x="7313807" y="4789663"/>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11" name="tx111"/>
            <p:cNvSpPr/>
            <p:nvPr/>
          </p:nvSpPr>
          <p:spPr>
            <a:xfrm rot="-5400000">
              <a:off x="6320730" y="478723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12" name="tx112"/>
            <p:cNvSpPr/>
            <p:nvPr/>
          </p:nvSpPr>
          <p:spPr>
            <a:xfrm rot="-5400000">
              <a:off x="1033285" y="2109297"/>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185,000</a:t>
              </a:r>
            </a:p>
          </p:txBody>
        </p:sp>
        <p:sp>
          <p:nvSpPr>
            <p:cNvPr id="113" name="tx113"/>
            <p:cNvSpPr/>
            <p:nvPr/>
          </p:nvSpPr>
          <p:spPr>
            <a:xfrm>
              <a:off x="632541" y="4961456"/>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14" name="tx114"/>
            <p:cNvSpPr/>
            <p:nvPr/>
          </p:nvSpPr>
          <p:spPr>
            <a:xfrm>
              <a:off x="570361" y="4264955"/>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50K</a:t>
              </a:r>
            </a:p>
          </p:txBody>
        </p:sp>
        <p:sp>
          <p:nvSpPr>
            <p:cNvPr id="115" name="tx115"/>
            <p:cNvSpPr/>
            <p:nvPr/>
          </p:nvSpPr>
          <p:spPr>
            <a:xfrm>
              <a:off x="508182" y="3568453"/>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16" name="tx116"/>
            <p:cNvSpPr/>
            <p:nvPr/>
          </p:nvSpPr>
          <p:spPr>
            <a:xfrm>
              <a:off x="508182" y="2871951"/>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150K</a:t>
              </a:r>
            </a:p>
          </p:txBody>
        </p:sp>
        <p:sp>
          <p:nvSpPr>
            <p:cNvPr id="117" name="tx117"/>
            <p:cNvSpPr/>
            <p:nvPr/>
          </p:nvSpPr>
          <p:spPr>
            <a:xfrm>
              <a:off x="508182" y="2175449"/>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18" name="tx118"/>
            <p:cNvSpPr/>
            <p:nvPr/>
          </p:nvSpPr>
          <p:spPr>
            <a:xfrm rot="-2700000">
              <a:off x="706995" y="517752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119" name="tx119"/>
            <p:cNvSpPr/>
            <p:nvPr/>
          </p:nvSpPr>
          <p:spPr>
            <a:xfrm rot="-2700000">
              <a:off x="811733" y="5236973"/>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120" name="tx120"/>
            <p:cNvSpPr/>
            <p:nvPr/>
          </p:nvSpPr>
          <p:spPr>
            <a:xfrm rot="-2700000">
              <a:off x="1097231" y="522155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121" name="tx121"/>
            <p:cNvSpPr/>
            <p:nvPr/>
          </p:nvSpPr>
          <p:spPr>
            <a:xfrm rot="-2700000">
              <a:off x="1473032" y="5168726"/>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122" name="tx122"/>
            <p:cNvSpPr/>
            <p:nvPr/>
          </p:nvSpPr>
          <p:spPr>
            <a:xfrm rot="-2700000">
              <a:off x="1811448" y="513138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123" name="tx123"/>
            <p:cNvSpPr/>
            <p:nvPr/>
          </p:nvSpPr>
          <p:spPr>
            <a:xfrm rot="-2700000">
              <a:off x="1895112" y="519956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124" name="tx124"/>
            <p:cNvSpPr/>
            <p:nvPr/>
          </p:nvSpPr>
          <p:spPr>
            <a:xfrm rot="-2700000">
              <a:off x="2032005" y="5245701"/>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125" name="tx125"/>
            <p:cNvSpPr/>
            <p:nvPr/>
          </p:nvSpPr>
          <p:spPr>
            <a:xfrm rot="-2700000">
              <a:off x="2508568" y="5151139"/>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126" name="tx126"/>
            <p:cNvSpPr/>
            <p:nvPr/>
          </p:nvSpPr>
          <p:spPr>
            <a:xfrm rot="-2700000">
              <a:off x="2793754" y="5135848"/>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127" name="tx127"/>
            <p:cNvSpPr/>
            <p:nvPr/>
          </p:nvSpPr>
          <p:spPr>
            <a:xfrm rot="-2700000">
              <a:off x="2840657" y="5219256"/>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128" name="tx128"/>
            <p:cNvSpPr/>
            <p:nvPr/>
          </p:nvSpPr>
          <p:spPr>
            <a:xfrm rot="-2700000">
              <a:off x="3078155" y="5223718"/>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129" name="tx129"/>
            <p:cNvSpPr/>
            <p:nvPr/>
          </p:nvSpPr>
          <p:spPr>
            <a:xfrm rot="-2700000">
              <a:off x="3331654" y="522155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130" name="tx130"/>
            <p:cNvSpPr/>
            <p:nvPr/>
          </p:nvSpPr>
          <p:spPr>
            <a:xfrm rot="-2700000">
              <a:off x="3140117" y="5403725"/>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131" name="tx131"/>
            <p:cNvSpPr/>
            <p:nvPr/>
          </p:nvSpPr>
          <p:spPr>
            <a:xfrm rot="-2700000">
              <a:off x="3801812" y="5232479"/>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132" name="tx132"/>
            <p:cNvSpPr/>
            <p:nvPr/>
          </p:nvSpPr>
          <p:spPr>
            <a:xfrm rot="-2700000">
              <a:off x="4129535" y="519956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133" name="tx133"/>
            <p:cNvSpPr/>
            <p:nvPr/>
          </p:nvSpPr>
          <p:spPr>
            <a:xfrm rot="-2700000">
              <a:off x="4515872" y="5142378"/>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134" name="tx134"/>
            <p:cNvSpPr/>
            <p:nvPr/>
          </p:nvSpPr>
          <p:spPr>
            <a:xfrm rot="-2700000">
              <a:off x="4573156" y="5221487"/>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135" name="tx135"/>
            <p:cNvSpPr/>
            <p:nvPr/>
          </p:nvSpPr>
          <p:spPr>
            <a:xfrm rot="-2700000">
              <a:off x="4874498" y="519950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136" name="tx136"/>
            <p:cNvSpPr/>
            <p:nvPr/>
          </p:nvSpPr>
          <p:spPr>
            <a:xfrm rot="-2700000">
              <a:off x="5011470" y="5245604"/>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137" name="tx137"/>
            <p:cNvSpPr/>
            <p:nvPr/>
          </p:nvSpPr>
          <p:spPr>
            <a:xfrm rot="-2700000">
              <a:off x="5238432" y="5254430"/>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138" name="tx138"/>
            <p:cNvSpPr/>
            <p:nvPr/>
          </p:nvSpPr>
          <p:spPr>
            <a:xfrm rot="-2700000">
              <a:off x="5746448" y="514684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139" name="tx139"/>
            <p:cNvSpPr/>
            <p:nvPr/>
          </p:nvSpPr>
          <p:spPr>
            <a:xfrm rot="-2700000">
              <a:off x="5963029" y="5159965"/>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140" name="tx140"/>
            <p:cNvSpPr/>
            <p:nvPr/>
          </p:nvSpPr>
          <p:spPr>
            <a:xfrm rot="-2700000">
              <a:off x="6110459" y="5201734"/>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141" name="tx141"/>
            <p:cNvSpPr/>
            <p:nvPr/>
          </p:nvSpPr>
          <p:spPr>
            <a:xfrm rot="-2700000">
              <a:off x="6310884" y="5221552"/>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142" name="tx142"/>
            <p:cNvSpPr/>
            <p:nvPr/>
          </p:nvSpPr>
          <p:spPr>
            <a:xfrm rot="-2700000">
              <a:off x="6622841" y="5195171"/>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143" name="tx143"/>
            <p:cNvSpPr/>
            <p:nvPr/>
          </p:nvSpPr>
          <p:spPr>
            <a:xfrm rot="-2700000">
              <a:off x="6881647" y="5190807"/>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144" name="tx144"/>
            <p:cNvSpPr/>
            <p:nvPr/>
          </p:nvSpPr>
          <p:spPr>
            <a:xfrm rot="-2700000">
              <a:off x="6599418" y="5410547"/>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145" name="tx145"/>
            <p:cNvSpPr/>
            <p:nvPr/>
          </p:nvSpPr>
          <p:spPr>
            <a:xfrm rot="-2700000">
              <a:off x="7341034" y="5206195"/>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146" name="tx146"/>
            <p:cNvSpPr/>
            <p:nvPr/>
          </p:nvSpPr>
          <p:spPr>
            <a:xfrm rot="-2700000">
              <a:off x="7557615" y="521932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147" name="tx147"/>
            <p:cNvSpPr/>
            <p:nvPr/>
          </p:nvSpPr>
          <p:spPr>
            <a:xfrm rot="-2700000">
              <a:off x="7811426" y="5217026"/>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148" name="tx148"/>
            <p:cNvSpPr/>
            <p:nvPr/>
          </p:nvSpPr>
          <p:spPr>
            <a:xfrm rot="-2700000">
              <a:off x="8024027" y="5231800"/>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149" name="tx149"/>
            <p:cNvSpPr/>
            <p:nvPr/>
          </p:nvSpPr>
          <p:spPr>
            <a:xfrm rot="-2700000">
              <a:off x="7808842" y="5423769"/>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150" name="tx150"/>
            <p:cNvSpPr/>
            <p:nvPr/>
          </p:nvSpPr>
          <p:spPr>
            <a:xfrm rot="-2700000">
              <a:off x="8200799" y="5364252"/>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151" name="tx151"/>
            <p:cNvSpPr/>
            <p:nvPr/>
          </p:nvSpPr>
          <p:spPr>
            <a:xfrm rot="-5400000">
              <a:off x="24920" y="3247113"/>
              <a:ext cx="73801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zero-dose</a:t>
              </a:r>
            </a:p>
          </p:txBody>
        </p:sp>
        <p:sp>
          <p:nvSpPr>
            <p:cNvPr id="152" name="tx152"/>
            <p:cNvSpPr/>
            <p:nvPr/>
          </p:nvSpPr>
          <p:spPr>
            <a:xfrm>
              <a:off x="2454068" y="6312825"/>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53" name="rc153"/>
            <p:cNvSpPr/>
            <p:nvPr/>
          </p:nvSpPr>
          <p:spPr>
            <a:xfrm>
              <a:off x="3790688" y="6262114"/>
              <a:ext cx="201456" cy="201456"/>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154" name="rc154"/>
            <p:cNvSpPr/>
            <p:nvPr/>
          </p:nvSpPr>
          <p:spPr>
            <a:xfrm>
              <a:off x="4338969" y="626211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155" name="rc155"/>
            <p:cNvSpPr/>
            <p:nvPr/>
          </p:nvSpPr>
          <p:spPr>
            <a:xfrm>
              <a:off x="4983536" y="6262114"/>
              <a:ext cx="201456" cy="20145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56" name="rc156"/>
            <p:cNvSpPr/>
            <p:nvPr/>
          </p:nvSpPr>
          <p:spPr>
            <a:xfrm>
              <a:off x="5628103" y="626211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57" name="rc157"/>
            <p:cNvSpPr/>
            <p:nvPr/>
          </p:nvSpPr>
          <p:spPr>
            <a:xfrm>
              <a:off x="6272670" y="6262114"/>
              <a:ext cx="201456" cy="20145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58" name="rc158"/>
            <p:cNvSpPr/>
            <p:nvPr/>
          </p:nvSpPr>
          <p:spPr>
            <a:xfrm>
              <a:off x="6917237" y="6262114"/>
              <a:ext cx="201455" cy="2014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59" name="tx159"/>
            <p:cNvSpPr/>
            <p:nvPr/>
          </p:nvSpPr>
          <p:spPr>
            <a:xfrm>
              <a:off x="4070733" y="6322837"/>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160" name="tx160"/>
            <p:cNvSpPr/>
            <p:nvPr/>
          </p:nvSpPr>
          <p:spPr>
            <a:xfrm>
              <a:off x="4619014"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161" name="tx161"/>
            <p:cNvSpPr/>
            <p:nvPr/>
          </p:nvSpPr>
          <p:spPr>
            <a:xfrm>
              <a:off x="5263581"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162" name="tx162"/>
            <p:cNvSpPr/>
            <p:nvPr/>
          </p:nvSpPr>
          <p:spPr>
            <a:xfrm>
              <a:off x="5908148"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163" name="tx163"/>
            <p:cNvSpPr/>
            <p:nvPr/>
          </p:nvSpPr>
          <p:spPr>
            <a:xfrm>
              <a:off x="6552715"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164" name="tx164"/>
            <p:cNvSpPr/>
            <p:nvPr/>
          </p:nvSpPr>
          <p:spPr>
            <a:xfrm>
              <a:off x="7197282" y="6322837"/>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165" name="tx165"/>
            <p:cNvSpPr/>
            <p:nvPr/>
          </p:nvSpPr>
          <p:spPr>
            <a:xfrm>
              <a:off x="831873" y="1368037"/>
              <a:ext cx="40660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Number of zero-dose children, by country, LACR, 2025</a:t>
              </a:r>
            </a:p>
          </p:txBody>
        </p:sp>
        <p:sp>
          <p:nvSpPr>
            <p:cNvPr id="166" name="tx166"/>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number of zero-dose children in 2025, by country in LACR. Bars are coloured based on DTP1 coverage.
In 2025, Mexico had the highest absolute number of zero-dose children, with 89% DTP1 coverage.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6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Approximately 75% of zero-dose children in LACR live in just 7 countries, highlighting where intensified efforts could have the greatest regional impact on zero-dose numbers.</a:t>
            </a:r>
          </a:p>
        </p:txBody>
      </p:sp>
      <p:grpSp xmlns:pic="http://schemas.openxmlformats.org/drawingml/2006/picture">
        <p:nvGrpSpPr>
          <p:cNvPr id="169" name=""/>
          <p:cNvGrpSpPr/>
          <p:nvPr/>
        </p:nvGrpSpPr>
        <p:grpSpPr>
          <a:xfrm>
            <a:off x="292608" y="914400"/>
            <a:ext cx="8595360" cy="28575"/>
            <a:chOff x="292608" y="914400"/>
            <a:chExt cx="8595360" cy="28575"/>
          </a:xfrm>
        </p:grpSpPr>
        <p:sp>
          <p:nvSpPr>
            <p:cNvPr id="170"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71"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9090" y="4901086"/>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5" name="pl5"/>
            <p:cNvSpPr/>
            <p:nvPr/>
          </p:nvSpPr>
          <p:spPr>
            <a:xfrm>
              <a:off x="869090" y="4187106"/>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6" name="pl6"/>
            <p:cNvSpPr/>
            <p:nvPr/>
          </p:nvSpPr>
          <p:spPr>
            <a:xfrm>
              <a:off x="869090" y="3473125"/>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7" name="pl7"/>
            <p:cNvSpPr/>
            <p:nvPr/>
          </p:nvSpPr>
          <p:spPr>
            <a:xfrm>
              <a:off x="869090" y="2759144"/>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8" name="pl8"/>
            <p:cNvSpPr/>
            <p:nvPr/>
          </p:nvSpPr>
          <p:spPr>
            <a:xfrm>
              <a:off x="869090" y="2045163"/>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9" name="pl9"/>
            <p:cNvSpPr/>
            <p:nvPr/>
          </p:nvSpPr>
          <p:spPr>
            <a:xfrm>
              <a:off x="869090" y="5258077"/>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0" name="pl10"/>
            <p:cNvSpPr/>
            <p:nvPr/>
          </p:nvSpPr>
          <p:spPr>
            <a:xfrm>
              <a:off x="869090" y="4544096"/>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1" name="pl11"/>
            <p:cNvSpPr/>
            <p:nvPr/>
          </p:nvSpPr>
          <p:spPr>
            <a:xfrm>
              <a:off x="869090" y="3830115"/>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2" name="pl12"/>
            <p:cNvSpPr/>
            <p:nvPr/>
          </p:nvSpPr>
          <p:spPr>
            <a:xfrm>
              <a:off x="869090" y="3116134"/>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3" name="pl13"/>
            <p:cNvSpPr/>
            <p:nvPr/>
          </p:nvSpPr>
          <p:spPr>
            <a:xfrm>
              <a:off x="869090" y="2402154"/>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4" name="pl14"/>
            <p:cNvSpPr/>
            <p:nvPr/>
          </p:nvSpPr>
          <p:spPr>
            <a:xfrm>
              <a:off x="869090" y="1688173"/>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5" name="pl15"/>
            <p:cNvSpPr/>
            <p:nvPr/>
          </p:nvSpPr>
          <p:spPr>
            <a:xfrm>
              <a:off x="1017378"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64527"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11675"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58823"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005971"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253120"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00268"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747416"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994564"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241712"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488861"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736009"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983157"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4230305"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477454"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724602"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971750"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5218898"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5466046"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5713195"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960343"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207491"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6454639"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6701788"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6948936"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7196084"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7443232"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7690380"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7937529"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8184677"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8431825"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8678973"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8926122" y="1592799"/>
              <a:ext cx="0" cy="3906474"/>
            </a:xfrm>
            <a:custGeom>
              <a:avLst/>
              <a:pathLst>
                <a:path w="0" h="3906474">
                  <a:moveTo>
                    <a:pt x="0" y="3906474"/>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869090" y="2402154"/>
              <a:ext cx="8205320" cy="0"/>
            </a:xfrm>
            <a:custGeom>
              <a:avLst/>
              <a:pathLst>
                <a:path w="8205320" h="0">
                  <a:moveTo>
                    <a:pt x="0" y="0"/>
                  </a:moveTo>
                  <a:lnTo>
                    <a:pt x="8205320" y="0"/>
                  </a:lnTo>
                  <a:lnTo>
                    <a:pt x="8205320" y="0"/>
                  </a:lnTo>
                </a:path>
              </a:pathLst>
            </a:custGeom>
            <a:ln w="16260" cap="flat">
              <a:solidFill>
                <a:srgbClr val="7F7F7F">
                  <a:alpha val="100000"/>
                </a:srgbClr>
              </a:solidFill>
              <a:prstDash val="dash"/>
              <a:round/>
            </a:ln>
          </p:spPr>
          <p:txBody>
            <a:bodyPr/>
            <a:lstStyle/>
            <a:p/>
          </p:txBody>
        </p:sp>
        <p:sp>
          <p:nvSpPr>
            <p:cNvPr id="49" name="rc49"/>
            <p:cNvSpPr/>
            <p:nvPr/>
          </p:nvSpPr>
          <p:spPr>
            <a:xfrm>
              <a:off x="906162" y="2402154"/>
              <a:ext cx="222433" cy="2919553"/>
            </a:xfrm>
            <a:prstGeom prst="rect">
              <a:avLst/>
            </a:prstGeom>
            <a:solidFill>
              <a:srgbClr val="80BD41">
                <a:alpha val="100000"/>
              </a:srgbClr>
            </a:solidFill>
          </p:spPr>
          <p:txBody>
            <a:bodyPr/>
            <a:lstStyle/>
            <a:p/>
          </p:txBody>
        </p:sp>
        <p:sp>
          <p:nvSpPr>
            <p:cNvPr id="50" name="rc50"/>
            <p:cNvSpPr/>
            <p:nvPr/>
          </p:nvSpPr>
          <p:spPr>
            <a:xfrm>
              <a:off x="1153310" y="2402154"/>
              <a:ext cx="222433" cy="1748324"/>
            </a:xfrm>
            <a:prstGeom prst="rect">
              <a:avLst/>
            </a:prstGeom>
            <a:solidFill>
              <a:srgbClr val="80BD41">
                <a:alpha val="100000"/>
              </a:srgbClr>
            </a:solidFill>
          </p:spPr>
          <p:txBody>
            <a:bodyPr/>
            <a:lstStyle/>
            <a:p/>
          </p:txBody>
        </p:sp>
        <p:sp>
          <p:nvSpPr>
            <p:cNvPr id="51" name="rc51"/>
            <p:cNvSpPr/>
            <p:nvPr/>
          </p:nvSpPr>
          <p:spPr>
            <a:xfrm>
              <a:off x="1400458" y="2402154"/>
              <a:ext cx="222433" cy="502828"/>
            </a:xfrm>
            <a:prstGeom prst="rect">
              <a:avLst/>
            </a:prstGeom>
            <a:solidFill>
              <a:srgbClr val="80BD41">
                <a:alpha val="100000"/>
              </a:srgbClr>
            </a:solidFill>
          </p:spPr>
          <p:txBody>
            <a:bodyPr/>
            <a:lstStyle/>
            <a:p/>
          </p:txBody>
        </p:sp>
        <p:sp>
          <p:nvSpPr>
            <p:cNvPr id="52" name="rc52"/>
            <p:cNvSpPr/>
            <p:nvPr/>
          </p:nvSpPr>
          <p:spPr>
            <a:xfrm>
              <a:off x="1647606" y="2402154"/>
              <a:ext cx="222433" cy="73325"/>
            </a:xfrm>
            <a:prstGeom prst="rect">
              <a:avLst/>
            </a:prstGeom>
            <a:solidFill>
              <a:srgbClr val="80BD41">
                <a:alpha val="100000"/>
              </a:srgbClr>
            </a:solidFill>
          </p:spPr>
          <p:txBody>
            <a:bodyPr/>
            <a:lstStyle/>
            <a:p/>
          </p:txBody>
        </p:sp>
        <p:sp>
          <p:nvSpPr>
            <p:cNvPr id="53" name="rc53"/>
            <p:cNvSpPr/>
            <p:nvPr/>
          </p:nvSpPr>
          <p:spPr>
            <a:xfrm>
              <a:off x="1894755" y="2402154"/>
              <a:ext cx="222433" cy="19020"/>
            </a:xfrm>
            <a:prstGeom prst="rect">
              <a:avLst/>
            </a:prstGeom>
            <a:solidFill>
              <a:srgbClr val="80BD41">
                <a:alpha val="100000"/>
              </a:srgbClr>
            </a:solidFill>
          </p:spPr>
          <p:txBody>
            <a:bodyPr/>
            <a:lstStyle/>
            <a:p/>
          </p:txBody>
        </p:sp>
        <p:sp>
          <p:nvSpPr>
            <p:cNvPr id="54" name="rc54"/>
            <p:cNvSpPr/>
            <p:nvPr/>
          </p:nvSpPr>
          <p:spPr>
            <a:xfrm>
              <a:off x="2141903" y="2402154"/>
              <a:ext cx="222433" cy="15736"/>
            </a:xfrm>
            <a:prstGeom prst="rect">
              <a:avLst/>
            </a:prstGeom>
            <a:solidFill>
              <a:srgbClr val="80BD41">
                <a:alpha val="100000"/>
              </a:srgbClr>
            </a:solidFill>
          </p:spPr>
          <p:txBody>
            <a:bodyPr/>
            <a:lstStyle/>
            <a:p/>
          </p:txBody>
        </p:sp>
        <p:sp>
          <p:nvSpPr>
            <p:cNvPr id="55" name="rc55"/>
            <p:cNvSpPr/>
            <p:nvPr/>
          </p:nvSpPr>
          <p:spPr>
            <a:xfrm>
              <a:off x="2389051" y="2402154"/>
              <a:ext cx="222433" cy="14136"/>
            </a:xfrm>
            <a:prstGeom prst="rect">
              <a:avLst/>
            </a:prstGeom>
            <a:solidFill>
              <a:srgbClr val="80BD41">
                <a:alpha val="100000"/>
              </a:srgbClr>
            </a:solidFill>
          </p:spPr>
          <p:txBody>
            <a:bodyPr/>
            <a:lstStyle/>
            <a:p/>
          </p:txBody>
        </p:sp>
        <p:sp>
          <p:nvSpPr>
            <p:cNvPr id="56" name="rc56"/>
            <p:cNvSpPr/>
            <p:nvPr/>
          </p:nvSpPr>
          <p:spPr>
            <a:xfrm>
              <a:off x="2636199" y="2402154"/>
              <a:ext cx="222433" cy="10152"/>
            </a:xfrm>
            <a:prstGeom prst="rect">
              <a:avLst/>
            </a:prstGeom>
            <a:solidFill>
              <a:srgbClr val="80BD41">
                <a:alpha val="100000"/>
              </a:srgbClr>
            </a:solidFill>
          </p:spPr>
          <p:txBody>
            <a:bodyPr/>
            <a:lstStyle/>
            <a:p/>
          </p:txBody>
        </p:sp>
        <p:sp>
          <p:nvSpPr>
            <p:cNvPr id="57" name="rc57"/>
            <p:cNvSpPr/>
            <p:nvPr/>
          </p:nvSpPr>
          <p:spPr>
            <a:xfrm>
              <a:off x="2883348" y="2402154"/>
              <a:ext cx="222433" cy="9467"/>
            </a:xfrm>
            <a:prstGeom prst="rect">
              <a:avLst/>
            </a:prstGeom>
            <a:solidFill>
              <a:srgbClr val="80BD41">
                <a:alpha val="100000"/>
              </a:srgbClr>
            </a:solidFill>
          </p:spPr>
          <p:txBody>
            <a:bodyPr/>
            <a:lstStyle/>
            <a:p/>
          </p:txBody>
        </p:sp>
        <p:sp>
          <p:nvSpPr>
            <p:cNvPr id="58" name="rc58"/>
            <p:cNvSpPr/>
            <p:nvPr/>
          </p:nvSpPr>
          <p:spPr>
            <a:xfrm>
              <a:off x="3130496" y="2402154"/>
              <a:ext cx="222433" cy="3541"/>
            </a:xfrm>
            <a:prstGeom prst="rect">
              <a:avLst/>
            </a:prstGeom>
            <a:solidFill>
              <a:srgbClr val="80BD41">
                <a:alpha val="100000"/>
              </a:srgbClr>
            </a:solidFill>
          </p:spPr>
          <p:txBody>
            <a:bodyPr/>
            <a:lstStyle/>
            <a:p/>
          </p:txBody>
        </p:sp>
        <p:sp>
          <p:nvSpPr>
            <p:cNvPr id="59" name="rc59"/>
            <p:cNvSpPr/>
            <p:nvPr/>
          </p:nvSpPr>
          <p:spPr>
            <a:xfrm>
              <a:off x="3377644" y="2402154"/>
              <a:ext cx="222433" cy="2199"/>
            </a:xfrm>
            <a:prstGeom prst="rect">
              <a:avLst/>
            </a:prstGeom>
            <a:solidFill>
              <a:srgbClr val="80BD41">
                <a:alpha val="100000"/>
              </a:srgbClr>
            </a:solidFill>
          </p:spPr>
          <p:txBody>
            <a:bodyPr/>
            <a:lstStyle/>
            <a:p/>
          </p:txBody>
        </p:sp>
        <p:sp>
          <p:nvSpPr>
            <p:cNvPr id="60" name="rc60"/>
            <p:cNvSpPr/>
            <p:nvPr/>
          </p:nvSpPr>
          <p:spPr>
            <a:xfrm>
              <a:off x="3624792" y="2402154"/>
              <a:ext cx="222433" cy="942"/>
            </a:xfrm>
            <a:prstGeom prst="rect">
              <a:avLst/>
            </a:prstGeom>
            <a:solidFill>
              <a:srgbClr val="80BD41">
                <a:alpha val="100000"/>
              </a:srgbClr>
            </a:solidFill>
          </p:spPr>
          <p:txBody>
            <a:bodyPr/>
            <a:lstStyle/>
            <a:p/>
          </p:txBody>
        </p:sp>
        <p:sp>
          <p:nvSpPr>
            <p:cNvPr id="61" name="rc61"/>
            <p:cNvSpPr/>
            <p:nvPr/>
          </p:nvSpPr>
          <p:spPr>
            <a:xfrm>
              <a:off x="3871940" y="2402154"/>
              <a:ext cx="222433" cy="614"/>
            </a:xfrm>
            <a:prstGeom prst="rect">
              <a:avLst/>
            </a:prstGeom>
            <a:solidFill>
              <a:srgbClr val="80BD41">
                <a:alpha val="100000"/>
              </a:srgbClr>
            </a:solidFill>
          </p:spPr>
          <p:txBody>
            <a:bodyPr/>
            <a:lstStyle/>
            <a:p/>
          </p:txBody>
        </p:sp>
        <p:sp>
          <p:nvSpPr>
            <p:cNvPr id="62" name="rc62"/>
            <p:cNvSpPr/>
            <p:nvPr/>
          </p:nvSpPr>
          <p:spPr>
            <a:xfrm>
              <a:off x="4119089" y="2402154"/>
              <a:ext cx="222433" cy="571"/>
            </a:xfrm>
            <a:prstGeom prst="rect">
              <a:avLst/>
            </a:prstGeom>
            <a:solidFill>
              <a:srgbClr val="80BD41">
                <a:alpha val="100000"/>
              </a:srgbClr>
            </a:solidFill>
          </p:spPr>
          <p:txBody>
            <a:bodyPr/>
            <a:lstStyle/>
            <a:p/>
          </p:txBody>
        </p:sp>
        <p:sp>
          <p:nvSpPr>
            <p:cNvPr id="63" name="rc63"/>
            <p:cNvSpPr/>
            <p:nvPr/>
          </p:nvSpPr>
          <p:spPr>
            <a:xfrm>
              <a:off x="4366237" y="2402154"/>
              <a:ext cx="222433" cy="171"/>
            </a:xfrm>
            <a:prstGeom prst="rect">
              <a:avLst/>
            </a:prstGeom>
            <a:solidFill>
              <a:srgbClr val="80BD41">
                <a:alpha val="100000"/>
              </a:srgbClr>
            </a:solidFill>
          </p:spPr>
          <p:txBody>
            <a:bodyPr/>
            <a:lstStyle/>
            <a:p/>
          </p:txBody>
        </p:sp>
        <p:sp>
          <p:nvSpPr>
            <p:cNvPr id="64" name="rc64"/>
            <p:cNvSpPr/>
            <p:nvPr/>
          </p:nvSpPr>
          <p:spPr>
            <a:xfrm>
              <a:off x="4613385" y="2402154"/>
              <a:ext cx="222433" cy="157"/>
            </a:xfrm>
            <a:prstGeom prst="rect">
              <a:avLst/>
            </a:prstGeom>
            <a:solidFill>
              <a:srgbClr val="80BD41">
                <a:alpha val="100000"/>
              </a:srgbClr>
            </a:solidFill>
          </p:spPr>
          <p:txBody>
            <a:bodyPr/>
            <a:lstStyle/>
            <a:p/>
          </p:txBody>
        </p:sp>
        <p:sp>
          <p:nvSpPr>
            <p:cNvPr id="65" name="rc65"/>
            <p:cNvSpPr/>
            <p:nvPr/>
          </p:nvSpPr>
          <p:spPr>
            <a:xfrm>
              <a:off x="4860533" y="2402154"/>
              <a:ext cx="222433" cy="42"/>
            </a:xfrm>
            <a:prstGeom prst="rect">
              <a:avLst/>
            </a:prstGeom>
            <a:solidFill>
              <a:srgbClr val="80BD41">
                <a:alpha val="100000"/>
              </a:srgbClr>
            </a:solidFill>
          </p:spPr>
          <p:txBody>
            <a:bodyPr/>
            <a:lstStyle/>
            <a:p/>
          </p:txBody>
        </p:sp>
        <p:sp>
          <p:nvSpPr>
            <p:cNvPr id="66" name="rc66"/>
            <p:cNvSpPr/>
            <p:nvPr/>
          </p:nvSpPr>
          <p:spPr>
            <a:xfrm>
              <a:off x="5107682" y="2402154"/>
              <a:ext cx="222433" cy="28"/>
            </a:xfrm>
            <a:prstGeom prst="rect">
              <a:avLst/>
            </a:prstGeom>
            <a:solidFill>
              <a:srgbClr val="80BD41">
                <a:alpha val="100000"/>
              </a:srgbClr>
            </a:solidFill>
          </p:spPr>
          <p:txBody>
            <a:bodyPr/>
            <a:lstStyle/>
            <a:p/>
          </p:txBody>
        </p:sp>
        <p:sp>
          <p:nvSpPr>
            <p:cNvPr id="67" name="rc67"/>
            <p:cNvSpPr/>
            <p:nvPr/>
          </p:nvSpPr>
          <p:spPr>
            <a:xfrm>
              <a:off x="5354830" y="2402154"/>
              <a:ext cx="222433" cy="14"/>
            </a:xfrm>
            <a:prstGeom prst="rect">
              <a:avLst/>
            </a:prstGeom>
            <a:solidFill>
              <a:srgbClr val="80BD41">
                <a:alpha val="100000"/>
              </a:srgbClr>
            </a:solidFill>
          </p:spPr>
          <p:txBody>
            <a:bodyPr/>
            <a:lstStyle/>
            <a:p/>
          </p:txBody>
        </p:sp>
        <p:sp>
          <p:nvSpPr>
            <p:cNvPr id="68" name="rc68"/>
            <p:cNvSpPr/>
            <p:nvPr/>
          </p:nvSpPr>
          <p:spPr>
            <a:xfrm>
              <a:off x="5601978" y="2402154"/>
              <a:ext cx="222433" cy="0"/>
            </a:xfrm>
            <a:prstGeom prst="rect">
              <a:avLst/>
            </a:prstGeom>
            <a:solidFill>
              <a:srgbClr val="80BD41">
                <a:alpha val="100000"/>
              </a:srgbClr>
            </a:solidFill>
          </p:spPr>
          <p:txBody>
            <a:bodyPr/>
            <a:lstStyle/>
            <a:p/>
          </p:txBody>
        </p:sp>
        <p:sp>
          <p:nvSpPr>
            <p:cNvPr id="69" name="rc69"/>
            <p:cNvSpPr/>
            <p:nvPr/>
          </p:nvSpPr>
          <p:spPr>
            <a:xfrm>
              <a:off x="5849126" y="2402154"/>
              <a:ext cx="222433" cy="0"/>
            </a:xfrm>
            <a:prstGeom prst="rect">
              <a:avLst/>
            </a:prstGeom>
            <a:solidFill>
              <a:srgbClr val="80BD41">
                <a:alpha val="100000"/>
              </a:srgbClr>
            </a:solidFill>
          </p:spPr>
          <p:txBody>
            <a:bodyPr/>
            <a:lstStyle/>
            <a:p/>
          </p:txBody>
        </p:sp>
        <p:sp>
          <p:nvSpPr>
            <p:cNvPr id="70" name="rc70"/>
            <p:cNvSpPr/>
            <p:nvPr/>
          </p:nvSpPr>
          <p:spPr>
            <a:xfrm>
              <a:off x="6096274" y="2402054"/>
              <a:ext cx="222433" cy="99"/>
            </a:xfrm>
            <a:prstGeom prst="rect">
              <a:avLst/>
            </a:prstGeom>
            <a:solidFill>
              <a:srgbClr val="80BD41">
                <a:alpha val="100000"/>
              </a:srgbClr>
            </a:solidFill>
          </p:spPr>
          <p:txBody>
            <a:bodyPr/>
            <a:lstStyle/>
            <a:p/>
          </p:txBody>
        </p:sp>
        <p:sp>
          <p:nvSpPr>
            <p:cNvPr id="71" name="rc71"/>
            <p:cNvSpPr/>
            <p:nvPr/>
          </p:nvSpPr>
          <p:spPr>
            <a:xfrm>
              <a:off x="6343423" y="2400854"/>
              <a:ext cx="222433" cy="1299"/>
            </a:xfrm>
            <a:prstGeom prst="rect">
              <a:avLst/>
            </a:prstGeom>
            <a:solidFill>
              <a:srgbClr val="80BD41">
                <a:alpha val="100000"/>
              </a:srgbClr>
            </a:solidFill>
          </p:spPr>
          <p:txBody>
            <a:bodyPr/>
            <a:lstStyle/>
            <a:p/>
          </p:txBody>
        </p:sp>
        <p:sp>
          <p:nvSpPr>
            <p:cNvPr id="72" name="rc72"/>
            <p:cNvSpPr/>
            <p:nvPr/>
          </p:nvSpPr>
          <p:spPr>
            <a:xfrm>
              <a:off x="6590571" y="2399640"/>
              <a:ext cx="222433" cy="2513"/>
            </a:xfrm>
            <a:prstGeom prst="rect">
              <a:avLst/>
            </a:prstGeom>
            <a:solidFill>
              <a:srgbClr val="80BD41">
                <a:alpha val="100000"/>
              </a:srgbClr>
            </a:solidFill>
          </p:spPr>
          <p:txBody>
            <a:bodyPr/>
            <a:lstStyle/>
            <a:p/>
          </p:txBody>
        </p:sp>
        <p:sp>
          <p:nvSpPr>
            <p:cNvPr id="73" name="rc73"/>
            <p:cNvSpPr/>
            <p:nvPr/>
          </p:nvSpPr>
          <p:spPr>
            <a:xfrm>
              <a:off x="6837719" y="2399055"/>
              <a:ext cx="222433" cy="3098"/>
            </a:xfrm>
            <a:prstGeom prst="rect">
              <a:avLst/>
            </a:prstGeom>
            <a:solidFill>
              <a:srgbClr val="80BD41">
                <a:alpha val="100000"/>
              </a:srgbClr>
            </a:solidFill>
          </p:spPr>
          <p:txBody>
            <a:bodyPr/>
            <a:lstStyle/>
            <a:p/>
          </p:txBody>
        </p:sp>
        <p:sp>
          <p:nvSpPr>
            <p:cNvPr id="74" name="rc74"/>
            <p:cNvSpPr/>
            <p:nvPr/>
          </p:nvSpPr>
          <p:spPr>
            <a:xfrm>
              <a:off x="7084867" y="2397784"/>
              <a:ext cx="222433" cy="4369"/>
            </a:xfrm>
            <a:prstGeom prst="rect">
              <a:avLst/>
            </a:prstGeom>
            <a:solidFill>
              <a:srgbClr val="80BD41">
                <a:alpha val="100000"/>
              </a:srgbClr>
            </a:solidFill>
          </p:spPr>
          <p:txBody>
            <a:bodyPr/>
            <a:lstStyle/>
            <a:p/>
          </p:txBody>
        </p:sp>
        <p:sp>
          <p:nvSpPr>
            <p:cNvPr id="75" name="rc75"/>
            <p:cNvSpPr/>
            <p:nvPr/>
          </p:nvSpPr>
          <p:spPr>
            <a:xfrm>
              <a:off x="7332016" y="2392986"/>
              <a:ext cx="222433" cy="9167"/>
            </a:xfrm>
            <a:prstGeom prst="rect">
              <a:avLst/>
            </a:prstGeom>
            <a:solidFill>
              <a:srgbClr val="80BD41">
                <a:alpha val="100000"/>
              </a:srgbClr>
            </a:solidFill>
          </p:spPr>
          <p:txBody>
            <a:bodyPr/>
            <a:lstStyle/>
            <a:p/>
          </p:txBody>
        </p:sp>
        <p:sp>
          <p:nvSpPr>
            <p:cNvPr id="76" name="rc76"/>
            <p:cNvSpPr/>
            <p:nvPr/>
          </p:nvSpPr>
          <p:spPr>
            <a:xfrm>
              <a:off x="7579164" y="2387860"/>
              <a:ext cx="222433" cy="14293"/>
            </a:xfrm>
            <a:prstGeom prst="rect">
              <a:avLst/>
            </a:prstGeom>
            <a:solidFill>
              <a:srgbClr val="80BD41">
                <a:alpha val="100000"/>
              </a:srgbClr>
            </a:solidFill>
          </p:spPr>
          <p:txBody>
            <a:bodyPr/>
            <a:lstStyle/>
            <a:p/>
          </p:txBody>
        </p:sp>
        <p:sp>
          <p:nvSpPr>
            <p:cNvPr id="77" name="rc77"/>
            <p:cNvSpPr/>
            <p:nvPr/>
          </p:nvSpPr>
          <p:spPr>
            <a:xfrm>
              <a:off x="7826312" y="2384304"/>
              <a:ext cx="222433" cy="17849"/>
            </a:xfrm>
            <a:prstGeom prst="rect">
              <a:avLst/>
            </a:prstGeom>
            <a:solidFill>
              <a:srgbClr val="80BD41">
                <a:alpha val="100000"/>
              </a:srgbClr>
            </a:solidFill>
          </p:spPr>
          <p:txBody>
            <a:bodyPr/>
            <a:lstStyle/>
            <a:p/>
          </p:txBody>
        </p:sp>
        <p:sp>
          <p:nvSpPr>
            <p:cNvPr id="78" name="rc78"/>
            <p:cNvSpPr/>
            <p:nvPr/>
          </p:nvSpPr>
          <p:spPr>
            <a:xfrm>
              <a:off x="8073460" y="2368539"/>
              <a:ext cx="222433" cy="33614"/>
            </a:xfrm>
            <a:prstGeom prst="rect">
              <a:avLst/>
            </a:prstGeom>
            <a:solidFill>
              <a:srgbClr val="80BD41">
                <a:alpha val="100000"/>
              </a:srgbClr>
            </a:solidFill>
          </p:spPr>
          <p:txBody>
            <a:bodyPr/>
            <a:lstStyle/>
            <a:p/>
          </p:txBody>
        </p:sp>
        <p:sp>
          <p:nvSpPr>
            <p:cNvPr id="79" name="rc79"/>
            <p:cNvSpPr/>
            <p:nvPr/>
          </p:nvSpPr>
          <p:spPr>
            <a:xfrm>
              <a:off x="8320608" y="2138738"/>
              <a:ext cx="222433" cy="263416"/>
            </a:xfrm>
            <a:prstGeom prst="rect">
              <a:avLst/>
            </a:prstGeom>
            <a:solidFill>
              <a:srgbClr val="80BD41">
                <a:alpha val="100000"/>
              </a:srgbClr>
            </a:solidFill>
          </p:spPr>
          <p:txBody>
            <a:bodyPr/>
            <a:lstStyle/>
            <a:p/>
          </p:txBody>
        </p:sp>
        <p:sp>
          <p:nvSpPr>
            <p:cNvPr id="80" name="rc80"/>
            <p:cNvSpPr/>
            <p:nvPr/>
          </p:nvSpPr>
          <p:spPr>
            <a:xfrm>
              <a:off x="8567757" y="1866996"/>
              <a:ext cx="222433" cy="535157"/>
            </a:xfrm>
            <a:prstGeom prst="rect">
              <a:avLst/>
            </a:prstGeom>
            <a:solidFill>
              <a:srgbClr val="80BD41">
                <a:alpha val="100000"/>
              </a:srgbClr>
            </a:solidFill>
          </p:spPr>
          <p:txBody>
            <a:bodyPr/>
            <a:lstStyle/>
            <a:p/>
          </p:txBody>
        </p:sp>
        <p:sp>
          <p:nvSpPr>
            <p:cNvPr id="81" name="rc81"/>
            <p:cNvSpPr/>
            <p:nvPr/>
          </p:nvSpPr>
          <p:spPr>
            <a:xfrm>
              <a:off x="8814905" y="1770366"/>
              <a:ext cx="222433" cy="631787"/>
            </a:xfrm>
            <a:prstGeom prst="rect">
              <a:avLst/>
            </a:prstGeom>
            <a:solidFill>
              <a:srgbClr val="80BD41">
                <a:alpha val="100000"/>
              </a:srgbClr>
            </a:solidFill>
          </p:spPr>
          <p:txBody>
            <a:bodyPr/>
            <a:lstStyle/>
            <a:p/>
          </p:txBody>
        </p:sp>
        <p:sp>
          <p:nvSpPr>
            <p:cNvPr id="82" name="tx82"/>
            <p:cNvSpPr/>
            <p:nvPr/>
          </p:nvSpPr>
          <p:spPr>
            <a:xfrm>
              <a:off x="5683065" y="22701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5930213" y="22701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6114085" y="227007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85" name="tx85"/>
            <p:cNvSpPr/>
            <p:nvPr/>
          </p:nvSpPr>
          <p:spPr>
            <a:xfrm>
              <a:off x="6361233" y="2268879"/>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86" name="tx86"/>
            <p:cNvSpPr/>
            <p:nvPr/>
          </p:nvSpPr>
          <p:spPr>
            <a:xfrm>
              <a:off x="6608382" y="2267665"/>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87" name="tx87"/>
            <p:cNvSpPr/>
            <p:nvPr/>
          </p:nvSpPr>
          <p:spPr>
            <a:xfrm>
              <a:off x="6855530" y="2267080"/>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88" name="tx88"/>
            <p:cNvSpPr/>
            <p:nvPr/>
          </p:nvSpPr>
          <p:spPr>
            <a:xfrm>
              <a:off x="7102678" y="2265809"/>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89" name="tx89"/>
            <p:cNvSpPr/>
            <p:nvPr/>
          </p:nvSpPr>
          <p:spPr>
            <a:xfrm>
              <a:off x="7349826" y="226101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90" name="tx90"/>
            <p:cNvSpPr/>
            <p:nvPr/>
          </p:nvSpPr>
          <p:spPr>
            <a:xfrm>
              <a:off x="7628613" y="2255884"/>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1" name="tx91"/>
            <p:cNvSpPr/>
            <p:nvPr/>
          </p:nvSpPr>
          <p:spPr>
            <a:xfrm>
              <a:off x="7875761" y="2252329"/>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2" name="tx92"/>
            <p:cNvSpPr/>
            <p:nvPr/>
          </p:nvSpPr>
          <p:spPr>
            <a:xfrm>
              <a:off x="8122909" y="2236564"/>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 name="tx93"/>
            <p:cNvSpPr/>
            <p:nvPr/>
          </p:nvSpPr>
          <p:spPr>
            <a:xfrm>
              <a:off x="8339928" y="2006762"/>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94" name="tx94"/>
            <p:cNvSpPr/>
            <p:nvPr/>
          </p:nvSpPr>
          <p:spPr>
            <a:xfrm>
              <a:off x="8587076" y="1735021"/>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95" name="tx95"/>
            <p:cNvSpPr/>
            <p:nvPr/>
          </p:nvSpPr>
          <p:spPr>
            <a:xfrm>
              <a:off x="8834224" y="1638391"/>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a:t>
              </a:r>
            </a:p>
          </p:txBody>
        </p:sp>
        <p:sp>
          <p:nvSpPr>
            <p:cNvPr id="96" name="tx96"/>
            <p:cNvSpPr/>
            <p:nvPr/>
          </p:nvSpPr>
          <p:spPr>
            <a:xfrm>
              <a:off x="908931" y="536828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-204</a:t>
              </a:r>
            </a:p>
          </p:txBody>
        </p:sp>
        <p:sp>
          <p:nvSpPr>
            <p:cNvPr id="97" name="tx97"/>
            <p:cNvSpPr/>
            <p:nvPr/>
          </p:nvSpPr>
          <p:spPr>
            <a:xfrm>
              <a:off x="1156079" y="4197058"/>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-122</a:t>
              </a:r>
            </a:p>
          </p:txBody>
        </p:sp>
        <p:sp>
          <p:nvSpPr>
            <p:cNvPr id="98" name="tx98"/>
            <p:cNvSpPr/>
            <p:nvPr/>
          </p:nvSpPr>
          <p:spPr>
            <a:xfrm>
              <a:off x="1433357" y="295156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99" name="tx99"/>
            <p:cNvSpPr/>
            <p:nvPr/>
          </p:nvSpPr>
          <p:spPr>
            <a:xfrm>
              <a:off x="1710634" y="25220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0" name="tx100"/>
            <p:cNvSpPr/>
            <p:nvPr/>
          </p:nvSpPr>
          <p:spPr>
            <a:xfrm>
              <a:off x="1957782" y="24677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1" name="tx101"/>
            <p:cNvSpPr/>
            <p:nvPr/>
          </p:nvSpPr>
          <p:spPr>
            <a:xfrm>
              <a:off x="2204931" y="24644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2" name="tx102"/>
            <p:cNvSpPr/>
            <p:nvPr/>
          </p:nvSpPr>
          <p:spPr>
            <a:xfrm>
              <a:off x="2420441" y="246287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3" name="tx103"/>
            <p:cNvSpPr/>
            <p:nvPr/>
          </p:nvSpPr>
          <p:spPr>
            <a:xfrm>
              <a:off x="2667589" y="245888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4" name="tx104"/>
            <p:cNvSpPr/>
            <p:nvPr/>
          </p:nvSpPr>
          <p:spPr>
            <a:xfrm>
              <a:off x="2914737" y="245820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5" name="tx105"/>
            <p:cNvSpPr/>
            <p:nvPr/>
          </p:nvSpPr>
          <p:spPr>
            <a:xfrm>
              <a:off x="3161885" y="245227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6" name="tx106"/>
            <p:cNvSpPr/>
            <p:nvPr/>
          </p:nvSpPr>
          <p:spPr>
            <a:xfrm>
              <a:off x="3409034" y="245093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7" name="tx107"/>
            <p:cNvSpPr/>
            <p:nvPr/>
          </p:nvSpPr>
          <p:spPr>
            <a:xfrm>
              <a:off x="3656182" y="244967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8" name="tx108"/>
            <p:cNvSpPr/>
            <p:nvPr/>
          </p:nvSpPr>
          <p:spPr>
            <a:xfrm>
              <a:off x="3903330" y="244934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09" name="tx109"/>
            <p:cNvSpPr/>
            <p:nvPr/>
          </p:nvSpPr>
          <p:spPr>
            <a:xfrm>
              <a:off x="4150478" y="244930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0" name="tx110"/>
            <p:cNvSpPr/>
            <p:nvPr/>
          </p:nvSpPr>
          <p:spPr>
            <a:xfrm>
              <a:off x="4397626" y="244890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1" name="tx111"/>
            <p:cNvSpPr/>
            <p:nvPr/>
          </p:nvSpPr>
          <p:spPr>
            <a:xfrm>
              <a:off x="4644775" y="244889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2" name="tx112"/>
            <p:cNvSpPr/>
            <p:nvPr/>
          </p:nvSpPr>
          <p:spPr>
            <a:xfrm>
              <a:off x="4891923" y="244877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3" name="tx113"/>
            <p:cNvSpPr/>
            <p:nvPr/>
          </p:nvSpPr>
          <p:spPr>
            <a:xfrm>
              <a:off x="5139071" y="244876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4" name="tx114"/>
            <p:cNvSpPr/>
            <p:nvPr/>
          </p:nvSpPr>
          <p:spPr>
            <a:xfrm>
              <a:off x="5386219" y="244874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15" name="tx115"/>
            <p:cNvSpPr/>
            <p:nvPr/>
          </p:nvSpPr>
          <p:spPr>
            <a:xfrm>
              <a:off x="508182" y="5218072"/>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16" name="tx116"/>
            <p:cNvSpPr/>
            <p:nvPr/>
          </p:nvSpPr>
          <p:spPr>
            <a:xfrm>
              <a:off x="508182" y="4504091"/>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-150K</a:t>
              </a:r>
            </a:p>
          </p:txBody>
        </p:sp>
        <p:sp>
          <p:nvSpPr>
            <p:cNvPr id="117" name="tx117"/>
            <p:cNvSpPr/>
            <p:nvPr/>
          </p:nvSpPr>
          <p:spPr>
            <a:xfrm>
              <a:off x="508182" y="3790110"/>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18" name="tx118"/>
            <p:cNvSpPr/>
            <p:nvPr/>
          </p:nvSpPr>
          <p:spPr>
            <a:xfrm>
              <a:off x="570361" y="3076129"/>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-50K</a:t>
              </a:r>
            </a:p>
          </p:txBody>
        </p:sp>
        <p:sp>
          <p:nvSpPr>
            <p:cNvPr id="119" name="tx119"/>
            <p:cNvSpPr/>
            <p:nvPr/>
          </p:nvSpPr>
          <p:spPr>
            <a:xfrm>
              <a:off x="669757" y="2362149"/>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20" name="tx120"/>
            <p:cNvSpPr/>
            <p:nvPr/>
          </p:nvSpPr>
          <p:spPr>
            <a:xfrm>
              <a:off x="607577" y="1648168"/>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50K</a:t>
              </a:r>
            </a:p>
          </p:txBody>
        </p:sp>
        <p:sp>
          <p:nvSpPr>
            <p:cNvPr id="121" name="tx121"/>
            <p:cNvSpPr/>
            <p:nvPr/>
          </p:nvSpPr>
          <p:spPr>
            <a:xfrm rot="-2700000">
              <a:off x="807227" y="5648951"/>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122" name="tx122"/>
            <p:cNvSpPr/>
            <p:nvPr/>
          </p:nvSpPr>
          <p:spPr>
            <a:xfrm rot="-2700000">
              <a:off x="990687" y="5675332"/>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123" name="tx123"/>
            <p:cNvSpPr/>
            <p:nvPr/>
          </p:nvSpPr>
          <p:spPr>
            <a:xfrm rot="-2700000">
              <a:off x="1137074" y="5717068"/>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124" name="tx124"/>
            <p:cNvSpPr/>
            <p:nvPr/>
          </p:nvSpPr>
          <p:spPr>
            <a:xfrm rot="-2700000">
              <a:off x="1596359" y="5629198"/>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125" name="tx125"/>
            <p:cNvSpPr/>
            <p:nvPr/>
          </p:nvSpPr>
          <p:spPr>
            <a:xfrm rot="-2700000">
              <a:off x="1599449" y="5730291"/>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126" name="tx126"/>
            <p:cNvSpPr/>
            <p:nvPr/>
          </p:nvSpPr>
          <p:spPr>
            <a:xfrm rot="-2700000">
              <a:off x="1416703" y="5908359"/>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127" name="tx127"/>
            <p:cNvSpPr/>
            <p:nvPr/>
          </p:nvSpPr>
          <p:spPr>
            <a:xfrm rot="-2700000">
              <a:off x="2040750" y="5752242"/>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128" name="tx128"/>
            <p:cNvSpPr/>
            <p:nvPr/>
          </p:nvSpPr>
          <p:spPr>
            <a:xfrm rot="-2700000">
              <a:off x="2420347" y="56973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129" name="tx129"/>
            <p:cNvSpPr/>
            <p:nvPr/>
          </p:nvSpPr>
          <p:spPr>
            <a:xfrm rot="-2700000">
              <a:off x="2662266" y="569954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130" name="tx130"/>
            <p:cNvSpPr/>
            <p:nvPr/>
          </p:nvSpPr>
          <p:spPr>
            <a:xfrm rot="-2700000">
              <a:off x="3068478" y="563366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131" name="tx131"/>
            <p:cNvSpPr/>
            <p:nvPr/>
          </p:nvSpPr>
          <p:spPr>
            <a:xfrm rot="-2700000">
              <a:off x="3108718" y="571936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132" name="tx132"/>
            <p:cNvSpPr/>
            <p:nvPr/>
          </p:nvSpPr>
          <p:spPr>
            <a:xfrm rot="-2700000">
              <a:off x="2916061" y="5901537"/>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133" name="tx133"/>
            <p:cNvSpPr/>
            <p:nvPr/>
          </p:nvSpPr>
          <p:spPr>
            <a:xfrm rot="-2700000">
              <a:off x="3608400" y="57171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134" name="tx134"/>
            <p:cNvSpPr/>
            <p:nvPr/>
          </p:nvSpPr>
          <p:spPr>
            <a:xfrm rot="-2700000">
              <a:off x="4041305" y="564019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135" name="tx135"/>
            <p:cNvSpPr/>
            <p:nvPr/>
          </p:nvSpPr>
          <p:spPr>
            <a:xfrm rot="-2700000">
              <a:off x="4277682" y="5644652"/>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136" name="tx136"/>
            <p:cNvSpPr/>
            <p:nvPr/>
          </p:nvSpPr>
          <p:spPr>
            <a:xfrm rot="-2700000">
              <a:off x="3999952" y="586206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137" name="tx137"/>
            <p:cNvSpPr/>
            <p:nvPr/>
          </p:nvSpPr>
          <p:spPr>
            <a:xfrm rot="-2700000">
              <a:off x="4665832" y="5688619"/>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138" name="tx138"/>
            <p:cNvSpPr/>
            <p:nvPr/>
          </p:nvSpPr>
          <p:spPr>
            <a:xfrm rot="-2700000">
              <a:off x="4875829" y="5704008"/>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139" name="tx139"/>
            <p:cNvSpPr/>
            <p:nvPr/>
          </p:nvSpPr>
          <p:spPr>
            <a:xfrm rot="-2700000">
              <a:off x="5234587" y="5657777"/>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140" name="tx140"/>
            <p:cNvSpPr/>
            <p:nvPr/>
          </p:nvSpPr>
          <p:spPr>
            <a:xfrm rot="-2700000">
              <a:off x="4844856" y="5921581"/>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141" name="tx141"/>
            <p:cNvSpPr/>
            <p:nvPr/>
          </p:nvSpPr>
          <p:spPr>
            <a:xfrm rot="-2700000">
              <a:off x="5555459" y="5729612"/>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142" name="tx142"/>
            <p:cNvSpPr/>
            <p:nvPr/>
          </p:nvSpPr>
          <p:spPr>
            <a:xfrm rot="-2700000">
              <a:off x="5838276" y="5714838"/>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143" name="tx143"/>
            <p:cNvSpPr/>
            <p:nvPr/>
          </p:nvSpPr>
          <p:spPr>
            <a:xfrm rot="-2700000">
              <a:off x="6074497" y="571936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144" name="tx144"/>
            <p:cNvSpPr/>
            <p:nvPr/>
          </p:nvSpPr>
          <p:spPr>
            <a:xfrm rot="-2700000">
              <a:off x="6385333" y="5692983"/>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145" name="tx145"/>
            <p:cNvSpPr/>
            <p:nvPr/>
          </p:nvSpPr>
          <p:spPr>
            <a:xfrm rot="-2700000">
              <a:off x="6696325" y="5666538"/>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146" name="tx146"/>
            <p:cNvSpPr/>
            <p:nvPr/>
          </p:nvSpPr>
          <p:spPr>
            <a:xfrm rot="-2700000">
              <a:off x="6815942" y="571936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147" name="tx147"/>
            <p:cNvSpPr/>
            <p:nvPr/>
          </p:nvSpPr>
          <p:spPr>
            <a:xfrm rot="-2700000">
              <a:off x="7063246" y="5719299"/>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148" name="tx148"/>
            <p:cNvSpPr/>
            <p:nvPr/>
          </p:nvSpPr>
          <p:spPr>
            <a:xfrm rot="-2700000">
              <a:off x="7252170" y="5743417"/>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149" name="tx149"/>
            <p:cNvSpPr/>
            <p:nvPr/>
          </p:nvSpPr>
          <p:spPr>
            <a:xfrm rot="-2700000">
              <a:off x="7610616" y="569731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150" name="tx150"/>
            <p:cNvSpPr/>
            <p:nvPr/>
          </p:nvSpPr>
          <p:spPr>
            <a:xfrm rot="-2700000">
              <a:off x="7799305" y="5721530"/>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151" name="tx151"/>
            <p:cNvSpPr/>
            <p:nvPr/>
          </p:nvSpPr>
          <p:spPr>
            <a:xfrm rot="-2700000">
              <a:off x="8104756" y="56973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152" name="tx152"/>
            <p:cNvSpPr/>
            <p:nvPr/>
          </p:nvSpPr>
          <p:spPr>
            <a:xfrm rot="-2700000">
              <a:off x="8240529" y="5743514"/>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153" name="tx153"/>
            <p:cNvSpPr/>
            <p:nvPr/>
          </p:nvSpPr>
          <p:spPr>
            <a:xfrm rot="-2700000">
              <a:off x="8508750" y="5734785"/>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154" name="tx154"/>
            <p:cNvSpPr/>
            <p:nvPr/>
          </p:nvSpPr>
          <p:spPr>
            <a:xfrm rot="-5400000">
              <a:off x="-591430" y="3496019"/>
              <a:ext cx="19707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Absolute difference (thousands)</a:t>
              </a:r>
            </a:p>
          </p:txBody>
        </p:sp>
        <p:sp>
          <p:nvSpPr>
            <p:cNvPr id="155" name="tx155"/>
            <p:cNvSpPr/>
            <p:nvPr/>
          </p:nvSpPr>
          <p:spPr>
            <a:xfrm>
              <a:off x="869090" y="1368037"/>
              <a:ext cx="55138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Change in absolute number of zero-dose children between 2024 and 2025</a:t>
              </a:r>
            </a:p>
          </p:txBody>
        </p:sp>
        <p:sp>
          <p:nvSpPr>
            <p:cNvPr id="156" name="tx156"/>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15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absolute change in number of zero-dose children, by country.
Overall, 12 countries had an increase in zero-dose children and 19 countries saw the number of zero-dose children decline between 2024 and 2025.
The three countries with the largest increase were: Venezuela (141,000 ⇒ 185,000 [+44,000]), Guatemala (15,000 ⇒ 52,000 [+37,000]), Ecuador (35,000 ⇒ 53,000 [+18,000]).
Brazil had the largest decline in the number of zero-dose children from 255,000 in 2024 to 50,000 in 2025 (-204,000).</a:t>
            </a:r>
          </a:p>
        </p:txBody>
      </p:sp>
      <p:sp>
        <p:nvSpPr>
          <p:cNvPr id="15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Country trends in zero-dose children were heterogeneous, reinforcing the need to target resources and strategies to countries where the burden is increasing while sustaining gains elsewhere.</a:t>
            </a:r>
          </a:p>
        </p:txBody>
      </p:sp>
      <p:grpSp xmlns:pic="http://schemas.openxmlformats.org/drawingml/2006/picture">
        <p:nvGrpSpPr>
          <p:cNvPr id="159" name=""/>
          <p:cNvGrpSpPr/>
          <p:nvPr/>
        </p:nvGrpSpPr>
        <p:grpSpPr>
          <a:xfrm>
            <a:off x="292608" y="1097280"/>
            <a:ext cx="8595360" cy="28575"/>
            <a:chOff x="292608" y="1097280"/>
            <a:chExt cx="8595360" cy="28575"/>
          </a:xfrm>
        </p:grpSpPr>
        <p:sp>
          <p:nvSpPr>
            <p:cNvPr id="160"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61"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DTP3</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8655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42826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969970"/>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51167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2053386"/>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11570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65740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1991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74082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28253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141639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49044"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8169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414347"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480468"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74699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0135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28005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54659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81312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07965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296454" y="3182448"/>
              <a:ext cx="239877" cy="933252"/>
            </a:xfrm>
            <a:prstGeom prst="rect">
              <a:avLst/>
            </a:prstGeom>
            <a:solidFill>
              <a:srgbClr val="80BD41">
                <a:alpha val="100000"/>
              </a:srgbClr>
            </a:solidFill>
          </p:spPr>
          <p:txBody>
            <a:bodyPr/>
            <a:lstStyle/>
            <a:p/>
          </p:txBody>
        </p:sp>
        <p:sp>
          <p:nvSpPr>
            <p:cNvPr id="27" name="rc27"/>
            <p:cNvSpPr/>
            <p:nvPr/>
          </p:nvSpPr>
          <p:spPr>
            <a:xfrm>
              <a:off x="1296454" y="3085197"/>
              <a:ext cx="239877" cy="97251"/>
            </a:xfrm>
            <a:prstGeom prst="rect">
              <a:avLst/>
            </a:prstGeom>
            <a:solidFill>
              <a:srgbClr val="1CABE2">
                <a:alpha val="100000"/>
              </a:srgbClr>
            </a:solidFill>
          </p:spPr>
          <p:txBody>
            <a:bodyPr/>
            <a:lstStyle/>
            <a:p/>
          </p:txBody>
        </p:sp>
        <p:sp>
          <p:nvSpPr>
            <p:cNvPr id="28" name="rc28"/>
            <p:cNvSpPr/>
            <p:nvPr/>
          </p:nvSpPr>
          <p:spPr>
            <a:xfrm>
              <a:off x="1562984" y="3199249"/>
              <a:ext cx="239877" cy="916451"/>
            </a:xfrm>
            <a:prstGeom prst="rect">
              <a:avLst/>
            </a:prstGeom>
            <a:solidFill>
              <a:srgbClr val="80BD41">
                <a:alpha val="100000"/>
              </a:srgbClr>
            </a:solidFill>
          </p:spPr>
          <p:txBody>
            <a:bodyPr/>
            <a:lstStyle/>
            <a:p/>
          </p:txBody>
        </p:sp>
        <p:sp>
          <p:nvSpPr>
            <p:cNvPr id="29" name="rc29"/>
            <p:cNvSpPr/>
            <p:nvPr/>
          </p:nvSpPr>
          <p:spPr>
            <a:xfrm>
              <a:off x="1562984" y="3095569"/>
              <a:ext cx="239877" cy="103680"/>
            </a:xfrm>
            <a:prstGeom prst="rect">
              <a:avLst/>
            </a:prstGeom>
            <a:solidFill>
              <a:srgbClr val="1CABE2">
                <a:alpha val="100000"/>
              </a:srgbClr>
            </a:solidFill>
          </p:spPr>
          <p:txBody>
            <a:bodyPr/>
            <a:lstStyle/>
            <a:p/>
          </p:txBody>
        </p:sp>
        <p:sp>
          <p:nvSpPr>
            <p:cNvPr id="30" name="rc30"/>
            <p:cNvSpPr/>
            <p:nvPr/>
          </p:nvSpPr>
          <p:spPr>
            <a:xfrm>
              <a:off x="1829515" y="3194691"/>
              <a:ext cx="239877" cy="921009"/>
            </a:xfrm>
            <a:prstGeom prst="rect">
              <a:avLst/>
            </a:prstGeom>
            <a:solidFill>
              <a:srgbClr val="80BD41">
                <a:alpha val="100000"/>
              </a:srgbClr>
            </a:solidFill>
          </p:spPr>
          <p:txBody>
            <a:bodyPr/>
            <a:lstStyle/>
            <a:p/>
          </p:txBody>
        </p:sp>
        <p:sp>
          <p:nvSpPr>
            <p:cNvPr id="31" name="rc31"/>
            <p:cNvSpPr/>
            <p:nvPr/>
          </p:nvSpPr>
          <p:spPr>
            <a:xfrm>
              <a:off x="1829515" y="3105705"/>
              <a:ext cx="239877" cy="88985"/>
            </a:xfrm>
            <a:prstGeom prst="rect">
              <a:avLst/>
            </a:prstGeom>
            <a:solidFill>
              <a:srgbClr val="1CABE2">
                <a:alpha val="100000"/>
              </a:srgbClr>
            </a:solidFill>
          </p:spPr>
          <p:txBody>
            <a:bodyPr/>
            <a:lstStyle/>
            <a:p/>
          </p:txBody>
        </p:sp>
        <p:sp>
          <p:nvSpPr>
            <p:cNvPr id="32" name="rc32"/>
            <p:cNvSpPr/>
            <p:nvPr/>
          </p:nvSpPr>
          <p:spPr>
            <a:xfrm>
              <a:off x="2096045" y="3192552"/>
              <a:ext cx="239877" cy="923148"/>
            </a:xfrm>
            <a:prstGeom prst="rect">
              <a:avLst/>
            </a:prstGeom>
            <a:solidFill>
              <a:srgbClr val="80BD41">
                <a:alpha val="100000"/>
              </a:srgbClr>
            </a:solidFill>
          </p:spPr>
          <p:txBody>
            <a:bodyPr/>
            <a:lstStyle/>
            <a:p/>
          </p:txBody>
        </p:sp>
        <p:sp>
          <p:nvSpPr>
            <p:cNvPr id="33" name="rc33"/>
            <p:cNvSpPr/>
            <p:nvPr/>
          </p:nvSpPr>
          <p:spPr>
            <a:xfrm>
              <a:off x="2096045" y="3117146"/>
              <a:ext cx="239877" cy="75405"/>
            </a:xfrm>
            <a:prstGeom prst="rect">
              <a:avLst/>
            </a:prstGeom>
            <a:solidFill>
              <a:srgbClr val="1CABE2">
                <a:alpha val="100000"/>
              </a:srgbClr>
            </a:solidFill>
          </p:spPr>
          <p:txBody>
            <a:bodyPr/>
            <a:lstStyle/>
            <a:p/>
          </p:txBody>
        </p:sp>
        <p:sp>
          <p:nvSpPr>
            <p:cNvPr id="34" name="rc34"/>
            <p:cNvSpPr/>
            <p:nvPr/>
          </p:nvSpPr>
          <p:spPr>
            <a:xfrm>
              <a:off x="2362575" y="3190896"/>
              <a:ext cx="239877" cy="924803"/>
            </a:xfrm>
            <a:prstGeom prst="rect">
              <a:avLst/>
            </a:prstGeom>
            <a:solidFill>
              <a:srgbClr val="80BD41">
                <a:alpha val="100000"/>
              </a:srgbClr>
            </a:solidFill>
          </p:spPr>
          <p:txBody>
            <a:bodyPr/>
            <a:lstStyle/>
            <a:p/>
          </p:txBody>
        </p:sp>
        <p:sp>
          <p:nvSpPr>
            <p:cNvPr id="35" name="rc35"/>
            <p:cNvSpPr/>
            <p:nvPr/>
          </p:nvSpPr>
          <p:spPr>
            <a:xfrm>
              <a:off x="2362575" y="3122637"/>
              <a:ext cx="239877" cy="68259"/>
            </a:xfrm>
            <a:prstGeom prst="rect">
              <a:avLst/>
            </a:prstGeom>
            <a:solidFill>
              <a:srgbClr val="1CABE2">
                <a:alpha val="100000"/>
              </a:srgbClr>
            </a:solidFill>
          </p:spPr>
          <p:txBody>
            <a:bodyPr/>
            <a:lstStyle/>
            <a:p/>
          </p:txBody>
        </p:sp>
        <p:sp>
          <p:nvSpPr>
            <p:cNvPr id="36" name="rc36"/>
            <p:cNvSpPr/>
            <p:nvPr/>
          </p:nvSpPr>
          <p:spPr>
            <a:xfrm>
              <a:off x="2629106" y="3191490"/>
              <a:ext cx="239877" cy="924209"/>
            </a:xfrm>
            <a:prstGeom prst="rect">
              <a:avLst/>
            </a:prstGeom>
            <a:solidFill>
              <a:srgbClr val="80BD41">
                <a:alpha val="100000"/>
              </a:srgbClr>
            </a:solidFill>
          </p:spPr>
          <p:txBody>
            <a:bodyPr/>
            <a:lstStyle/>
            <a:p/>
          </p:txBody>
        </p:sp>
        <p:sp>
          <p:nvSpPr>
            <p:cNvPr id="37" name="rc37"/>
            <p:cNvSpPr/>
            <p:nvPr/>
          </p:nvSpPr>
          <p:spPr>
            <a:xfrm>
              <a:off x="2629106" y="3127353"/>
              <a:ext cx="239877" cy="64137"/>
            </a:xfrm>
            <a:prstGeom prst="rect">
              <a:avLst/>
            </a:prstGeom>
            <a:solidFill>
              <a:srgbClr val="1CABE2">
                <a:alpha val="100000"/>
              </a:srgbClr>
            </a:solidFill>
          </p:spPr>
          <p:txBody>
            <a:bodyPr/>
            <a:lstStyle/>
            <a:p/>
          </p:txBody>
        </p:sp>
        <p:sp>
          <p:nvSpPr>
            <p:cNvPr id="38" name="rc38"/>
            <p:cNvSpPr/>
            <p:nvPr/>
          </p:nvSpPr>
          <p:spPr>
            <a:xfrm>
              <a:off x="2895636" y="3200719"/>
              <a:ext cx="239877" cy="914981"/>
            </a:xfrm>
            <a:prstGeom prst="rect">
              <a:avLst/>
            </a:prstGeom>
            <a:solidFill>
              <a:srgbClr val="80BD41">
                <a:alpha val="100000"/>
              </a:srgbClr>
            </a:solidFill>
          </p:spPr>
          <p:txBody>
            <a:bodyPr/>
            <a:lstStyle/>
            <a:p/>
          </p:txBody>
        </p:sp>
        <p:sp>
          <p:nvSpPr>
            <p:cNvPr id="39" name="rc39"/>
            <p:cNvSpPr/>
            <p:nvPr/>
          </p:nvSpPr>
          <p:spPr>
            <a:xfrm>
              <a:off x="2895636" y="3135569"/>
              <a:ext cx="239877" cy="65150"/>
            </a:xfrm>
            <a:prstGeom prst="rect">
              <a:avLst/>
            </a:prstGeom>
            <a:solidFill>
              <a:srgbClr val="1CABE2">
                <a:alpha val="100000"/>
              </a:srgbClr>
            </a:solidFill>
          </p:spPr>
          <p:txBody>
            <a:bodyPr/>
            <a:lstStyle/>
            <a:p/>
          </p:txBody>
        </p:sp>
        <p:sp>
          <p:nvSpPr>
            <p:cNvPr id="40" name="rc40"/>
            <p:cNvSpPr/>
            <p:nvPr/>
          </p:nvSpPr>
          <p:spPr>
            <a:xfrm>
              <a:off x="3162166" y="3210772"/>
              <a:ext cx="239877" cy="904928"/>
            </a:xfrm>
            <a:prstGeom prst="rect">
              <a:avLst/>
            </a:prstGeom>
            <a:solidFill>
              <a:srgbClr val="80BD41">
                <a:alpha val="100000"/>
              </a:srgbClr>
            </a:solidFill>
          </p:spPr>
          <p:txBody>
            <a:bodyPr/>
            <a:lstStyle/>
            <a:p/>
          </p:txBody>
        </p:sp>
        <p:sp>
          <p:nvSpPr>
            <p:cNvPr id="41" name="rc41"/>
            <p:cNvSpPr/>
            <p:nvPr/>
          </p:nvSpPr>
          <p:spPr>
            <a:xfrm>
              <a:off x="3162166" y="3141262"/>
              <a:ext cx="239877" cy="69510"/>
            </a:xfrm>
            <a:prstGeom prst="rect">
              <a:avLst/>
            </a:prstGeom>
            <a:solidFill>
              <a:srgbClr val="1CABE2">
                <a:alpha val="100000"/>
              </a:srgbClr>
            </a:solidFill>
          </p:spPr>
          <p:txBody>
            <a:bodyPr/>
            <a:lstStyle/>
            <a:p/>
          </p:txBody>
        </p:sp>
        <p:sp>
          <p:nvSpPr>
            <p:cNvPr id="42" name="rc42"/>
            <p:cNvSpPr/>
            <p:nvPr/>
          </p:nvSpPr>
          <p:spPr>
            <a:xfrm>
              <a:off x="3428696" y="3220007"/>
              <a:ext cx="239877" cy="895693"/>
            </a:xfrm>
            <a:prstGeom prst="rect">
              <a:avLst/>
            </a:prstGeom>
            <a:solidFill>
              <a:srgbClr val="80BD41">
                <a:alpha val="100000"/>
              </a:srgbClr>
            </a:solidFill>
          </p:spPr>
          <p:txBody>
            <a:bodyPr/>
            <a:lstStyle/>
            <a:p/>
          </p:txBody>
        </p:sp>
        <p:sp>
          <p:nvSpPr>
            <p:cNvPr id="43" name="rc43"/>
            <p:cNvSpPr/>
            <p:nvPr/>
          </p:nvSpPr>
          <p:spPr>
            <a:xfrm>
              <a:off x="3428696" y="3142627"/>
              <a:ext cx="239877" cy="77379"/>
            </a:xfrm>
            <a:prstGeom prst="rect">
              <a:avLst/>
            </a:prstGeom>
            <a:solidFill>
              <a:srgbClr val="1CABE2">
                <a:alpha val="100000"/>
              </a:srgbClr>
            </a:solidFill>
          </p:spPr>
          <p:txBody>
            <a:bodyPr/>
            <a:lstStyle/>
            <a:p/>
          </p:txBody>
        </p:sp>
        <p:sp>
          <p:nvSpPr>
            <p:cNvPr id="44" name="rc44"/>
            <p:cNvSpPr/>
            <p:nvPr/>
          </p:nvSpPr>
          <p:spPr>
            <a:xfrm>
              <a:off x="3695227" y="3205400"/>
              <a:ext cx="239877" cy="910300"/>
            </a:xfrm>
            <a:prstGeom prst="rect">
              <a:avLst/>
            </a:prstGeom>
            <a:solidFill>
              <a:srgbClr val="80BD41">
                <a:alpha val="100000"/>
              </a:srgbClr>
            </a:solidFill>
          </p:spPr>
          <p:txBody>
            <a:bodyPr/>
            <a:lstStyle/>
            <a:p/>
          </p:txBody>
        </p:sp>
        <p:sp>
          <p:nvSpPr>
            <p:cNvPr id="45" name="rc45"/>
            <p:cNvSpPr/>
            <p:nvPr/>
          </p:nvSpPr>
          <p:spPr>
            <a:xfrm>
              <a:off x="3695227" y="3144070"/>
              <a:ext cx="239877" cy="61330"/>
            </a:xfrm>
            <a:prstGeom prst="rect">
              <a:avLst/>
            </a:prstGeom>
            <a:solidFill>
              <a:srgbClr val="1CABE2">
                <a:alpha val="100000"/>
              </a:srgbClr>
            </a:solidFill>
          </p:spPr>
          <p:txBody>
            <a:bodyPr/>
            <a:lstStyle/>
            <a:p/>
          </p:txBody>
        </p:sp>
        <p:sp>
          <p:nvSpPr>
            <p:cNvPr id="46" name="rc46"/>
            <p:cNvSpPr/>
            <p:nvPr/>
          </p:nvSpPr>
          <p:spPr>
            <a:xfrm>
              <a:off x="3961757" y="3212801"/>
              <a:ext cx="239877" cy="902899"/>
            </a:xfrm>
            <a:prstGeom prst="rect">
              <a:avLst/>
            </a:prstGeom>
            <a:solidFill>
              <a:srgbClr val="80BD41">
                <a:alpha val="100000"/>
              </a:srgbClr>
            </a:solidFill>
          </p:spPr>
          <p:txBody>
            <a:bodyPr/>
            <a:lstStyle/>
            <a:p/>
          </p:txBody>
        </p:sp>
        <p:sp>
          <p:nvSpPr>
            <p:cNvPr id="47" name="rc47"/>
            <p:cNvSpPr/>
            <p:nvPr/>
          </p:nvSpPr>
          <p:spPr>
            <a:xfrm>
              <a:off x="3961757" y="3147833"/>
              <a:ext cx="239877" cy="64968"/>
            </a:xfrm>
            <a:prstGeom prst="rect">
              <a:avLst/>
            </a:prstGeom>
            <a:solidFill>
              <a:srgbClr val="1CABE2">
                <a:alpha val="100000"/>
              </a:srgbClr>
            </a:solidFill>
          </p:spPr>
          <p:txBody>
            <a:bodyPr/>
            <a:lstStyle/>
            <a:p/>
          </p:txBody>
        </p:sp>
        <p:sp>
          <p:nvSpPr>
            <p:cNvPr id="48" name="rc48"/>
            <p:cNvSpPr/>
            <p:nvPr/>
          </p:nvSpPr>
          <p:spPr>
            <a:xfrm>
              <a:off x="4228287" y="3216745"/>
              <a:ext cx="239877" cy="898955"/>
            </a:xfrm>
            <a:prstGeom prst="rect">
              <a:avLst/>
            </a:prstGeom>
            <a:solidFill>
              <a:srgbClr val="80BD41">
                <a:alpha val="100000"/>
              </a:srgbClr>
            </a:solidFill>
          </p:spPr>
          <p:txBody>
            <a:bodyPr/>
            <a:lstStyle/>
            <a:p/>
          </p:txBody>
        </p:sp>
        <p:sp>
          <p:nvSpPr>
            <p:cNvPr id="49" name="rc49"/>
            <p:cNvSpPr/>
            <p:nvPr/>
          </p:nvSpPr>
          <p:spPr>
            <a:xfrm>
              <a:off x="4228287" y="3147771"/>
              <a:ext cx="239877" cy="68974"/>
            </a:xfrm>
            <a:prstGeom prst="rect">
              <a:avLst/>
            </a:prstGeom>
            <a:solidFill>
              <a:srgbClr val="1CABE2">
                <a:alpha val="100000"/>
              </a:srgbClr>
            </a:solidFill>
          </p:spPr>
          <p:txBody>
            <a:bodyPr/>
            <a:lstStyle/>
            <a:p/>
          </p:txBody>
        </p:sp>
        <p:sp>
          <p:nvSpPr>
            <p:cNvPr id="50" name="rc50"/>
            <p:cNvSpPr/>
            <p:nvPr/>
          </p:nvSpPr>
          <p:spPr>
            <a:xfrm>
              <a:off x="4494818" y="3217776"/>
              <a:ext cx="239877" cy="897924"/>
            </a:xfrm>
            <a:prstGeom prst="rect">
              <a:avLst/>
            </a:prstGeom>
            <a:solidFill>
              <a:srgbClr val="80BD41">
                <a:alpha val="100000"/>
              </a:srgbClr>
            </a:solidFill>
          </p:spPr>
          <p:txBody>
            <a:bodyPr/>
            <a:lstStyle/>
            <a:p/>
          </p:txBody>
        </p:sp>
        <p:sp>
          <p:nvSpPr>
            <p:cNvPr id="51" name="rc51"/>
            <p:cNvSpPr/>
            <p:nvPr/>
          </p:nvSpPr>
          <p:spPr>
            <a:xfrm>
              <a:off x="4494818" y="3153371"/>
              <a:ext cx="239877" cy="64405"/>
            </a:xfrm>
            <a:prstGeom prst="rect">
              <a:avLst/>
            </a:prstGeom>
            <a:solidFill>
              <a:srgbClr val="1CABE2">
                <a:alpha val="100000"/>
              </a:srgbClr>
            </a:solidFill>
          </p:spPr>
          <p:txBody>
            <a:bodyPr/>
            <a:lstStyle/>
            <a:p/>
          </p:txBody>
        </p:sp>
        <p:sp>
          <p:nvSpPr>
            <p:cNvPr id="52" name="rc52"/>
            <p:cNvSpPr/>
            <p:nvPr/>
          </p:nvSpPr>
          <p:spPr>
            <a:xfrm>
              <a:off x="4761348" y="3252562"/>
              <a:ext cx="239877" cy="863138"/>
            </a:xfrm>
            <a:prstGeom prst="rect">
              <a:avLst/>
            </a:prstGeom>
            <a:solidFill>
              <a:srgbClr val="80BD41">
                <a:alpha val="100000"/>
              </a:srgbClr>
            </a:solidFill>
          </p:spPr>
          <p:txBody>
            <a:bodyPr/>
            <a:lstStyle/>
            <a:p/>
          </p:txBody>
        </p:sp>
        <p:sp>
          <p:nvSpPr>
            <p:cNvPr id="53" name="rc53"/>
            <p:cNvSpPr/>
            <p:nvPr/>
          </p:nvSpPr>
          <p:spPr>
            <a:xfrm>
              <a:off x="4761348" y="3156575"/>
              <a:ext cx="239877" cy="95986"/>
            </a:xfrm>
            <a:prstGeom prst="rect">
              <a:avLst/>
            </a:prstGeom>
            <a:solidFill>
              <a:srgbClr val="1CABE2">
                <a:alpha val="100000"/>
              </a:srgbClr>
            </a:solidFill>
          </p:spPr>
          <p:txBody>
            <a:bodyPr/>
            <a:lstStyle/>
            <a:p/>
          </p:txBody>
        </p:sp>
        <p:sp>
          <p:nvSpPr>
            <p:cNvPr id="54" name="rc54"/>
            <p:cNvSpPr/>
            <p:nvPr/>
          </p:nvSpPr>
          <p:spPr>
            <a:xfrm>
              <a:off x="5027878" y="3266595"/>
              <a:ext cx="239877" cy="849105"/>
            </a:xfrm>
            <a:prstGeom prst="rect">
              <a:avLst/>
            </a:prstGeom>
            <a:solidFill>
              <a:srgbClr val="80BD41">
                <a:alpha val="100000"/>
              </a:srgbClr>
            </a:solidFill>
          </p:spPr>
          <p:txBody>
            <a:bodyPr/>
            <a:lstStyle/>
            <a:p/>
          </p:txBody>
        </p:sp>
        <p:sp>
          <p:nvSpPr>
            <p:cNvPr id="55" name="rc55"/>
            <p:cNvSpPr/>
            <p:nvPr/>
          </p:nvSpPr>
          <p:spPr>
            <a:xfrm>
              <a:off x="5027878" y="3158711"/>
              <a:ext cx="239877" cy="107884"/>
            </a:xfrm>
            <a:prstGeom prst="rect">
              <a:avLst/>
            </a:prstGeom>
            <a:solidFill>
              <a:srgbClr val="1CABE2">
                <a:alpha val="100000"/>
              </a:srgbClr>
            </a:solidFill>
          </p:spPr>
          <p:txBody>
            <a:bodyPr/>
            <a:lstStyle/>
            <a:p/>
          </p:txBody>
        </p:sp>
        <p:sp>
          <p:nvSpPr>
            <p:cNvPr id="56" name="rc56"/>
            <p:cNvSpPr/>
            <p:nvPr/>
          </p:nvSpPr>
          <p:spPr>
            <a:xfrm>
              <a:off x="5294409" y="3263583"/>
              <a:ext cx="239877" cy="852117"/>
            </a:xfrm>
            <a:prstGeom prst="rect">
              <a:avLst/>
            </a:prstGeom>
            <a:solidFill>
              <a:srgbClr val="80BD41">
                <a:alpha val="100000"/>
              </a:srgbClr>
            </a:solidFill>
          </p:spPr>
          <p:txBody>
            <a:bodyPr/>
            <a:lstStyle/>
            <a:p/>
          </p:txBody>
        </p:sp>
        <p:sp>
          <p:nvSpPr>
            <p:cNvPr id="57" name="rc57"/>
            <p:cNvSpPr/>
            <p:nvPr/>
          </p:nvSpPr>
          <p:spPr>
            <a:xfrm>
              <a:off x="5294409" y="3167691"/>
              <a:ext cx="239877" cy="95891"/>
            </a:xfrm>
            <a:prstGeom prst="rect">
              <a:avLst/>
            </a:prstGeom>
            <a:solidFill>
              <a:srgbClr val="1CABE2">
                <a:alpha val="100000"/>
              </a:srgbClr>
            </a:solidFill>
          </p:spPr>
          <p:txBody>
            <a:bodyPr/>
            <a:lstStyle/>
            <a:p/>
          </p:txBody>
        </p:sp>
        <p:sp>
          <p:nvSpPr>
            <p:cNvPr id="58" name="rc58"/>
            <p:cNvSpPr/>
            <p:nvPr/>
          </p:nvSpPr>
          <p:spPr>
            <a:xfrm>
              <a:off x="5560939" y="3284672"/>
              <a:ext cx="239877" cy="831028"/>
            </a:xfrm>
            <a:prstGeom prst="rect">
              <a:avLst/>
            </a:prstGeom>
            <a:solidFill>
              <a:srgbClr val="80BD41">
                <a:alpha val="100000"/>
              </a:srgbClr>
            </a:solidFill>
          </p:spPr>
          <p:txBody>
            <a:bodyPr/>
            <a:lstStyle/>
            <a:p/>
          </p:txBody>
        </p:sp>
        <p:sp>
          <p:nvSpPr>
            <p:cNvPr id="59" name="rc59"/>
            <p:cNvSpPr/>
            <p:nvPr/>
          </p:nvSpPr>
          <p:spPr>
            <a:xfrm>
              <a:off x="5560939" y="3186988"/>
              <a:ext cx="239877" cy="97683"/>
            </a:xfrm>
            <a:prstGeom prst="rect">
              <a:avLst/>
            </a:prstGeom>
            <a:solidFill>
              <a:srgbClr val="1CABE2">
                <a:alpha val="100000"/>
              </a:srgbClr>
            </a:solidFill>
          </p:spPr>
          <p:txBody>
            <a:bodyPr/>
            <a:lstStyle/>
            <a:p/>
          </p:txBody>
        </p:sp>
        <p:sp>
          <p:nvSpPr>
            <p:cNvPr id="60" name="rc60"/>
            <p:cNvSpPr/>
            <p:nvPr/>
          </p:nvSpPr>
          <p:spPr>
            <a:xfrm>
              <a:off x="5827469" y="3334301"/>
              <a:ext cx="239877" cy="781398"/>
            </a:xfrm>
            <a:prstGeom prst="rect">
              <a:avLst/>
            </a:prstGeom>
            <a:solidFill>
              <a:srgbClr val="80BD41">
                <a:alpha val="100000"/>
              </a:srgbClr>
            </a:solidFill>
          </p:spPr>
          <p:txBody>
            <a:bodyPr/>
            <a:lstStyle/>
            <a:p/>
          </p:txBody>
        </p:sp>
        <p:sp>
          <p:nvSpPr>
            <p:cNvPr id="61" name="rc61"/>
            <p:cNvSpPr/>
            <p:nvPr/>
          </p:nvSpPr>
          <p:spPr>
            <a:xfrm>
              <a:off x="5827469" y="3194008"/>
              <a:ext cx="239877" cy="140293"/>
            </a:xfrm>
            <a:prstGeom prst="rect">
              <a:avLst/>
            </a:prstGeom>
            <a:solidFill>
              <a:srgbClr val="1CABE2">
                <a:alpha val="100000"/>
              </a:srgbClr>
            </a:solidFill>
          </p:spPr>
          <p:txBody>
            <a:bodyPr/>
            <a:lstStyle/>
            <a:p/>
          </p:txBody>
        </p:sp>
        <p:sp>
          <p:nvSpPr>
            <p:cNvPr id="62" name="rc62"/>
            <p:cNvSpPr/>
            <p:nvPr/>
          </p:nvSpPr>
          <p:spPr>
            <a:xfrm>
              <a:off x="6094000" y="3327939"/>
              <a:ext cx="239877" cy="787761"/>
            </a:xfrm>
            <a:prstGeom prst="rect">
              <a:avLst/>
            </a:prstGeom>
            <a:solidFill>
              <a:srgbClr val="80BD41">
                <a:alpha val="100000"/>
              </a:srgbClr>
            </a:solidFill>
          </p:spPr>
          <p:txBody>
            <a:bodyPr/>
            <a:lstStyle/>
            <a:p/>
          </p:txBody>
        </p:sp>
        <p:sp>
          <p:nvSpPr>
            <p:cNvPr id="63" name="rc63"/>
            <p:cNvSpPr/>
            <p:nvPr/>
          </p:nvSpPr>
          <p:spPr>
            <a:xfrm>
              <a:off x="6094000" y="3199274"/>
              <a:ext cx="239877" cy="128664"/>
            </a:xfrm>
            <a:prstGeom prst="rect">
              <a:avLst/>
            </a:prstGeom>
            <a:solidFill>
              <a:srgbClr val="1CABE2">
                <a:alpha val="100000"/>
              </a:srgbClr>
            </a:solidFill>
          </p:spPr>
          <p:txBody>
            <a:bodyPr/>
            <a:lstStyle/>
            <a:p/>
          </p:txBody>
        </p:sp>
        <p:sp>
          <p:nvSpPr>
            <p:cNvPr id="64" name="rc64"/>
            <p:cNvSpPr/>
            <p:nvPr/>
          </p:nvSpPr>
          <p:spPr>
            <a:xfrm>
              <a:off x="6360530" y="3398177"/>
              <a:ext cx="239877" cy="717523"/>
            </a:xfrm>
            <a:prstGeom prst="rect">
              <a:avLst/>
            </a:prstGeom>
            <a:solidFill>
              <a:srgbClr val="80BD41">
                <a:alpha val="100000"/>
              </a:srgbClr>
            </a:solidFill>
          </p:spPr>
          <p:txBody>
            <a:bodyPr/>
            <a:lstStyle/>
            <a:p/>
          </p:txBody>
        </p:sp>
        <p:sp>
          <p:nvSpPr>
            <p:cNvPr id="65" name="rc65"/>
            <p:cNvSpPr/>
            <p:nvPr/>
          </p:nvSpPr>
          <p:spPr>
            <a:xfrm>
              <a:off x="6360530" y="3218384"/>
              <a:ext cx="239877" cy="179792"/>
            </a:xfrm>
            <a:prstGeom prst="rect">
              <a:avLst/>
            </a:prstGeom>
            <a:solidFill>
              <a:srgbClr val="1CABE2">
                <a:alpha val="100000"/>
              </a:srgbClr>
            </a:solidFill>
          </p:spPr>
          <p:txBody>
            <a:bodyPr/>
            <a:lstStyle/>
            <a:p/>
          </p:txBody>
        </p:sp>
        <p:sp>
          <p:nvSpPr>
            <p:cNvPr id="66" name="rc66"/>
            <p:cNvSpPr/>
            <p:nvPr/>
          </p:nvSpPr>
          <p:spPr>
            <a:xfrm>
              <a:off x="6627060" y="3449408"/>
              <a:ext cx="239877" cy="666292"/>
            </a:xfrm>
            <a:prstGeom prst="rect">
              <a:avLst/>
            </a:prstGeom>
            <a:solidFill>
              <a:srgbClr val="80BD41">
                <a:alpha val="100000"/>
              </a:srgbClr>
            </a:solidFill>
          </p:spPr>
          <p:txBody>
            <a:bodyPr/>
            <a:lstStyle/>
            <a:p/>
          </p:txBody>
        </p:sp>
        <p:sp>
          <p:nvSpPr>
            <p:cNvPr id="67" name="rc67"/>
            <p:cNvSpPr/>
            <p:nvPr/>
          </p:nvSpPr>
          <p:spPr>
            <a:xfrm>
              <a:off x="6627060" y="3244880"/>
              <a:ext cx="239877" cy="204528"/>
            </a:xfrm>
            <a:prstGeom prst="rect">
              <a:avLst/>
            </a:prstGeom>
            <a:solidFill>
              <a:srgbClr val="1CABE2">
                <a:alpha val="100000"/>
              </a:srgbClr>
            </a:solidFill>
          </p:spPr>
          <p:txBody>
            <a:bodyPr/>
            <a:lstStyle/>
            <a:p/>
          </p:txBody>
        </p:sp>
        <p:sp>
          <p:nvSpPr>
            <p:cNvPr id="68" name="rc68"/>
            <p:cNvSpPr/>
            <p:nvPr/>
          </p:nvSpPr>
          <p:spPr>
            <a:xfrm>
              <a:off x="6893590" y="3464823"/>
              <a:ext cx="239877" cy="650877"/>
            </a:xfrm>
            <a:prstGeom prst="rect">
              <a:avLst/>
            </a:prstGeom>
            <a:solidFill>
              <a:srgbClr val="80BD41">
                <a:alpha val="100000"/>
              </a:srgbClr>
            </a:solidFill>
          </p:spPr>
          <p:txBody>
            <a:bodyPr/>
            <a:lstStyle/>
            <a:p/>
          </p:txBody>
        </p:sp>
        <p:sp>
          <p:nvSpPr>
            <p:cNvPr id="69" name="rc69"/>
            <p:cNvSpPr/>
            <p:nvPr/>
          </p:nvSpPr>
          <p:spPr>
            <a:xfrm>
              <a:off x="6893590" y="3255428"/>
              <a:ext cx="239877" cy="209394"/>
            </a:xfrm>
            <a:prstGeom prst="rect">
              <a:avLst/>
            </a:prstGeom>
            <a:solidFill>
              <a:srgbClr val="1CABE2">
                <a:alpha val="100000"/>
              </a:srgbClr>
            </a:solidFill>
          </p:spPr>
          <p:txBody>
            <a:bodyPr/>
            <a:lstStyle/>
            <a:p/>
          </p:txBody>
        </p:sp>
        <p:sp>
          <p:nvSpPr>
            <p:cNvPr id="70" name="rc70"/>
            <p:cNvSpPr/>
            <p:nvPr/>
          </p:nvSpPr>
          <p:spPr>
            <a:xfrm>
              <a:off x="7160121" y="3443025"/>
              <a:ext cx="239877" cy="672675"/>
            </a:xfrm>
            <a:prstGeom prst="rect">
              <a:avLst/>
            </a:prstGeom>
            <a:solidFill>
              <a:srgbClr val="80BD41">
                <a:alpha val="100000"/>
              </a:srgbClr>
            </a:solidFill>
          </p:spPr>
          <p:txBody>
            <a:bodyPr/>
            <a:lstStyle/>
            <a:p/>
          </p:txBody>
        </p:sp>
        <p:sp>
          <p:nvSpPr>
            <p:cNvPr id="71" name="rc71"/>
            <p:cNvSpPr/>
            <p:nvPr/>
          </p:nvSpPr>
          <p:spPr>
            <a:xfrm>
              <a:off x="7160121" y="3264584"/>
              <a:ext cx="239877" cy="178440"/>
            </a:xfrm>
            <a:prstGeom prst="rect">
              <a:avLst/>
            </a:prstGeom>
            <a:solidFill>
              <a:srgbClr val="1CABE2">
                <a:alpha val="100000"/>
              </a:srgbClr>
            </a:solidFill>
          </p:spPr>
          <p:txBody>
            <a:bodyPr/>
            <a:lstStyle/>
            <a:p/>
          </p:txBody>
        </p:sp>
        <p:sp>
          <p:nvSpPr>
            <p:cNvPr id="72" name="rc72"/>
            <p:cNvSpPr/>
            <p:nvPr/>
          </p:nvSpPr>
          <p:spPr>
            <a:xfrm>
              <a:off x="7426651" y="3419679"/>
              <a:ext cx="239877" cy="696021"/>
            </a:xfrm>
            <a:prstGeom prst="rect">
              <a:avLst/>
            </a:prstGeom>
            <a:solidFill>
              <a:srgbClr val="80BD41">
                <a:alpha val="100000"/>
              </a:srgbClr>
            </a:solidFill>
          </p:spPr>
          <p:txBody>
            <a:bodyPr/>
            <a:lstStyle/>
            <a:p/>
          </p:txBody>
        </p:sp>
        <p:sp>
          <p:nvSpPr>
            <p:cNvPr id="73" name="rc73"/>
            <p:cNvSpPr/>
            <p:nvPr/>
          </p:nvSpPr>
          <p:spPr>
            <a:xfrm>
              <a:off x="7426651" y="3271782"/>
              <a:ext cx="239877" cy="147897"/>
            </a:xfrm>
            <a:prstGeom prst="rect">
              <a:avLst/>
            </a:prstGeom>
            <a:solidFill>
              <a:srgbClr val="1CABE2">
                <a:alpha val="100000"/>
              </a:srgbClr>
            </a:solidFill>
          </p:spPr>
          <p:txBody>
            <a:bodyPr/>
            <a:lstStyle/>
            <a:p/>
          </p:txBody>
        </p:sp>
        <p:sp>
          <p:nvSpPr>
            <p:cNvPr id="74" name="rc74"/>
            <p:cNvSpPr/>
            <p:nvPr/>
          </p:nvSpPr>
          <p:spPr>
            <a:xfrm>
              <a:off x="7693181" y="3418258"/>
              <a:ext cx="239877" cy="697441"/>
            </a:xfrm>
            <a:prstGeom prst="rect">
              <a:avLst/>
            </a:prstGeom>
            <a:solidFill>
              <a:srgbClr val="80BD41">
                <a:alpha val="100000"/>
              </a:srgbClr>
            </a:solidFill>
          </p:spPr>
          <p:txBody>
            <a:bodyPr/>
            <a:lstStyle/>
            <a:p/>
          </p:txBody>
        </p:sp>
        <p:sp>
          <p:nvSpPr>
            <p:cNvPr id="75" name="rc75"/>
            <p:cNvSpPr/>
            <p:nvPr/>
          </p:nvSpPr>
          <p:spPr>
            <a:xfrm>
              <a:off x="7693181" y="3275882"/>
              <a:ext cx="239877" cy="142376"/>
            </a:xfrm>
            <a:prstGeom prst="rect">
              <a:avLst/>
            </a:prstGeom>
            <a:solidFill>
              <a:srgbClr val="1CABE2">
                <a:alpha val="100000"/>
              </a:srgbClr>
            </a:solidFill>
          </p:spPr>
          <p:txBody>
            <a:bodyPr/>
            <a:lstStyle/>
            <a:p/>
          </p:txBody>
        </p:sp>
        <p:sp>
          <p:nvSpPr>
            <p:cNvPr id="76" name="rc76"/>
            <p:cNvSpPr/>
            <p:nvPr/>
          </p:nvSpPr>
          <p:spPr>
            <a:xfrm>
              <a:off x="7959712" y="3423262"/>
              <a:ext cx="239877" cy="692438"/>
            </a:xfrm>
            <a:prstGeom prst="rect">
              <a:avLst/>
            </a:prstGeom>
            <a:solidFill>
              <a:srgbClr val="80BD41">
                <a:alpha val="100000"/>
              </a:srgbClr>
            </a:solidFill>
          </p:spPr>
          <p:txBody>
            <a:bodyPr/>
            <a:lstStyle/>
            <a:p/>
          </p:txBody>
        </p:sp>
        <p:sp>
          <p:nvSpPr>
            <p:cNvPr id="77" name="rc77"/>
            <p:cNvSpPr/>
            <p:nvPr/>
          </p:nvSpPr>
          <p:spPr>
            <a:xfrm>
              <a:off x="7959712" y="3282937"/>
              <a:ext cx="239877" cy="140325"/>
            </a:xfrm>
            <a:prstGeom prst="rect">
              <a:avLst/>
            </a:prstGeom>
            <a:solidFill>
              <a:srgbClr val="1CABE2">
                <a:alpha val="100000"/>
              </a:srgbClr>
            </a:solidFill>
          </p:spPr>
          <p:txBody>
            <a:bodyPr/>
            <a:lstStyle/>
            <a:p/>
          </p:txBody>
        </p:sp>
        <p:sp>
          <p:nvSpPr>
            <p:cNvPr id="78" name="pl78"/>
            <p:cNvSpPr/>
            <p:nvPr/>
          </p:nvSpPr>
          <p:spPr>
            <a:xfrm>
              <a:off x="1416393" y="2178353"/>
              <a:ext cx="6663257" cy="370981"/>
            </a:xfrm>
            <a:custGeom>
              <a:avLst/>
              <a:pathLst>
                <a:path w="6663257" h="370981">
                  <a:moveTo>
                    <a:pt x="0" y="61830"/>
                  </a:moveTo>
                  <a:lnTo>
                    <a:pt x="266530" y="82440"/>
                  </a:lnTo>
                  <a:lnTo>
                    <a:pt x="533060" y="61830"/>
                  </a:lnTo>
                  <a:lnTo>
                    <a:pt x="799590" y="41220"/>
                  </a:lnTo>
                  <a:lnTo>
                    <a:pt x="1066121" y="20610"/>
                  </a:lnTo>
                  <a:lnTo>
                    <a:pt x="1332651" y="0"/>
                  </a:lnTo>
                  <a:lnTo>
                    <a:pt x="1599181" y="20610"/>
                  </a:lnTo>
                  <a:lnTo>
                    <a:pt x="1865712" y="20610"/>
                  </a:lnTo>
                  <a:lnTo>
                    <a:pt x="2132242" y="41220"/>
                  </a:lnTo>
                  <a:lnTo>
                    <a:pt x="2398772" y="0"/>
                  </a:lnTo>
                  <a:lnTo>
                    <a:pt x="2665303" y="20610"/>
                  </a:lnTo>
                  <a:lnTo>
                    <a:pt x="2931833" y="20610"/>
                  </a:lnTo>
                  <a:lnTo>
                    <a:pt x="3198363" y="20610"/>
                  </a:lnTo>
                  <a:lnTo>
                    <a:pt x="3464893" y="82440"/>
                  </a:lnTo>
                  <a:lnTo>
                    <a:pt x="3731424" y="103050"/>
                  </a:lnTo>
                  <a:lnTo>
                    <a:pt x="3997954" y="82440"/>
                  </a:lnTo>
                  <a:lnTo>
                    <a:pt x="4264484" y="103050"/>
                  </a:lnTo>
                  <a:lnTo>
                    <a:pt x="4531015" y="185490"/>
                  </a:lnTo>
                  <a:lnTo>
                    <a:pt x="4797545" y="164880"/>
                  </a:lnTo>
                  <a:lnTo>
                    <a:pt x="5064075" y="288541"/>
                  </a:lnTo>
                  <a:lnTo>
                    <a:pt x="5330606" y="350371"/>
                  </a:lnTo>
                  <a:lnTo>
                    <a:pt x="5597136" y="370981"/>
                  </a:lnTo>
                  <a:lnTo>
                    <a:pt x="5863666" y="309151"/>
                  </a:lnTo>
                  <a:lnTo>
                    <a:pt x="6130197" y="247320"/>
                  </a:lnTo>
                  <a:lnTo>
                    <a:pt x="6396727" y="226710"/>
                  </a:lnTo>
                  <a:lnTo>
                    <a:pt x="6663257" y="226710"/>
                  </a:lnTo>
                </a:path>
              </a:pathLst>
            </a:custGeom>
            <a:ln w="27101" cap="flat">
              <a:solidFill>
                <a:srgbClr val="0058AB">
                  <a:alpha val="100000"/>
                </a:srgbClr>
              </a:solidFill>
              <a:prstDash val="solid"/>
              <a:round/>
            </a:ln>
          </p:spPr>
          <p:txBody>
            <a:bodyPr/>
            <a:lstStyle/>
            <a:p/>
          </p:txBody>
        </p:sp>
        <p:sp>
          <p:nvSpPr>
            <p:cNvPr id="79" name="tx79"/>
            <p:cNvSpPr/>
            <p:nvPr/>
          </p:nvSpPr>
          <p:spPr>
            <a:xfrm>
              <a:off x="1346075" y="205913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0" name="tx80"/>
            <p:cNvSpPr/>
            <p:nvPr/>
          </p:nvSpPr>
          <p:spPr>
            <a:xfrm>
              <a:off x="2678727" y="19973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1" name="tx81"/>
            <p:cNvSpPr/>
            <p:nvPr/>
          </p:nvSpPr>
          <p:spPr>
            <a:xfrm>
              <a:off x="4011378" y="201791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2" name="tx82"/>
            <p:cNvSpPr/>
            <p:nvPr/>
          </p:nvSpPr>
          <p:spPr>
            <a:xfrm>
              <a:off x="5344030" y="20797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90</a:t>
              </a:r>
            </a:p>
          </p:txBody>
        </p:sp>
        <p:sp>
          <p:nvSpPr>
            <p:cNvPr id="83" name="tx83"/>
            <p:cNvSpPr/>
            <p:nvPr/>
          </p:nvSpPr>
          <p:spPr>
            <a:xfrm>
              <a:off x="6410151" y="228584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4" name="tx84"/>
            <p:cNvSpPr/>
            <p:nvPr/>
          </p:nvSpPr>
          <p:spPr>
            <a:xfrm>
              <a:off x="6676681" y="23476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77</a:t>
              </a:r>
            </a:p>
          </p:txBody>
        </p:sp>
        <p:sp>
          <p:nvSpPr>
            <p:cNvPr id="85" name="tx85"/>
            <p:cNvSpPr/>
            <p:nvPr/>
          </p:nvSpPr>
          <p:spPr>
            <a:xfrm>
              <a:off x="6943212" y="236828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76</a:t>
              </a:r>
            </a:p>
          </p:txBody>
        </p:sp>
        <p:sp>
          <p:nvSpPr>
            <p:cNvPr id="86" name="tx86"/>
            <p:cNvSpPr/>
            <p:nvPr/>
          </p:nvSpPr>
          <p:spPr>
            <a:xfrm>
              <a:off x="7209742" y="2306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79</a:t>
              </a:r>
            </a:p>
          </p:txBody>
        </p:sp>
        <p:sp>
          <p:nvSpPr>
            <p:cNvPr id="87" name="tx87"/>
            <p:cNvSpPr/>
            <p:nvPr/>
          </p:nvSpPr>
          <p:spPr>
            <a:xfrm>
              <a:off x="7476272" y="224462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82</a:t>
              </a:r>
            </a:p>
          </p:txBody>
        </p:sp>
        <p:sp>
          <p:nvSpPr>
            <p:cNvPr id="88" name="tx88"/>
            <p:cNvSpPr/>
            <p:nvPr/>
          </p:nvSpPr>
          <p:spPr>
            <a:xfrm>
              <a:off x="7742803" y="222401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9" name="tx89"/>
            <p:cNvSpPr/>
            <p:nvPr/>
          </p:nvSpPr>
          <p:spPr>
            <a:xfrm>
              <a:off x="8009333" y="222401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90" name="tx90"/>
            <p:cNvSpPr/>
            <p:nvPr/>
          </p:nvSpPr>
          <p:spPr>
            <a:xfrm>
              <a:off x="1310962" y="361025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10.2</a:t>
              </a:r>
            </a:p>
          </p:txBody>
        </p:sp>
        <p:sp>
          <p:nvSpPr>
            <p:cNvPr id="91" name="tx91"/>
            <p:cNvSpPr/>
            <p:nvPr/>
          </p:nvSpPr>
          <p:spPr>
            <a:xfrm>
              <a:off x="1341092" y="30950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92" name="tx92"/>
            <p:cNvSpPr/>
            <p:nvPr/>
          </p:nvSpPr>
          <p:spPr>
            <a:xfrm>
              <a:off x="2643614" y="361477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10.1</a:t>
              </a:r>
            </a:p>
          </p:txBody>
        </p:sp>
        <p:sp>
          <p:nvSpPr>
            <p:cNvPr id="93" name="tx93"/>
            <p:cNvSpPr/>
            <p:nvPr/>
          </p:nvSpPr>
          <p:spPr>
            <a:xfrm>
              <a:off x="2673743" y="31206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4" name="tx94"/>
            <p:cNvSpPr/>
            <p:nvPr/>
          </p:nvSpPr>
          <p:spPr>
            <a:xfrm>
              <a:off x="4006395" y="362543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9.9</a:t>
              </a:r>
            </a:p>
          </p:txBody>
        </p:sp>
        <p:sp>
          <p:nvSpPr>
            <p:cNvPr id="95" name="tx95"/>
            <p:cNvSpPr/>
            <p:nvPr/>
          </p:nvSpPr>
          <p:spPr>
            <a:xfrm>
              <a:off x="4006395" y="314150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6" name="tx96"/>
            <p:cNvSpPr/>
            <p:nvPr/>
          </p:nvSpPr>
          <p:spPr>
            <a:xfrm>
              <a:off x="5339046" y="36508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9.3</a:t>
              </a:r>
            </a:p>
          </p:txBody>
        </p:sp>
        <p:sp>
          <p:nvSpPr>
            <p:cNvPr id="97" name="tx97"/>
            <p:cNvSpPr/>
            <p:nvPr/>
          </p:nvSpPr>
          <p:spPr>
            <a:xfrm>
              <a:off x="5384218" y="31768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98" name="tx98"/>
            <p:cNvSpPr/>
            <p:nvPr/>
          </p:nvSpPr>
          <p:spPr>
            <a:xfrm>
              <a:off x="6405168" y="371812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7.8</a:t>
              </a:r>
            </a:p>
          </p:txBody>
        </p:sp>
        <p:sp>
          <p:nvSpPr>
            <p:cNvPr id="99" name="tx99"/>
            <p:cNvSpPr/>
            <p:nvPr/>
          </p:nvSpPr>
          <p:spPr>
            <a:xfrm>
              <a:off x="6450339" y="32694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a:t>
              </a:r>
            </a:p>
          </p:txBody>
        </p:sp>
        <p:sp>
          <p:nvSpPr>
            <p:cNvPr id="100" name="tx100"/>
            <p:cNvSpPr/>
            <p:nvPr/>
          </p:nvSpPr>
          <p:spPr>
            <a:xfrm>
              <a:off x="6671698" y="374373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7.3</a:t>
              </a:r>
            </a:p>
          </p:txBody>
        </p:sp>
        <p:sp>
          <p:nvSpPr>
            <p:cNvPr id="101" name="tx101"/>
            <p:cNvSpPr/>
            <p:nvPr/>
          </p:nvSpPr>
          <p:spPr>
            <a:xfrm>
              <a:off x="6671698" y="33083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102" name="tx102"/>
            <p:cNvSpPr/>
            <p:nvPr/>
          </p:nvSpPr>
          <p:spPr>
            <a:xfrm>
              <a:off x="6938228" y="375144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7.1</a:t>
              </a:r>
            </a:p>
          </p:txBody>
        </p:sp>
        <p:sp>
          <p:nvSpPr>
            <p:cNvPr id="103" name="tx103"/>
            <p:cNvSpPr/>
            <p:nvPr/>
          </p:nvSpPr>
          <p:spPr>
            <a:xfrm>
              <a:off x="6938228" y="332130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104" name="tx104"/>
            <p:cNvSpPr/>
            <p:nvPr/>
          </p:nvSpPr>
          <p:spPr>
            <a:xfrm>
              <a:off x="7204759" y="37405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7.3</a:t>
              </a:r>
            </a:p>
          </p:txBody>
        </p:sp>
        <p:sp>
          <p:nvSpPr>
            <p:cNvPr id="105" name="tx105"/>
            <p:cNvSpPr/>
            <p:nvPr/>
          </p:nvSpPr>
          <p:spPr>
            <a:xfrm>
              <a:off x="7204759" y="331498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a:t>
              </a:r>
            </a:p>
          </p:txBody>
        </p:sp>
        <p:sp>
          <p:nvSpPr>
            <p:cNvPr id="106" name="tx106"/>
            <p:cNvSpPr/>
            <p:nvPr/>
          </p:nvSpPr>
          <p:spPr>
            <a:xfrm>
              <a:off x="7471289" y="37288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7.6</a:t>
              </a:r>
            </a:p>
          </p:txBody>
        </p:sp>
        <p:sp>
          <p:nvSpPr>
            <p:cNvPr id="107" name="tx107"/>
            <p:cNvSpPr/>
            <p:nvPr/>
          </p:nvSpPr>
          <p:spPr>
            <a:xfrm>
              <a:off x="7471289" y="330691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08" name="tx108"/>
            <p:cNvSpPr/>
            <p:nvPr/>
          </p:nvSpPr>
          <p:spPr>
            <a:xfrm>
              <a:off x="7737819" y="372816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7.6</a:t>
              </a:r>
            </a:p>
          </p:txBody>
        </p:sp>
        <p:sp>
          <p:nvSpPr>
            <p:cNvPr id="109" name="tx109"/>
            <p:cNvSpPr/>
            <p:nvPr/>
          </p:nvSpPr>
          <p:spPr>
            <a:xfrm>
              <a:off x="7737819" y="33082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10" name="tx110"/>
            <p:cNvSpPr/>
            <p:nvPr/>
          </p:nvSpPr>
          <p:spPr>
            <a:xfrm>
              <a:off x="8004349" y="373066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7.6</a:t>
              </a:r>
            </a:p>
          </p:txBody>
        </p:sp>
        <p:sp>
          <p:nvSpPr>
            <p:cNvPr id="111" name="tx111"/>
            <p:cNvSpPr/>
            <p:nvPr/>
          </p:nvSpPr>
          <p:spPr>
            <a:xfrm>
              <a:off x="8004349" y="33142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12" name="tx112"/>
            <p:cNvSpPr/>
            <p:nvPr/>
          </p:nvSpPr>
          <p:spPr>
            <a:xfrm>
              <a:off x="1314986" y="292993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11.2</a:t>
              </a:r>
            </a:p>
          </p:txBody>
        </p:sp>
        <p:sp>
          <p:nvSpPr>
            <p:cNvPr id="113" name="tx113"/>
            <p:cNvSpPr/>
            <p:nvPr/>
          </p:nvSpPr>
          <p:spPr>
            <a:xfrm>
              <a:off x="2643614" y="297208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10.8</a:t>
              </a:r>
            </a:p>
          </p:txBody>
        </p:sp>
        <p:sp>
          <p:nvSpPr>
            <p:cNvPr id="114" name="tx114"/>
            <p:cNvSpPr/>
            <p:nvPr/>
          </p:nvSpPr>
          <p:spPr>
            <a:xfrm>
              <a:off x="3976265" y="299256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10.6</a:t>
              </a:r>
            </a:p>
          </p:txBody>
        </p:sp>
        <p:sp>
          <p:nvSpPr>
            <p:cNvPr id="115" name="tx115"/>
            <p:cNvSpPr/>
            <p:nvPr/>
          </p:nvSpPr>
          <p:spPr>
            <a:xfrm>
              <a:off x="5308917" y="301242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a:t>
              </a:r>
            </a:p>
          </p:txBody>
        </p:sp>
        <p:sp>
          <p:nvSpPr>
            <p:cNvPr id="116" name="tx116"/>
            <p:cNvSpPr/>
            <p:nvPr/>
          </p:nvSpPr>
          <p:spPr>
            <a:xfrm>
              <a:off x="6405168" y="306311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17" name="tx117"/>
            <p:cNvSpPr/>
            <p:nvPr/>
          </p:nvSpPr>
          <p:spPr>
            <a:xfrm>
              <a:off x="6671698" y="308961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18" name="tx118"/>
            <p:cNvSpPr/>
            <p:nvPr/>
          </p:nvSpPr>
          <p:spPr>
            <a:xfrm>
              <a:off x="6938228" y="310016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19" name="tx119"/>
            <p:cNvSpPr/>
            <p:nvPr/>
          </p:nvSpPr>
          <p:spPr>
            <a:xfrm>
              <a:off x="7204759" y="310931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20" name="tx120"/>
            <p:cNvSpPr/>
            <p:nvPr/>
          </p:nvSpPr>
          <p:spPr>
            <a:xfrm>
              <a:off x="7471289" y="31165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1" name="tx121"/>
            <p:cNvSpPr/>
            <p:nvPr/>
          </p:nvSpPr>
          <p:spPr>
            <a:xfrm>
              <a:off x="7737819" y="31206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2" name="tx122"/>
            <p:cNvSpPr/>
            <p:nvPr/>
          </p:nvSpPr>
          <p:spPr>
            <a:xfrm>
              <a:off x="8004349" y="31276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23" name="tx123"/>
            <p:cNvSpPr/>
            <p:nvPr/>
          </p:nvSpPr>
          <p:spPr>
            <a:xfrm>
              <a:off x="694540" y="4065683"/>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4" name="tx124"/>
            <p:cNvSpPr/>
            <p:nvPr/>
          </p:nvSpPr>
          <p:spPr>
            <a:xfrm>
              <a:off x="694540" y="3607391"/>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25" name="tx125"/>
            <p:cNvSpPr/>
            <p:nvPr/>
          </p:nvSpPr>
          <p:spPr>
            <a:xfrm>
              <a:off x="616816" y="3149099"/>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6" name="tx126"/>
            <p:cNvSpPr/>
            <p:nvPr/>
          </p:nvSpPr>
          <p:spPr>
            <a:xfrm>
              <a:off x="616816" y="2690807"/>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15M</a:t>
              </a:r>
            </a:p>
          </p:txBody>
        </p:sp>
        <p:sp>
          <p:nvSpPr>
            <p:cNvPr id="127" name="tx127"/>
            <p:cNvSpPr/>
            <p:nvPr/>
          </p:nvSpPr>
          <p:spPr>
            <a:xfrm>
              <a:off x="616816" y="2232515"/>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8" name="tx128"/>
            <p:cNvSpPr/>
            <p:nvPr/>
          </p:nvSpPr>
          <p:spPr>
            <a:xfrm>
              <a:off x="8607376" y="4065683"/>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8607376" y="355043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0" name="tx130"/>
            <p:cNvSpPr/>
            <p:nvPr/>
          </p:nvSpPr>
          <p:spPr>
            <a:xfrm>
              <a:off x="8607376" y="303517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1" name="tx131"/>
            <p:cNvSpPr/>
            <p:nvPr/>
          </p:nvSpPr>
          <p:spPr>
            <a:xfrm>
              <a:off x="8607376" y="251992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2" name="tx132"/>
            <p:cNvSpPr/>
            <p:nvPr/>
          </p:nvSpPr>
          <p:spPr>
            <a:xfrm>
              <a:off x="8607376" y="2004675"/>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3" name="tx133"/>
            <p:cNvSpPr/>
            <p:nvPr/>
          </p:nvSpPr>
          <p:spPr>
            <a:xfrm rot="-5400000">
              <a:off x="126094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4" name="tx134"/>
            <p:cNvSpPr/>
            <p:nvPr/>
          </p:nvSpPr>
          <p:spPr>
            <a:xfrm rot="-5400000">
              <a:off x="2593596"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5" name="tx135"/>
            <p:cNvSpPr/>
            <p:nvPr/>
          </p:nvSpPr>
          <p:spPr>
            <a:xfrm rot="-5400000">
              <a:off x="392624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6" name="tx136"/>
            <p:cNvSpPr/>
            <p:nvPr/>
          </p:nvSpPr>
          <p:spPr>
            <a:xfrm rot="-5400000">
              <a:off x="5258899"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7" name="tx137"/>
            <p:cNvSpPr/>
            <p:nvPr/>
          </p:nvSpPr>
          <p:spPr>
            <a:xfrm rot="-5400000">
              <a:off x="6325020"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8" name="tx138"/>
            <p:cNvSpPr/>
            <p:nvPr/>
          </p:nvSpPr>
          <p:spPr>
            <a:xfrm rot="-5400000">
              <a:off x="659155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9" name="tx139"/>
            <p:cNvSpPr/>
            <p:nvPr/>
          </p:nvSpPr>
          <p:spPr>
            <a:xfrm rot="-5400000">
              <a:off x="68580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0" name="tx140"/>
            <p:cNvSpPr/>
            <p:nvPr/>
          </p:nvSpPr>
          <p:spPr>
            <a:xfrm rot="-5400000">
              <a:off x="712461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1" name="tx141"/>
            <p:cNvSpPr/>
            <p:nvPr/>
          </p:nvSpPr>
          <p:spPr>
            <a:xfrm rot="-5400000">
              <a:off x="739114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2" name="tx142"/>
            <p:cNvSpPr/>
            <p:nvPr/>
          </p:nvSpPr>
          <p:spPr>
            <a:xfrm rot="-5400000">
              <a:off x="765767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3" name="tx143"/>
            <p:cNvSpPr/>
            <p:nvPr/>
          </p:nvSpPr>
          <p:spPr>
            <a:xfrm rot="-5400000">
              <a:off x="792420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4" name="tx144"/>
            <p:cNvSpPr/>
            <p:nvPr/>
          </p:nvSpPr>
          <p:spPr>
            <a:xfrm rot="-5400000">
              <a:off x="-425601" y="2983654"/>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5" name="tx145"/>
            <p:cNvSpPr/>
            <p:nvPr/>
          </p:nvSpPr>
          <p:spPr>
            <a:xfrm rot="5400000">
              <a:off x="8325788" y="2983654"/>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 (%)</a:t>
              </a:r>
            </a:p>
          </p:txBody>
        </p:sp>
        <p:sp>
          <p:nvSpPr>
            <p:cNvPr id="146" name="pl146"/>
            <p:cNvSpPr/>
            <p:nvPr/>
          </p:nvSpPr>
          <p:spPr>
            <a:xfrm>
              <a:off x="2913174" y="5080198"/>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7" name="tx147"/>
            <p:cNvSpPr/>
            <p:nvPr/>
          </p:nvSpPr>
          <p:spPr>
            <a:xfrm>
              <a:off x="3180273" y="5030180"/>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48" name="rc148"/>
            <p:cNvSpPr/>
            <p:nvPr/>
          </p:nvSpPr>
          <p:spPr>
            <a:xfrm>
              <a:off x="4438448" y="4979470"/>
              <a:ext cx="201456" cy="201456"/>
            </a:xfrm>
            <a:prstGeom prst="rect">
              <a:avLst/>
            </a:prstGeom>
            <a:solidFill>
              <a:srgbClr val="1CABE2">
                <a:alpha val="100000"/>
              </a:srgbClr>
            </a:solidFill>
          </p:spPr>
          <p:txBody>
            <a:bodyPr/>
            <a:lstStyle/>
            <a:p/>
          </p:txBody>
        </p:sp>
        <p:sp>
          <p:nvSpPr>
            <p:cNvPr id="149" name="rc149"/>
            <p:cNvSpPr/>
            <p:nvPr/>
          </p:nvSpPr>
          <p:spPr>
            <a:xfrm>
              <a:off x="5643725" y="4979470"/>
              <a:ext cx="201456" cy="201456"/>
            </a:xfrm>
            <a:prstGeom prst="rect">
              <a:avLst/>
            </a:prstGeom>
            <a:solidFill>
              <a:srgbClr val="80BD41">
                <a:alpha val="100000"/>
              </a:srgbClr>
            </a:solidFill>
          </p:spPr>
          <p:txBody>
            <a:bodyPr/>
            <a:lstStyle/>
            <a:p/>
          </p:txBody>
        </p:sp>
        <p:sp>
          <p:nvSpPr>
            <p:cNvPr id="150" name="tx150"/>
            <p:cNvSpPr/>
            <p:nvPr/>
          </p:nvSpPr>
          <p:spPr>
            <a:xfrm>
              <a:off x="4718493" y="5030180"/>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51" name="tx151"/>
            <p:cNvSpPr/>
            <p:nvPr/>
          </p:nvSpPr>
          <p:spPr>
            <a:xfrm>
              <a:off x="5923770" y="5030180"/>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2" name="tx152"/>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DTP3 coverage, and number of vaccinated and unvaccinated children,</a:t>
              </a:r>
            </a:p>
          </p:txBody>
        </p:sp>
        <p:sp>
          <p:nvSpPr>
            <p:cNvPr id="153" name="tx153"/>
            <p:cNvSpPr/>
            <p:nvPr/>
          </p:nvSpPr>
          <p:spPr>
            <a:xfrm>
              <a:off x="951297" y="1618677"/>
              <a:ext cx="134115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LACR, 2000-2025</a:t>
              </a:r>
            </a:p>
          </p:txBody>
        </p:sp>
        <p:sp>
          <p:nvSpPr>
            <p:cNvPr id="154" name="pl154"/>
            <p:cNvSpPr/>
            <p:nvPr/>
          </p:nvSpPr>
          <p:spPr>
            <a:xfrm>
              <a:off x="2135902"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3814798"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5493695"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7172591"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951297" y="578551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9" name="pl159"/>
            <p:cNvSpPr/>
            <p:nvPr/>
          </p:nvSpPr>
          <p:spPr>
            <a:xfrm>
              <a:off x="951297" y="563674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0" name="pl160"/>
            <p:cNvSpPr/>
            <p:nvPr/>
          </p:nvSpPr>
          <p:spPr>
            <a:xfrm>
              <a:off x="951297" y="548796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1" name="pl161"/>
            <p:cNvSpPr/>
            <p:nvPr/>
          </p:nvSpPr>
          <p:spPr>
            <a:xfrm>
              <a:off x="129645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2975350"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4654247"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6333143"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8012039"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6" name="rc166"/>
            <p:cNvSpPr/>
            <p:nvPr/>
          </p:nvSpPr>
          <p:spPr>
            <a:xfrm>
              <a:off x="1296454" y="5726007"/>
              <a:ext cx="5257118" cy="119023"/>
            </a:xfrm>
            <a:prstGeom prst="rect">
              <a:avLst/>
            </a:prstGeom>
            <a:solidFill>
              <a:srgbClr val="80BD41">
                <a:alpha val="100000"/>
              </a:srgbClr>
            </a:solidFill>
          </p:spPr>
          <p:txBody>
            <a:bodyPr/>
            <a:lstStyle/>
            <a:p/>
          </p:txBody>
        </p:sp>
        <p:sp>
          <p:nvSpPr>
            <p:cNvPr id="167" name="rc167"/>
            <p:cNvSpPr/>
            <p:nvPr/>
          </p:nvSpPr>
          <p:spPr>
            <a:xfrm>
              <a:off x="6553573" y="5726007"/>
              <a:ext cx="1317295" cy="119023"/>
            </a:xfrm>
            <a:prstGeom prst="rect">
              <a:avLst/>
            </a:prstGeom>
            <a:solidFill>
              <a:srgbClr val="1CABE2">
                <a:alpha val="100000"/>
              </a:srgbClr>
            </a:solidFill>
          </p:spPr>
          <p:txBody>
            <a:bodyPr/>
            <a:lstStyle/>
            <a:p/>
          </p:txBody>
        </p:sp>
        <p:sp>
          <p:nvSpPr>
            <p:cNvPr id="168" name="rc168"/>
            <p:cNvSpPr/>
            <p:nvPr/>
          </p:nvSpPr>
          <p:spPr>
            <a:xfrm>
              <a:off x="1296454" y="5577228"/>
              <a:ext cx="5109984" cy="119023"/>
            </a:xfrm>
            <a:prstGeom prst="rect">
              <a:avLst/>
            </a:prstGeom>
            <a:solidFill>
              <a:srgbClr val="80BD41">
                <a:alpha val="100000"/>
              </a:srgbClr>
            </a:solidFill>
          </p:spPr>
          <p:txBody>
            <a:bodyPr/>
            <a:lstStyle/>
            <a:p/>
          </p:txBody>
        </p:sp>
        <p:sp>
          <p:nvSpPr>
            <p:cNvPr id="169" name="rc169"/>
            <p:cNvSpPr/>
            <p:nvPr/>
          </p:nvSpPr>
          <p:spPr>
            <a:xfrm>
              <a:off x="6406439" y="5577228"/>
              <a:ext cx="1043159" cy="119023"/>
            </a:xfrm>
            <a:prstGeom prst="rect">
              <a:avLst/>
            </a:prstGeom>
            <a:solidFill>
              <a:srgbClr val="1CABE2">
                <a:alpha val="100000"/>
              </a:srgbClr>
            </a:solidFill>
          </p:spPr>
          <p:txBody>
            <a:bodyPr/>
            <a:lstStyle/>
            <a:p/>
          </p:txBody>
        </p:sp>
        <p:sp>
          <p:nvSpPr>
            <p:cNvPr id="170" name="rc170"/>
            <p:cNvSpPr/>
            <p:nvPr/>
          </p:nvSpPr>
          <p:spPr>
            <a:xfrm>
              <a:off x="1296454" y="5428449"/>
              <a:ext cx="5073327" cy="119023"/>
            </a:xfrm>
            <a:prstGeom prst="rect">
              <a:avLst/>
            </a:prstGeom>
            <a:solidFill>
              <a:srgbClr val="80BD41">
                <a:alpha val="100000"/>
              </a:srgbClr>
            </a:solidFill>
          </p:spPr>
          <p:txBody>
            <a:bodyPr/>
            <a:lstStyle/>
            <a:p/>
          </p:txBody>
        </p:sp>
        <p:sp>
          <p:nvSpPr>
            <p:cNvPr id="171" name="rc171"/>
            <p:cNvSpPr/>
            <p:nvPr/>
          </p:nvSpPr>
          <p:spPr>
            <a:xfrm>
              <a:off x="6369781" y="5428449"/>
              <a:ext cx="1028127" cy="119023"/>
            </a:xfrm>
            <a:prstGeom prst="rect">
              <a:avLst/>
            </a:prstGeom>
            <a:solidFill>
              <a:srgbClr val="1CABE2">
                <a:alpha val="100000"/>
              </a:srgbClr>
            </a:solidFill>
          </p:spPr>
          <p:txBody>
            <a:bodyPr/>
            <a:lstStyle/>
            <a:p/>
          </p:txBody>
        </p:sp>
        <p:sp>
          <p:nvSpPr>
            <p:cNvPr id="172" name="tx172"/>
            <p:cNvSpPr/>
            <p:nvPr/>
          </p:nvSpPr>
          <p:spPr>
            <a:xfrm>
              <a:off x="3837139"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7.8</a:t>
              </a:r>
            </a:p>
          </p:txBody>
        </p:sp>
        <p:sp>
          <p:nvSpPr>
            <p:cNvPr id="173" name="tx173"/>
            <p:cNvSpPr/>
            <p:nvPr/>
          </p:nvSpPr>
          <p:spPr>
            <a:xfrm>
              <a:off x="7177062" y="5740256"/>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2</a:t>
              </a:r>
            </a:p>
          </p:txBody>
        </p:sp>
        <p:sp>
          <p:nvSpPr>
            <p:cNvPr id="174" name="tx174"/>
            <p:cNvSpPr/>
            <p:nvPr/>
          </p:nvSpPr>
          <p:spPr>
            <a:xfrm>
              <a:off x="3763573"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7.6</a:t>
              </a:r>
            </a:p>
          </p:txBody>
        </p:sp>
        <p:sp>
          <p:nvSpPr>
            <p:cNvPr id="175" name="tx175"/>
            <p:cNvSpPr/>
            <p:nvPr/>
          </p:nvSpPr>
          <p:spPr>
            <a:xfrm>
              <a:off x="6840145"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1.6</a:t>
              </a:r>
            </a:p>
          </p:txBody>
        </p:sp>
        <p:sp>
          <p:nvSpPr>
            <p:cNvPr id="176" name="tx176"/>
            <p:cNvSpPr/>
            <p:nvPr/>
          </p:nvSpPr>
          <p:spPr>
            <a:xfrm>
              <a:off x="3745244"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7.6</a:t>
              </a:r>
            </a:p>
          </p:txBody>
        </p:sp>
        <p:sp>
          <p:nvSpPr>
            <p:cNvPr id="177" name="tx177"/>
            <p:cNvSpPr/>
            <p:nvPr/>
          </p:nvSpPr>
          <p:spPr>
            <a:xfrm>
              <a:off x="6795971"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1.5</a:t>
              </a:r>
            </a:p>
          </p:txBody>
        </p:sp>
        <p:sp>
          <p:nvSpPr>
            <p:cNvPr id="178" name="tx178"/>
            <p:cNvSpPr/>
            <p:nvPr/>
          </p:nvSpPr>
          <p:spPr>
            <a:xfrm>
              <a:off x="8111715"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9.8</a:t>
              </a:r>
            </a:p>
          </p:txBody>
        </p:sp>
        <p:sp>
          <p:nvSpPr>
            <p:cNvPr id="179" name="tx179"/>
            <p:cNvSpPr/>
            <p:nvPr/>
          </p:nvSpPr>
          <p:spPr>
            <a:xfrm>
              <a:off x="7669382"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9.2</a:t>
              </a:r>
            </a:p>
          </p:txBody>
        </p:sp>
        <p:sp>
          <p:nvSpPr>
            <p:cNvPr id="180" name="tx180"/>
            <p:cNvSpPr/>
            <p:nvPr/>
          </p:nvSpPr>
          <p:spPr>
            <a:xfrm>
              <a:off x="7615107"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9.1</a:t>
              </a:r>
            </a:p>
          </p:txBody>
        </p:sp>
        <p:sp>
          <p:nvSpPr>
            <p:cNvPr id="181" name="tx181"/>
            <p:cNvSpPr/>
            <p:nvPr/>
          </p:nvSpPr>
          <p:spPr>
            <a:xfrm>
              <a:off x="577771" y="573550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2" name="tx182"/>
            <p:cNvSpPr/>
            <p:nvPr/>
          </p:nvSpPr>
          <p:spPr>
            <a:xfrm>
              <a:off x="577771" y="558672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3" name="tx183"/>
            <p:cNvSpPr/>
            <p:nvPr/>
          </p:nvSpPr>
          <p:spPr>
            <a:xfrm>
              <a:off x="577771" y="543794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4" name="tx184"/>
            <p:cNvSpPr/>
            <p:nvPr/>
          </p:nvSpPr>
          <p:spPr>
            <a:xfrm>
              <a:off x="1121666" y="5937416"/>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85" name="tx185"/>
            <p:cNvSpPr/>
            <p:nvPr/>
          </p:nvSpPr>
          <p:spPr>
            <a:xfrm>
              <a:off x="2800563" y="5937416"/>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 M</a:t>
              </a:r>
            </a:p>
          </p:txBody>
        </p:sp>
        <p:sp>
          <p:nvSpPr>
            <p:cNvPr id="186" name="tx186"/>
            <p:cNvSpPr/>
            <p:nvPr/>
          </p:nvSpPr>
          <p:spPr>
            <a:xfrm>
              <a:off x="4479459" y="5937416"/>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 M</a:t>
              </a:r>
            </a:p>
          </p:txBody>
        </p:sp>
        <p:sp>
          <p:nvSpPr>
            <p:cNvPr id="187" name="tx187"/>
            <p:cNvSpPr/>
            <p:nvPr/>
          </p:nvSpPr>
          <p:spPr>
            <a:xfrm>
              <a:off x="6158355" y="5937416"/>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 M</a:t>
              </a:r>
            </a:p>
          </p:txBody>
        </p:sp>
        <p:sp>
          <p:nvSpPr>
            <p:cNvPr id="188" name="tx188"/>
            <p:cNvSpPr/>
            <p:nvPr/>
          </p:nvSpPr>
          <p:spPr>
            <a:xfrm>
              <a:off x="7798390" y="5937416"/>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 M</a:t>
              </a:r>
            </a:p>
          </p:txBody>
        </p:sp>
        <p:sp>
          <p:nvSpPr>
            <p:cNvPr id="189" name="tx189"/>
            <p:cNvSpPr/>
            <p:nvPr/>
          </p:nvSpPr>
          <p:spPr>
            <a:xfrm>
              <a:off x="3858905" y="61016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90" name="tx190"/>
            <p:cNvSpPr/>
            <p:nvPr/>
          </p:nvSpPr>
          <p:spPr>
            <a:xfrm>
              <a:off x="4382763"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1" name="tx191"/>
            <p:cNvSpPr/>
            <p:nvPr/>
          </p:nvSpPr>
          <p:spPr>
            <a:xfrm>
              <a:off x="1751485" y="64214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92" name="tx192"/>
            <p:cNvSpPr/>
            <p:nvPr/>
          </p:nvSpPr>
          <p:spPr>
            <a:xfrm>
              <a:off x="5077432" y="6542159"/>
              <a:ext cx="34673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Unvaccinated includes zero-dose and undervaccinated children.</a:t>
              </a:r>
            </a:p>
          </p:txBody>
        </p:sp>
      </p:grpSp>
      <p:sp>
        <p:nvSpPr>
          <p:cNvPr id="19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DTP3 coverage in 2025 (83%) was higher than in 2019 (80%).
The number of children vaccinated with DTP3 decreased 3% from 7.8 million in 2019 to 7.6 million in 2025.
The number of surviving infants decreased approximately 7% from 9.8 million in 2019 to 9.1 million in 2025.
In 2025, 274,000 fewer children were vaccinated than in 2019.
In 2025, there were 704,000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DTP3 coverage was 83%: 7.6 million children received three doses of DTP-containing vaccine, but 1.5 million remain un- or under-vaccinated.</a:t>
            </a:r>
          </a:p>
        </p:txBody>
      </p:sp>
      <p:grpSp xmlns:pic="http://schemas.openxmlformats.org/drawingml/2006/picture">
        <p:nvGrpSpPr>
          <p:cNvPr id="195" name=""/>
          <p:cNvGrpSpPr/>
          <p:nvPr/>
        </p:nvGrpSpPr>
        <p:grpSpPr>
          <a:xfrm>
            <a:off x="292608" y="1005840"/>
            <a:ext cx="8595360" cy="28575"/>
            <a:chOff x="292608" y="1005840"/>
            <a:chExt cx="8595360" cy="28575"/>
          </a:xfrm>
        </p:grpSpPr>
        <p:sp>
          <p:nvSpPr>
            <p:cNvPr id="19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WHO/UNICEF Estimates of National Immunization Coverage (WUENIC), 2025 revision</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reviewing each country’s data independently, without borrowing from other countries when data are missing. The estimates are not ad hoc adjustments to reported figures and may rely on a single empirical source, typically nationally reported coverage. When no data exist for a specific country-vaccine-year, earlier and later data are interpolated. If sources conflict or vary widely, the most plausible estimate is selected after considering potential biases.
This slide deck presents the latest WUENIC estimates (published 15 July 2026), using UNPD World Population Prospects (WPP 2024) for population-weighted averages and to derive absolute numbers of vaccinated and unvaccinated/zero-dose children.</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5"/>
                <a:solidFill>
                  <a:srgbClr val="000000">
                    <a:alpha val="100000"/>
                  </a:srgbClr>
                </a:solidFill>
                <a:latin typeface="Arial"/>
                <a:cs typeface="Arial"/>
                <a:ea typeface="Arial"/>
                <a:sym typeface="Arial"/>
              </a:rPr>
              <a:t>Danovaro-Holliday et al. 2021. Compliance of WUENIC with Guidelines for Accurate and Transparent Health Estimates Reporting (GATHER) criteria.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982311" y="12116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2242095" y="12116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501879"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761663"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 name="rc8"/>
            <p:cNvSpPr/>
            <p:nvPr/>
          </p:nvSpPr>
          <p:spPr>
            <a:xfrm>
              <a:off x="3021447" y="12116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 name="rc9"/>
            <p:cNvSpPr/>
            <p:nvPr/>
          </p:nvSpPr>
          <p:spPr>
            <a:xfrm>
              <a:off x="328123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54101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3800798"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 name="rc12"/>
            <p:cNvSpPr/>
            <p:nvPr/>
          </p:nvSpPr>
          <p:spPr>
            <a:xfrm>
              <a:off x="4060582"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32036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580150"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 name="rc15"/>
            <p:cNvSpPr/>
            <p:nvPr/>
          </p:nvSpPr>
          <p:spPr>
            <a:xfrm>
              <a:off x="483993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99717"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 name="rc17"/>
            <p:cNvSpPr/>
            <p:nvPr/>
          </p:nvSpPr>
          <p:spPr>
            <a:xfrm>
              <a:off x="5359501"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619285"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879069"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138853" y="12116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 name="rc21"/>
            <p:cNvSpPr/>
            <p:nvPr/>
          </p:nvSpPr>
          <p:spPr>
            <a:xfrm>
              <a:off x="6398637" y="12116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6658421" y="12116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 name="rc23"/>
            <p:cNvSpPr/>
            <p:nvPr/>
          </p:nvSpPr>
          <p:spPr>
            <a:xfrm>
              <a:off x="691820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77988" y="12116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 name="rc25"/>
            <p:cNvSpPr/>
            <p:nvPr/>
          </p:nvSpPr>
          <p:spPr>
            <a:xfrm>
              <a:off x="7437772" y="12116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 name="rc26"/>
            <p:cNvSpPr/>
            <p:nvPr/>
          </p:nvSpPr>
          <p:spPr>
            <a:xfrm>
              <a:off x="769755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 name="rc27"/>
            <p:cNvSpPr/>
            <p:nvPr/>
          </p:nvSpPr>
          <p:spPr>
            <a:xfrm>
              <a:off x="7957340" y="12116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 name="rc28"/>
            <p:cNvSpPr/>
            <p:nvPr/>
          </p:nvSpPr>
          <p:spPr>
            <a:xfrm>
              <a:off x="821712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8476908"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 name="rc30"/>
            <p:cNvSpPr/>
            <p:nvPr/>
          </p:nvSpPr>
          <p:spPr>
            <a:xfrm>
              <a:off x="1982311"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 name="rc31"/>
            <p:cNvSpPr/>
            <p:nvPr/>
          </p:nvSpPr>
          <p:spPr>
            <a:xfrm>
              <a:off x="2242095"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 name="rc32"/>
            <p:cNvSpPr/>
            <p:nvPr/>
          </p:nvSpPr>
          <p:spPr>
            <a:xfrm>
              <a:off x="2501879" y="51887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 name="rc33"/>
            <p:cNvSpPr/>
            <p:nvPr/>
          </p:nvSpPr>
          <p:spPr>
            <a:xfrm>
              <a:off x="2761663" y="51887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 name="rc34"/>
            <p:cNvSpPr/>
            <p:nvPr/>
          </p:nvSpPr>
          <p:spPr>
            <a:xfrm>
              <a:off x="3021447" y="51887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 name="rc35"/>
            <p:cNvSpPr/>
            <p:nvPr/>
          </p:nvSpPr>
          <p:spPr>
            <a:xfrm>
              <a:off x="3281230" y="51887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 name="rc36"/>
            <p:cNvSpPr/>
            <p:nvPr/>
          </p:nvSpPr>
          <p:spPr>
            <a:xfrm>
              <a:off x="3541014"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 name="rc37"/>
            <p:cNvSpPr/>
            <p:nvPr/>
          </p:nvSpPr>
          <p:spPr>
            <a:xfrm>
              <a:off x="3800798"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 name="rc38"/>
            <p:cNvSpPr/>
            <p:nvPr/>
          </p:nvSpPr>
          <p:spPr>
            <a:xfrm>
              <a:off x="4060582" y="51887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 name="rc39"/>
            <p:cNvSpPr/>
            <p:nvPr/>
          </p:nvSpPr>
          <p:spPr>
            <a:xfrm>
              <a:off x="4320366"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 name="rc40"/>
            <p:cNvSpPr/>
            <p:nvPr/>
          </p:nvSpPr>
          <p:spPr>
            <a:xfrm>
              <a:off x="4580150"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 name="rc41"/>
            <p:cNvSpPr/>
            <p:nvPr/>
          </p:nvSpPr>
          <p:spPr>
            <a:xfrm>
              <a:off x="4839934"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2" name="rc42"/>
            <p:cNvSpPr/>
            <p:nvPr/>
          </p:nvSpPr>
          <p:spPr>
            <a:xfrm>
              <a:off x="5099717"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 name="rc43"/>
            <p:cNvSpPr/>
            <p:nvPr/>
          </p:nvSpPr>
          <p:spPr>
            <a:xfrm>
              <a:off x="5359501"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 name="rc44"/>
            <p:cNvSpPr/>
            <p:nvPr/>
          </p:nvSpPr>
          <p:spPr>
            <a:xfrm>
              <a:off x="5619285"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 name="rc45"/>
            <p:cNvSpPr/>
            <p:nvPr/>
          </p:nvSpPr>
          <p:spPr>
            <a:xfrm>
              <a:off x="5879069"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 name="rc46"/>
            <p:cNvSpPr/>
            <p:nvPr/>
          </p:nvSpPr>
          <p:spPr>
            <a:xfrm>
              <a:off x="6138853" y="51887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 name="rc47"/>
            <p:cNvSpPr/>
            <p:nvPr/>
          </p:nvSpPr>
          <p:spPr>
            <a:xfrm>
              <a:off x="6398637" y="51887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 name="rc48"/>
            <p:cNvSpPr/>
            <p:nvPr/>
          </p:nvSpPr>
          <p:spPr>
            <a:xfrm>
              <a:off x="6658421" y="518872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9" name="rc49"/>
            <p:cNvSpPr/>
            <p:nvPr/>
          </p:nvSpPr>
          <p:spPr>
            <a:xfrm>
              <a:off x="6918204"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0" name="rc50"/>
            <p:cNvSpPr/>
            <p:nvPr/>
          </p:nvSpPr>
          <p:spPr>
            <a:xfrm>
              <a:off x="7177988" y="5188727"/>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1" name="rc51"/>
            <p:cNvSpPr/>
            <p:nvPr/>
          </p:nvSpPr>
          <p:spPr>
            <a:xfrm>
              <a:off x="7437772" y="518872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2" name="rc52"/>
            <p:cNvSpPr/>
            <p:nvPr/>
          </p:nvSpPr>
          <p:spPr>
            <a:xfrm>
              <a:off x="7697556" y="5188727"/>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3" name="rc53"/>
            <p:cNvSpPr/>
            <p:nvPr/>
          </p:nvSpPr>
          <p:spPr>
            <a:xfrm>
              <a:off x="7957340" y="5188727"/>
              <a:ext cx="259783" cy="13256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4" name="rc54"/>
            <p:cNvSpPr/>
            <p:nvPr/>
          </p:nvSpPr>
          <p:spPr>
            <a:xfrm>
              <a:off x="8217124" y="5188727"/>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 name="rc55"/>
            <p:cNvSpPr/>
            <p:nvPr/>
          </p:nvSpPr>
          <p:spPr>
            <a:xfrm>
              <a:off x="8476908" y="5188727"/>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6" name="rc56"/>
            <p:cNvSpPr/>
            <p:nvPr/>
          </p:nvSpPr>
          <p:spPr>
            <a:xfrm>
              <a:off x="1982311"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 name="rc57"/>
            <p:cNvSpPr/>
            <p:nvPr/>
          </p:nvSpPr>
          <p:spPr>
            <a:xfrm>
              <a:off x="2242095"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 name="rc58"/>
            <p:cNvSpPr/>
            <p:nvPr/>
          </p:nvSpPr>
          <p:spPr>
            <a:xfrm>
              <a:off x="2501879"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 name="rc59"/>
            <p:cNvSpPr/>
            <p:nvPr/>
          </p:nvSpPr>
          <p:spPr>
            <a:xfrm>
              <a:off x="2761663" y="3730471"/>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0" name="rc60"/>
            <p:cNvSpPr/>
            <p:nvPr/>
          </p:nvSpPr>
          <p:spPr>
            <a:xfrm>
              <a:off x="3021447"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 name="rc61"/>
            <p:cNvSpPr/>
            <p:nvPr/>
          </p:nvSpPr>
          <p:spPr>
            <a:xfrm>
              <a:off x="3281230"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 name="rc62"/>
            <p:cNvSpPr/>
            <p:nvPr/>
          </p:nvSpPr>
          <p:spPr>
            <a:xfrm>
              <a:off x="3541014"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 name="rc63"/>
            <p:cNvSpPr/>
            <p:nvPr/>
          </p:nvSpPr>
          <p:spPr>
            <a:xfrm>
              <a:off x="3800798"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 name="rc64"/>
            <p:cNvSpPr/>
            <p:nvPr/>
          </p:nvSpPr>
          <p:spPr>
            <a:xfrm>
              <a:off x="4060582"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 name="rc65"/>
            <p:cNvSpPr/>
            <p:nvPr/>
          </p:nvSpPr>
          <p:spPr>
            <a:xfrm>
              <a:off x="4320366"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 name="rc66"/>
            <p:cNvSpPr/>
            <p:nvPr/>
          </p:nvSpPr>
          <p:spPr>
            <a:xfrm>
              <a:off x="4580150"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 name="rc67"/>
            <p:cNvSpPr/>
            <p:nvPr/>
          </p:nvSpPr>
          <p:spPr>
            <a:xfrm>
              <a:off x="4839934"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 name="rc68"/>
            <p:cNvSpPr/>
            <p:nvPr/>
          </p:nvSpPr>
          <p:spPr>
            <a:xfrm>
              <a:off x="5099717"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 name="rc69"/>
            <p:cNvSpPr/>
            <p:nvPr/>
          </p:nvSpPr>
          <p:spPr>
            <a:xfrm>
              <a:off x="5359501"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 name="rc70"/>
            <p:cNvSpPr/>
            <p:nvPr/>
          </p:nvSpPr>
          <p:spPr>
            <a:xfrm>
              <a:off x="5619285"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 name="rc71"/>
            <p:cNvSpPr/>
            <p:nvPr/>
          </p:nvSpPr>
          <p:spPr>
            <a:xfrm>
              <a:off x="5879069"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 name="rc72"/>
            <p:cNvSpPr/>
            <p:nvPr/>
          </p:nvSpPr>
          <p:spPr>
            <a:xfrm>
              <a:off x="6138853"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 name="rc73"/>
            <p:cNvSpPr/>
            <p:nvPr/>
          </p:nvSpPr>
          <p:spPr>
            <a:xfrm>
              <a:off x="6398637"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 name="rc74"/>
            <p:cNvSpPr/>
            <p:nvPr/>
          </p:nvSpPr>
          <p:spPr>
            <a:xfrm>
              <a:off x="6658421" y="373047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 name="rc75"/>
            <p:cNvSpPr/>
            <p:nvPr/>
          </p:nvSpPr>
          <p:spPr>
            <a:xfrm>
              <a:off x="6918204" y="3730471"/>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6" name="rc76"/>
            <p:cNvSpPr/>
            <p:nvPr/>
          </p:nvSpPr>
          <p:spPr>
            <a:xfrm>
              <a:off x="7177988" y="3730471"/>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7" name="rc77"/>
            <p:cNvSpPr/>
            <p:nvPr/>
          </p:nvSpPr>
          <p:spPr>
            <a:xfrm>
              <a:off x="7437772" y="3730471"/>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 name="rc78"/>
            <p:cNvSpPr/>
            <p:nvPr/>
          </p:nvSpPr>
          <p:spPr>
            <a:xfrm>
              <a:off x="7697556" y="3730471"/>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9" name="rc79"/>
            <p:cNvSpPr/>
            <p:nvPr/>
          </p:nvSpPr>
          <p:spPr>
            <a:xfrm>
              <a:off x="7957340" y="3730471"/>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0" name="rc80"/>
            <p:cNvSpPr/>
            <p:nvPr/>
          </p:nvSpPr>
          <p:spPr>
            <a:xfrm>
              <a:off x="8217124" y="373047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 name="rc81"/>
            <p:cNvSpPr/>
            <p:nvPr/>
          </p:nvSpPr>
          <p:spPr>
            <a:xfrm>
              <a:off x="8476908" y="3730471"/>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2" name="rc82"/>
            <p:cNvSpPr/>
            <p:nvPr/>
          </p:nvSpPr>
          <p:spPr>
            <a:xfrm>
              <a:off x="1982311"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 name="rc83"/>
            <p:cNvSpPr/>
            <p:nvPr/>
          </p:nvSpPr>
          <p:spPr>
            <a:xfrm>
              <a:off x="2242095" y="3863040"/>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4" name="rc84"/>
            <p:cNvSpPr/>
            <p:nvPr/>
          </p:nvSpPr>
          <p:spPr>
            <a:xfrm>
              <a:off x="2501879" y="386304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5" name="rc85"/>
            <p:cNvSpPr/>
            <p:nvPr/>
          </p:nvSpPr>
          <p:spPr>
            <a:xfrm>
              <a:off x="2761663" y="386304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6" name="rc86"/>
            <p:cNvSpPr/>
            <p:nvPr/>
          </p:nvSpPr>
          <p:spPr>
            <a:xfrm>
              <a:off x="3021447"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 name="rc87"/>
            <p:cNvSpPr/>
            <p:nvPr/>
          </p:nvSpPr>
          <p:spPr>
            <a:xfrm>
              <a:off x="3281230" y="386304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 name="rc88"/>
            <p:cNvSpPr/>
            <p:nvPr/>
          </p:nvSpPr>
          <p:spPr>
            <a:xfrm>
              <a:off x="3541014" y="3863040"/>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9" name="rc89"/>
            <p:cNvSpPr/>
            <p:nvPr/>
          </p:nvSpPr>
          <p:spPr>
            <a:xfrm>
              <a:off x="3800798"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 name="rc90"/>
            <p:cNvSpPr/>
            <p:nvPr/>
          </p:nvSpPr>
          <p:spPr>
            <a:xfrm>
              <a:off x="4060582"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 name="rc91"/>
            <p:cNvSpPr/>
            <p:nvPr/>
          </p:nvSpPr>
          <p:spPr>
            <a:xfrm>
              <a:off x="4320366" y="386304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 name="rc92"/>
            <p:cNvSpPr/>
            <p:nvPr/>
          </p:nvSpPr>
          <p:spPr>
            <a:xfrm>
              <a:off x="4580150" y="3863040"/>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3" name="rc93"/>
            <p:cNvSpPr/>
            <p:nvPr/>
          </p:nvSpPr>
          <p:spPr>
            <a:xfrm>
              <a:off x="4839934" y="386304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4" name="rc94"/>
            <p:cNvSpPr/>
            <p:nvPr/>
          </p:nvSpPr>
          <p:spPr>
            <a:xfrm>
              <a:off x="5099717" y="386304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5" name="rc95"/>
            <p:cNvSpPr/>
            <p:nvPr/>
          </p:nvSpPr>
          <p:spPr>
            <a:xfrm>
              <a:off x="5359501" y="386304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6" name="rc96"/>
            <p:cNvSpPr/>
            <p:nvPr/>
          </p:nvSpPr>
          <p:spPr>
            <a:xfrm>
              <a:off x="5619285" y="386304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7" name="rc97"/>
            <p:cNvSpPr/>
            <p:nvPr/>
          </p:nvSpPr>
          <p:spPr>
            <a:xfrm>
              <a:off x="5879069"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 name="rc98"/>
            <p:cNvSpPr/>
            <p:nvPr/>
          </p:nvSpPr>
          <p:spPr>
            <a:xfrm>
              <a:off x="6138853"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6398637" y="386304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 name="rc100"/>
            <p:cNvSpPr/>
            <p:nvPr/>
          </p:nvSpPr>
          <p:spPr>
            <a:xfrm>
              <a:off x="6658421" y="386304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6918204" y="386304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 name="rc102"/>
            <p:cNvSpPr/>
            <p:nvPr/>
          </p:nvSpPr>
          <p:spPr>
            <a:xfrm>
              <a:off x="7177988"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3" name="rc103"/>
            <p:cNvSpPr/>
            <p:nvPr/>
          </p:nvSpPr>
          <p:spPr>
            <a:xfrm>
              <a:off x="7437772" y="3863040"/>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4" name="rc104"/>
            <p:cNvSpPr/>
            <p:nvPr/>
          </p:nvSpPr>
          <p:spPr>
            <a:xfrm>
              <a:off x="7697556" y="3863040"/>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5" name="rc105"/>
            <p:cNvSpPr/>
            <p:nvPr/>
          </p:nvSpPr>
          <p:spPr>
            <a:xfrm>
              <a:off x="7957340"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6" name="rc106"/>
            <p:cNvSpPr/>
            <p:nvPr/>
          </p:nvSpPr>
          <p:spPr>
            <a:xfrm>
              <a:off x="8217124"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7" name="rc107"/>
            <p:cNvSpPr/>
            <p:nvPr/>
          </p:nvSpPr>
          <p:spPr>
            <a:xfrm>
              <a:off x="8476908" y="386304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8" name="rc108"/>
            <p:cNvSpPr/>
            <p:nvPr/>
          </p:nvSpPr>
          <p:spPr>
            <a:xfrm>
              <a:off x="1982311" y="439331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 name="rc109"/>
            <p:cNvSpPr/>
            <p:nvPr/>
          </p:nvSpPr>
          <p:spPr>
            <a:xfrm>
              <a:off x="2242095"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 name="rc110"/>
            <p:cNvSpPr/>
            <p:nvPr/>
          </p:nvSpPr>
          <p:spPr>
            <a:xfrm>
              <a:off x="2501879"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1" name="rc111"/>
            <p:cNvSpPr/>
            <p:nvPr/>
          </p:nvSpPr>
          <p:spPr>
            <a:xfrm>
              <a:off x="2761663"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3021447" y="439331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 name="rc113"/>
            <p:cNvSpPr/>
            <p:nvPr/>
          </p:nvSpPr>
          <p:spPr>
            <a:xfrm>
              <a:off x="3281230"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4" name="rc114"/>
            <p:cNvSpPr/>
            <p:nvPr/>
          </p:nvSpPr>
          <p:spPr>
            <a:xfrm>
              <a:off x="3541014"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 name="rc115"/>
            <p:cNvSpPr/>
            <p:nvPr/>
          </p:nvSpPr>
          <p:spPr>
            <a:xfrm>
              <a:off x="3800798"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 name="rc116"/>
            <p:cNvSpPr/>
            <p:nvPr/>
          </p:nvSpPr>
          <p:spPr>
            <a:xfrm>
              <a:off x="4060582" y="439331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 name="rc117"/>
            <p:cNvSpPr/>
            <p:nvPr/>
          </p:nvSpPr>
          <p:spPr>
            <a:xfrm>
              <a:off x="4320366" y="439331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 name="rc118"/>
            <p:cNvSpPr/>
            <p:nvPr/>
          </p:nvSpPr>
          <p:spPr>
            <a:xfrm>
              <a:off x="4580150"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 name="rc119"/>
            <p:cNvSpPr/>
            <p:nvPr/>
          </p:nvSpPr>
          <p:spPr>
            <a:xfrm>
              <a:off x="4839934"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 name="rc120"/>
            <p:cNvSpPr/>
            <p:nvPr/>
          </p:nvSpPr>
          <p:spPr>
            <a:xfrm>
              <a:off x="5099717"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 name="rc121"/>
            <p:cNvSpPr/>
            <p:nvPr/>
          </p:nvSpPr>
          <p:spPr>
            <a:xfrm>
              <a:off x="5359501"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 name="rc122"/>
            <p:cNvSpPr/>
            <p:nvPr/>
          </p:nvSpPr>
          <p:spPr>
            <a:xfrm>
              <a:off x="5619285"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5879069" y="439331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4" name="rc124"/>
            <p:cNvSpPr/>
            <p:nvPr/>
          </p:nvSpPr>
          <p:spPr>
            <a:xfrm>
              <a:off x="6138853"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398637" y="4393315"/>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 name="rc126"/>
            <p:cNvSpPr/>
            <p:nvPr/>
          </p:nvSpPr>
          <p:spPr>
            <a:xfrm>
              <a:off x="6658421"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 name="rc127"/>
            <p:cNvSpPr/>
            <p:nvPr/>
          </p:nvSpPr>
          <p:spPr>
            <a:xfrm>
              <a:off x="6918204"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 name="rc128"/>
            <p:cNvSpPr/>
            <p:nvPr/>
          </p:nvSpPr>
          <p:spPr>
            <a:xfrm>
              <a:off x="7177988" y="4393315"/>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9" name="rc129"/>
            <p:cNvSpPr/>
            <p:nvPr/>
          </p:nvSpPr>
          <p:spPr>
            <a:xfrm>
              <a:off x="7437772" y="439331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 name="rc130"/>
            <p:cNvSpPr/>
            <p:nvPr/>
          </p:nvSpPr>
          <p:spPr>
            <a:xfrm>
              <a:off x="7697556" y="4393315"/>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1" name="rc131"/>
            <p:cNvSpPr/>
            <p:nvPr/>
          </p:nvSpPr>
          <p:spPr>
            <a:xfrm>
              <a:off x="7957340" y="4393315"/>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2" name="rc132"/>
            <p:cNvSpPr/>
            <p:nvPr/>
          </p:nvSpPr>
          <p:spPr>
            <a:xfrm>
              <a:off x="8217124" y="4393315"/>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3" name="rc133"/>
            <p:cNvSpPr/>
            <p:nvPr/>
          </p:nvSpPr>
          <p:spPr>
            <a:xfrm>
              <a:off x="8476908" y="439331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4" name="rc134"/>
            <p:cNvSpPr/>
            <p:nvPr/>
          </p:nvSpPr>
          <p:spPr>
            <a:xfrm>
              <a:off x="1982311" y="5321296"/>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5" name="rc135"/>
            <p:cNvSpPr/>
            <p:nvPr/>
          </p:nvSpPr>
          <p:spPr>
            <a:xfrm>
              <a:off x="2242095" y="5321296"/>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6" name="rc136"/>
            <p:cNvSpPr/>
            <p:nvPr/>
          </p:nvSpPr>
          <p:spPr>
            <a:xfrm>
              <a:off x="2501879" y="5321296"/>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7" name="rc137"/>
            <p:cNvSpPr/>
            <p:nvPr/>
          </p:nvSpPr>
          <p:spPr>
            <a:xfrm>
              <a:off x="2761663"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8" name="rc138"/>
            <p:cNvSpPr/>
            <p:nvPr/>
          </p:nvSpPr>
          <p:spPr>
            <a:xfrm>
              <a:off x="3021447"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9" name="rc139"/>
            <p:cNvSpPr/>
            <p:nvPr/>
          </p:nvSpPr>
          <p:spPr>
            <a:xfrm>
              <a:off x="3281230" y="53212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0" name="rc140"/>
            <p:cNvSpPr/>
            <p:nvPr/>
          </p:nvSpPr>
          <p:spPr>
            <a:xfrm>
              <a:off x="3541014" y="532129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1" name="rc141"/>
            <p:cNvSpPr/>
            <p:nvPr/>
          </p:nvSpPr>
          <p:spPr>
            <a:xfrm>
              <a:off x="3800798"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2" name="rc142"/>
            <p:cNvSpPr/>
            <p:nvPr/>
          </p:nvSpPr>
          <p:spPr>
            <a:xfrm>
              <a:off x="4060582"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3" name="rc143"/>
            <p:cNvSpPr/>
            <p:nvPr/>
          </p:nvSpPr>
          <p:spPr>
            <a:xfrm>
              <a:off x="4320366" y="532129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4" name="rc144"/>
            <p:cNvSpPr/>
            <p:nvPr/>
          </p:nvSpPr>
          <p:spPr>
            <a:xfrm>
              <a:off x="4580150" y="532129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5" name="rc145"/>
            <p:cNvSpPr/>
            <p:nvPr/>
          </p:nvSpPr>
          <p:spPr>
            <a:xfrm>
              <a:off x="4839934" y="53212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 name="rc146"/>
            <p:cNvSpPr/>
            <p:nvPr/>
          </p:nvSpPr>
          <p:spPr>
            <a:xfrm>
              <a:off x="5099717" y="532129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 name="rc147"/>
            <p:cNvSpPr/>
            <p:nvPr/>
          </p:nvSpPr>
          <p:spPr>
            <a:xfrm>
              <a:off x="5359501" y="532129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8" name="rc148"/>
            <p:cNvSpPr/>
            <p:nvPr/>
          </p:nvSpPr>
          <p:spPr>
            <a:xfrm>
              <a:off x="5619285" y="53212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9" name="rc149"/>
            <p:cNvSpPr/>
            <p:nvPr/>
          </p:nvSpPr>
          <p:spPr>
            <a:xfrm>
              <a:off x="5879069" y="532129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0" name="rc150"/>
            <p:cNvSpPr/>
            <p:nvPr/>
          </p:nvSpPr>
          <p:spPr>
            <a:xfrm>
              <a:off x="6138853" y="532129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1" name="rc151"/>
            <p:cNvSpPr/>
            <p:nvPr/>
          </p:nvSpPr>
          <p:spPr>
            <a:xfrm>
              <a:off x="6398637"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2" name="rc152"/>
            <p:cNvSpPr/>
            <p:nvPr/>
          </p:nvSpPr>
          <p:spPr>
            <a:xfrm>
              <a:off x="6658421" y="532129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3" name="rc153"/>
            <p:cNvSpPr/>
            <p:nvPr/>
          </p:nvSpPr>
          <p:spPr>
            <a:xfrm>
              <a:off x="6918204" y="5321296"/>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4" name="rc154"/>
            <p:cNvSpPr/>
            <p:nvPr/>
          </p:nvSpPr>
          <p:spPr>
            <a:xfrm>
              <a:off x="7177988" y="5321296"/>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5" name="rc155"/>
            <p:cNvSpPr/>
            <p:nvPr/>
          </p:nvSpPr>
          <p:spPr>
            <a:xfrm>
              <a:off x="7437772" y="5321296"/>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6" name="rc156"/>
            <p:cNvSpPr/>
            <p:nvPr/>
          </p:nvSpPr>
          <p:spPr>
            <a:xfrm>
              <a:off x="7697556" y="5321296"/>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7" name="rc157"/>
            <p:cNvSpPr/>
            <p:nvPr/>
          </p:nvSpPr>
          <p:spPr>
            <a:xfrm>
              <a:off x="7957340" y="5321296"/>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8" name="rc158"/>
            <p:cNvSpPr/>
            <p:nvPr/>
          </p:nvSpPr>
          <p:spPr>
            <a:xfrm>
              <a:off x="8217124" y="5321296"/>
              <a:ext cx="259783" cy="13256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59" name="rc159"/>
            <p:cNvSpPr/>
            <p:nvPr/>
          </p:nvSpPr>
          <p:spPr>
            <a:xfrm>
              <a:off x="8476908" y="5321296"/>
              <a:ext cx="259783" cy="13256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60" name="rc160"/>
            <p:cNvSpPr/>
            <p:nvPr/>
          </p:nvSpPr>
          <p:spPr>
            <a:xfrm>
              <a:off x="1982311"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1" name="rc161"/>
            <p:cNvSpPr/>
            <p:nvPr/>
          </p:nvSpPr>
          <p:spPr>
            <a:xfrm>
              <a:off x="2242095" y="34653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2" name="rc162"/>
            <p:cNvSpPr/>
            <p:nvPr/>
          </p:nvSpPr>
          <p:spPr>
            <a:xfrm>
              <a:off x="2501879"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 name="rc163"/>
            <p:cNvSpPr/>
            <p:nvPr/>
          </p:nvSpPr>
          <p:spPr>
            <a:xfrm>
              <a:off x="2761663"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4" name="rc164"/>
            <p:cNvSpPr/>
            <p:nvPr/>
          </p:nvSpPr>
          <p:spPr>
            <a:xfrm>
              <a:off x="3021447"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5" name="rc165"/>
            <p:cNvSpPr/>
            <p:nvPr/>
          </p:nvSpPr>
          <p:spPr>
            <a:xfrm>
              <a:off x="3281230"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6" name="rc166"/>
            <p:cNvSpPr/>
            <p:nvPr/>
          </p:nvSpPr>
          <p:spPr>
            <a:xfrm>
              <a:off x="3541014"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800798"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4060582"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320366"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80150"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839934" y="34653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99717" y="34653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3" name="rc173"/>
            <p:cNvSpPr/>
            <p:nvPr/>
          </p:nvSpPr>
          <p:spPr>
            <a:xfrm>
              <a:off x="5359501" y="34653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4" name="rc174"/>
            <p:cNvSpPr/>
            <p:nvPr/>
          </p:nvSpPr>
          <p:spPr>
            <a:xfrm>
              <a:off x="5619285"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5" name="rc175"/>
            <p:cNvSpPr/>
            <p:nvPr/>
          </p:nvSpPr>
          <p:spPr>
            <a:xfrm>
              <a:off x="5879069" y="34653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6" name="rc176"/>
            <p:cNvSpPr/>
            <p:nvPr/>
          </p:nvSpPr>
          <p:spPr>
            <a:xfrm>
              <a:off x="6138853" y="346533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77" name="rc177"/>
            <p:cNvSpPr/>
            <p:nvPr/>
          </p:nvSpPr>
          <p:spPr>
            <a:xfrm>
              <a:off x="6398637" y="3465333"/>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78" name="rc178"/>
            <p:cNvSpPr/>
            <p:nvPr/>
          </p:nvSpPr>
          <p:spPr>
            <a:xfrm>
              <a:off x="6658421" y="3465333"/>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9" name="rc179"/>
            <p:cNvSpPr/>
            <p:nvPr/>
          </p:nvSpPr>
          <p:spPr>
            <a:xfrm>
              <a:off x="6918204" y="3465333"/>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80" name="rc180"/>
            <p:cNvSpPr/>
            <p:nvPr/>
          </p:nvSpPr>
          <p:spPr>
            <a:xfrm>
              <a:off x="7177988" y="3465333"/>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1" name="rc181"/>
            <p:cNvSpPr/>
            <p:nvPr/>
          </p:nvSpPr>
          <p:spPr>
            <a:xfrm>
              <a:off x="7437772" y="3465333"/>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82" name="rc182"/>
            <p:cNvSpPr/>
            <p:nvPr/>
          </p:nvSpPr>
          <p:spPr>
            <a:xfrm>
              <a:off x="7697556" y="3465333"/>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3" name="rc183"/>
            <p:cNvSpPr/>
            <p:nvPr/>
          </p:nvSpPr>
          <p:spPr>
            <a:xfrm>
              <a:off x="7957340" y="346533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4" name="rc184"/>
            <p:cNvSpPr/>
            <p:nvPr/>
          </p:nvSpPr>
          <p:spPr>
            <a:xfrm>
              <a:off x="8217124" y="346533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5" name="rc185"/>
            <p:cNvSpPr/>
            <p:nvPr/>
          </p:nvSpPr>
          <p:spPr>
            <a:xfrm>
              <a:off x="8476908" y="346533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6" name="rc186"/>
            <p:cNvSpPr/>
            <p:nvPr/>
          </p:nvSpPr>
          <p:spPr>
            <a:xfrm>
              <a:off x="1982311" y="240478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87" name="rc187"/>
            <p:cNvSpPr/>
            <p:nvPr/>
          </p:nvSpPr>
          <p:spPr>
            <a:xfrm>
              <a:off x="2242095" y="24047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8" name="rc188"/>
            <p:cNvSpPr/>
            <p:nvPr/>
          </p:nvSpPr>
          <p:spPr>
            <a:xfrm>
              <a:off x="2501879" y="24047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9" name="rc189"/>
            <p:cNvSpPr/>
            <p:nvPr/>
          </p:nvSpPr>
          <p:spPr>
            <a:xfrm>
              <a:off x="2761663"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0" name="rc190"/>
            <p:cNvSpPr/>
            <p:nvPr/>
          </p:nvSpPr>
          <p:spPr>
            <a:xfrm>
              <a:off x="3021447" y="24047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1" name="rc191"/>
            <p:cNvSpPr/>
            <p:nvPr/>
          </p:nvSpPr>
          <p:spPr>
            <a:xfrm>
              <a:off x="3281230" y="240478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2" name="rc192"/>
            <p:cNvSpPr/>
            <p:nvPr/>
          </p:nvSpPr>
          <p:spPr>
            <a:xfrm>
              <a:off x="3541014" y="24047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3" name="rc193"/>
            <p:cNvSpPr/>
            <p:nvPr/>
          </p:nvSpPr>
          <p:spPr>
            <a:xfrm>
              <a:off x="3800798"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4" name="rc194"/>
            <p:cNvSpPr/>
            <p:nvPr/>
          </p:nvSpPr>
          <p:spPr>
            <a:xfrm>
              <a:off x="4060582"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5" name="rc195"/>
            <p:cNvSpPr/>
            <p:nvPr/>
          </p:nvSpPr>
          <p:spPr>
            <a:xfrm>
              <a:off x="4320366" y="24047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6" name="rc196"/>
            <p:cNvSpPr/>
            <p:nvPr/>
          </p:nvSpPr>
          <p:spPr>
            <a:xfrm>
              <a:off x="4580150" y="24047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7" name="rc197"/>
            <p:cNvSpPr/>
            <p:nvPr/>
          </p:nvSpPr>
          <p:spPr>
            <a:xfrm>
              <a:off x="4839934" y="24047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8" name="rc198"/>
            <p:cNvSpPr/>
            <p:nvPr/>
          </p:nvSpPr>
          <p:spPr>
            <a:xfrm>
              <a:off x="5099717" y="240478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9" name="rc199"/>
            <p:cNvSpPr/>
            <p:nvPr/>
          </p:nvSpPr>
          <p:spPr>
            <a:xfrm>
              <a:off x="5359501" y="240478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0" name="rc200"/>
            <p:cNvSpPr/>
            <p:nvPr/>
          </p:nvSpPr>
          <p:spPr>
            <a:xfrm>
              <a:off x="5619285"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1" name="rc201"/>
            <p:cNvSpPr/>
            <p:nvPr/>
          </p:nvSpPr>
          <p:spPr>
            <a:xfrm>
              <a:off x="5879069"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2" name="rc202"/>
            <p:cNvSpPr/>
            <p:nvPr/>
          </p:nvSpPr>
          <p:spPr>
            <a:xfrm>
              <a:off x="6138853"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3" name="rc203"/>
            <p:cNvSpPr/>
            <p:nvPr/>
          </p:nvSpPr>
          <p:spPr>
            <a:xfrm>
              <a:off x="6398637" y="24047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4" name="rc204"/>
            <p:cNvSpPr/>
            <p:nvPr/>
          </p:nvSpPr>
          <p:spPr>
            <a:xfrm>
              <a:off x="6658421"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5" name="rc205"/>
            <p:cNvSpPr/>
            <p:nvPr/>
          </p:nvSpPr>
          <p:spPr>
            <a:xfrm>
              <a:off x="6918204"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6" name="rc206"/>
            <p:cNvSpPr/>
            <p:nvPr/>
          </p:nvSpPr>
          <p:spPr>
            <a:xfrm>
              <a:off x="7177988" y="24047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7" name="rc207"/>
            <p:cNvSpPr/>
            <p:nvPr/>
          </p:nvSpPr>
          <p:spPr>
            <a:xfrm>
              <a:off x="7437772"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8" name="rc208"/>
            <p:cNvSpPr/>
            <p:nvPr/>
          </p:nvSpPr>
          <p:spPr>
            <a:xfrm>
              <a:off x="7697556"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9" name="rc209"/>
            <p:cNvSpPr/>
            <p:nvPr/>
          </p:nvSpPr>
          <p:spPr>
            <a:xfrm>
              <a:off x="7957340"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0" name="rc210"/>
            <p:cNvSpPr/>
            <p:nvPr/>
          </p:nvSpPr>
          <p:spPr>
            <a:xfrm>
              <a:off x="8217124"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1" name="rc211"/>
            <p:cNvSpPr/>
            <p:nvPr/>
          </p:nvSpPr>
          <p:spPr>
            <a:xfrm>
              <a:off x="8476908"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2" name="rc212"/>
            <p:cNvSpPr/>
            <p:nvPr/>
          </p:nvSpPr>
          <p:spPr>
            <a:xfrm>
              <a:off x="1982311" y="2935058"/>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3" name="rc213"/>
            <p:cNvSpPr/>
            <p:nvPr/>
          </p:nvSpPr>
          <p:spPr>
            <a:xfrm>
              <a:off x="2242095" y="29350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14" name="rc214"/>
            <p:cNvSpPr/>
            <p:nvPr/>
          </p:nvSpPr>
          <p:spPr>
            <a:xfrm>
              <a:off x="2501879" y="29350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15" name="rc215"/>
            <p:cNvSpPr/>
            <p:nvPr/>
          </p:nvSpPr>
          <p:spPr>
            <a:xfrm>
              <a:off x="2761663"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6" name="rc216"/>
            <p:cNvSpPr/>
            <p:nvPr/>
          </p:nvSpPr>
          <p:spPr>
            <a:xfrm>
              <a:off x="3021447" y="29350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17" name="rc217"/>
            <p:cNvSpPr/>
            <p:nvPr/>
          </p:nvSpPr>
          <p:spPr>
            <a:xfrm>
              <a:off x="3281230" y="293505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8" name="rc218"/>
            <p:cNvSpPr/>
            <p:nvPr/>
          </p:nvSpPr>
          <p:spPr>
            <a:xfrm>
              <a:off x="3541014" y="293505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9" name="rc219"/>
            <p:cNvSpPr/>
            <p:nvPr/>
          </p:nvSpPr>
          <p:spPr>
            <a:xfrm>
              <a:off x="3800798"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0" name="rc220"/>
            <p:cNvSpPr/>
            <p:nvPr/>
          </p:nvSpPr>
          <p:spPr>
            <a:xfrm>
              <a:off x="4060582"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1" name="rc221"/>
            <p:cNvSpPr/>
            <p:nvPr/>
          </p:nvSpPr>
          <p:spPr>
            <a:xfrm>
              <a:off x="4320366"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2" name="rc222"/>
            <p:cNvSpPr/>
            <p:nvPr/>
          </p:nvSpPr>
          <p:spPr>
            <a:xfrm>
              <a:off x="4580150" y="29350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3" name="rc223"/>
            <p:cNvSpPr/>
            <p:nvPr/>
          </p:nvSpPr>
          <p:spPr>
            <a:xfrm>
              <a:off x="4839934" y="29350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24" name="rc224"/>
            <p:cNvSpPr/>
            <p:nvPr/>
          </p:nvSpPr>
          <p:spPr>
            <a:xfrm>
              <a:off x="5099717"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5" name="rc225"/>
            <p:cNvSpPr/>
            <p:nvPr/>
          </p:nvSpPr>
          <p:spPr>
            <a:xfrm>
              <a:off x="5359501" y="29350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6" name="rc226"/>
            <p:cNvSpPr/>
            <p:nvPr/>
          </p:nvSpPr>
          <p:spPr>
            <a:xfrm>
              <a:off x="5619285"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7" name="rc227"/>
            <p:cNvSpPr/>
            <p:nvPr/>
          </p:nvSpPr>
          <p:spPr>
            <a:xfrm>
              <a:off x="5879069" y="29350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8" name="rc228"/>
            <p:cNvSpPr/>
            <p:nvPr/>
          </p:nvSpPr>
          <p:spPr>
            <a:xfrm>
              <a:off x="6138853" y="29350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9" name="rc229"/>
            <p:cNvSpPr/>
            <p:nvPr/>
          </p:nvSpPr>
          <p:spPr>
            <a:xfrm>
              <a:off x="6398637"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0" name="rc230"/>
            <p:cNvSpPr/>
            <p:nvPr/>
          </p:nvSpPr>
          <p:spPr>
            <a:xfrm>
              <a:off x="6658421"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1" name="rc231"/>
            <p:cNvSpPr/>
            <p:nvPr/>
          </p:nvSpPr>
          <p:spPr>
            <a:xfrm>
              <a:off x="6918204"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2" name="rc232"/>
            <p:cNvSpPr/>
            <p:nvPr/>
          </p:nvSpPr>
          <p:spPr>
            <a:xfrm>
              <a:off x="7177988" y="29350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3" name="rc233"/>
            <p:cNvSpPr/>
            <p:nvPr/>
          </p:nvSpPr>
          <p:spPr>
            <a:xfrm>
              <a:off x="7437772" y="29350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34" name="rc234"/>
            <p:cNvSpPr/>
            <p:nvPr/>
          </p:nvSpPr>
          <p:spPr>
            <a:xfrm>
              <a:off x="7697556" y="29350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35" name="rc235"/>
            <p:cNvSpPr/>
            <p:nvPr/>
          </p:nvSpPr>
          <p:spPr>
            <a:xfrm>
              <a:off x="7957340"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6" name="rc236"/>
            <p:cNvSpPr/>
            <p:nvPr/>
          </p:nvSpPr>
          <p:spPr>
            <a:xfrm>
              <a:off x="8217124" y="29350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7" name="rc237"/>
            <p:cNvSpPr/>
            <p:nvPr/>
          </p:nvSpPr>
          <p:spPr>
            <a:xfrm>
              <a:off x="8476908"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8" name="rc238"/>
            <p:cNvSpPr/>
            <p:nvPr/>
          </p:nvSpPr>
          <p:spPr>
            <a:xfrm>
              <a:off x="1982311" y="200707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9" name="rc239"/>
            <p:cNvSpPr/>
            <p:nvPr/>
          </p:nvSpPr>
          <p:spPr>
            <a:xfrm>
              <a:off x="2242095" y="20070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0" name="rc240"/>
            <p:cNvSpPr/>
            <p:nvPr/>
          </p:nvSpPr>
          <p:spPr>
            <a:xfrm>
              <a:off x="2501879" y="200707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1" name="rc241"/>
            <p:cNvSpPr/>
            <p:nvPr/>
          </p:nvSpPr>
          <p:spPr>
            <a:xfrm>
              <a:off x="2761663" y="200707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2" name="rc242"/>
            <p:cNvSpPr/>
            <p:nvPr/>
          </p:nvSpPr>
          <p:spPr>
            <a:xfrm>
              <a:off x="3021447" y="200707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3" name="rc243"/>
            <p:cNvSpPr/>
            <p:nvPr/>
          </p:nvSpPr>
          <p:spPr>
            <a:xfrm>
              <a:off x="3281230" y="20070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4" name="rc244"/>
            <p:cNvSpPr/>
            <p:nvPr/>
          </p:nvSpPr>
          <p:spPr>
            <a:xfrm>
              <a:off x="3541014" y="200707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5" name="rc245"/>
            <p:cNvSpPr/>
            <p:nvPr/>
          </p:nvSpPr>
          <p:spPr>
            <a:xfrm>
              <a:off x="3800798" y="200707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6" name="rc246"/>
            <p:cNvSpPr/>
            <p:nvPr/>
          </p:nvSpPr>
          <p:spPr>
            <a:xfrm>
              <a:off x="4060582" y="200707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7" name="rc247"/>
            <p:cNvSpPr/>
            <p:nvPr/>
          </p:nvSpPr>
          <p:spPr>
            <a:xfrm>
              <a:off x="4320366" y="200707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8" name="rc248"/>
            <p:cNvSpPr/>
            <p:nvPr/>
          </p:nvSpPr>
          <p:spPr>
            <a:xfrm>
              <a:off x="4580150" y="200707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9" name="rc249"/>
            <p:cNvSpPr/>
            <p:nvPr/>
          </p:nvSpPr>
          <p:spPr>
            <a:xfrm>
              <a:off x="4839934" y="2007077"/>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50" name="rc250"/>
            <p:cNvSpPr/>
            <p:nvPr/>
          </p:nvSpPr>
          <p:spPr>
            <a:xfrm>
              <a:off x="5099717" y="20070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1" name="rc251"/>
            <p:cNvSpPr/>
            <p:nvPr/>
          </p:nvSpPr>
          <p:spPr>
            <a:xfrm>
              <a:off x="5359501" y="20070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2" name="rc252"/>
            <p:cNvSpPr/>
            <p:nvPr/>
          </p:nvSpPr>
          <p:spPr>
            <a:xfrm>
              <a:off x="5619285" y="20070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3" name="rc253"/>
            <p:cNvSpPr/>
            <p:nvPr/>
          </p:nvSpPr>
          <p:spPr>
            <a:xfrm>
              <a:off x="5879069" y="200707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4" name="rc254"/>
            <p:cNvSpPr/>
            <p:nvPr/>
          </p:nvSpPr>
          <p:spPr>
            <a:xfrm>
              <a:off x="6138853"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5" name="rc255"/>
            <p:cNvSpPr/>
            <p:nvPr/>
          </p:nvSpPr>
          <p:spPr>
            <a:xfrm>
              <a:off x="6398637" y="20070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6" name="rc256"/>
            <p:cNvSpPr/>
            <p:nvPr/>
          </p:nvSpPr>
          <p:spPr>
            <a:xfrm>
              <a:off x="6658421" y="200707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7" name="rc257"/>
            <p:cNvSpPr/>
            <p:nvPr/>
          </p:nvSpPr>
          <p:spPr>
            <a:xfrm>
              <a:off x="6918204" y="20070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8" name="rc258"/>
            <p:cNvSpPr/>
            <p:nvPr/>
          </p:nvSpPr>
          <p:spPr>
            <a:xfrm>
              <a:off x="7177988"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9" name="rc259"/>
            <p:cNvSpPr/>
            <p:nvPr/>
          </p:nvSpPr>
          <p:spPr>
            <a:xfrm>
              <a:off x="7437772" y="200707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0" name="rc260"/>
            <p:cNvSpPr/>
            <p:nvPr/>
          </p:nvSpPr>
          <p:spPr>
            <a:xfrm>
              <a:off x="7697556" y="20070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1" name="rc261"/>
            <p:cNvSpPr/>
            <p:nvPr/>
          </p:nvSpPr>
          <p:spPr>
            <a:xfrm>
              <a:off x="7957340"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2" name="rc262"/>
            <p:cNvSpPr/>
            <p:nvPr/>
          </p:nvSpPr>
          <p:spPr>
            <a:xfrm>
              <a:off x="821712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3" name="rc263"/>
            <p:cNvSpPr/>
            <p:nvPr/>
          </p:nvSpPr>
          <p:spPr>
            <a:xfrm>
              <a:off x="8476908" y="20070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4" name="rc264"/>
            <p:cNvSpPr/>
            <p:nvPr/>
          </p:nvSpPr>
          <p:spPr>
            <a:xfrm>
              <a:off x="1982311"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5" name="rc265"/>
            <p:cNvSpPr/>
            <p:nvPr/>
          </p:nvSpPr>
          <p:spPr>
            <a:xfrm>
              <a:off x="2242095"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6" name="rc266"/>
            <p:cNvSpPr/>
            <p:nvPr/>
          </p:nvSpPr>
          <p:spPr>
            <a:xfrm>
              <a:off x="2501879"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7" name="rc267"/>
            <p:cNvSpPr/>
            <p:nvPr/>
          </p:nvSpPr>
          <p:spPr>
            <a:xfrm>
              <a:off x="2761663" y="1344233"/>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68" name="rc268"/>
            <p:cNvSpPr/>
            <p:nvPr/>
          </p:nvSpPr>
          <p:spPr>
            <a:xfrm>
              <a:off x="3021447" y="134423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9" name="rc269"/>
            <p:cNvSpPr/>
            <p:nvPr/>
          </p:nvSpPr>
          <p:spPr>
            <a:xfrm>
              <a:off x="3281230" y="134423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0" name="rc270"/>
            <p:cNvSpPr/>
            <p:nvPr/>
          </p:nvSpPr>
          <p:spPr>
            <a:xfrm>
              <a:off x="3541014" y="134423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1" name="rc271"/>
            <p:cNvSpPr/>
            <p:nvPr/>
          </p:nvSpPr>
          <p:spPr>
            <a:xfrm>
              <a:off x="3800798" y="13442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2" name="rc272"/>
            <p:cNvSpPr/>
            <p:nvPr/>
          </p:nvSpPr>
          <p:spPr>
            <a:xfrm>
              <a:off x="4060582"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3" name="rc273"/>
            <p:cNvSpPr/>
            <p:nvPr/>
          </p:nvSpPr>
          <p:spPr>
            <a:xfrm>
              <a:off x="4320366" y="13442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4" name="rc274"/>
            <p:cNvSpPr/>
            <p:nvPr/>
          </p:nvSpPr>
          <p:spPr>
            <a:xfrm>
              <a:off x="4580150" y="13442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5" name="rc275"/>
            <p:cNvSpPr/>
            <p:nvPr/>
          </p:nvSpPr>
          <p:spPr>
            <a:xfrm>
              <a:off x="4839934" y="13442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6" name="rc276"/>
            <p:cNvSpPr/>
            <p:nvPr/>
          </p:nvSpPr>
          <p:spPr>
            <a:xfrm>
              <a:off x="509971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7" name="rc277"/>
            <p:cNvSpPr/>
            <p:nvPr/>
          </p:nvSpPr>
          <p:spPr>
            <a:xfrm>
              <a:off x="5359501"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8" name="rc278"/>
            <p:cNvSpPr/>
            <p:nvPr/>
          </p:nvSpPr>
          <p:spPr>
            <a:xfrm>
              <a:off x="5619285"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9" name="rc279"/>
            <p:cNvSpPr/>
            <p:nvPr/>
          </p:nvSpPr>
          <p:spPr>
            <a:xfrm>
              <a:off x="5879069"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0" name="rc280"/>
            <p:cNvSpPr/>
            <p:nvPr/>
          </p:nvSpPr>
          <p:spPr>
            <a:xfrm>
              <a:off x="6138853"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1" name="rc281"/>
            <p:cNvSpPr/>
            <p:nvPr/>
          </p:nvSpPr>
          <p:spPr>
            <a:xfrm>
              <a:off x="639863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2" name="rc282"/>
            <p:cNvSpPr/>
            <p:nvPr/>
          </p:nvSpPr>
          <p:spPr>
            <a:xfrm>
              <a:off x="6658421"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3" name="rc283"/>
            <p:cNvSpPr/>
            <p:nvPr/>
          </p:nvSpPr>
          <p:spPr>
            <a:xfrm>
              <a:off x="6918204"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4" name="rc284"/>
            <p:cNvSpPr/>
            <p:nvPr/>
          </p:nvSpPr>
          <p:spPr>
            <a:xfrm>
              <a:off x="7177988"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5" name="rc285"/>
            <p:cNvSpPr/>
            <p:nvPr/>
          </p:nvSpPr>
          <p:spPr>
            <a:xfrm>
              <a:off x="7437772"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6" name="rc286"/>
            <p:cNvSpPr/>
            <p:nvPr/>
          </p:nvSpPr>
          <p:spPr>
            <a:xfrm>
              <a:off x="7697556"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7" name="rc287"/>
            <p:cNvSpPr/>
            <p:nvPr/>
          </p:nvSpPr>
          <p:spPr>
            <a:xfrm>
              <a:off x="7957340"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8" name="rc288"/>
            <p:cNvSpPr/>
            <p:nvPr/>
          </p:nvSpPr>
          <p:spPr>
            <a:xfrm>
              <a:off x="8217124"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8476908"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0" name="rc290"/>
            <p:cNvSpPr/>
            <p:nvPr/>
          </p:nvSpPr>
          <p:spPr>
            <a:xfrm>
              <a:off x="1982311"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1" name="rc291"/>
            <p:cNvSpPr/>
            <p:nvPr/>
          </p:nvSpPr>
          <p:spPr>
            <a:xfrm>
              <a:off x="2242095"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2" name="rc292"/>
            <p:cNvSpPr/>
            <p:nvPr/>
          </p:nvSpPr>
          <p:spPr>
            <a:xfrm>
              <a:off x="2501879"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3" name="rc293"/>
            <p:cNvSpPr/>
            <p:nvPr/>
          </p:nvSpPr>
          <p:spPr>
            <a:xfrm>
              <a:off x="2761663"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4" name="rc294"/>
            <p:cNvSpPr/>
            <p:nvPr/>
          </p:nvSpPr>
          <p:spPr>
            <a:xfrm>
              <a:off x="3021447"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3281230"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6" name="rc296"/>
            <p:cNvSpPr/>
            <p:nvPr/>
          </p:nvSpPr>
          <p:spPr>
            <a:xfrm>
              <a:off x="3541014"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7" name="rc297"/>
            <p:cNvSpPr/>
            <p:nvPr/>
          </p:nvSpPr>
          <p:spPr>
            <a:xfrm>
              <a:off x="3800798"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8" name="rc298"/>
            <p:cNvSpPr/>
            <p:nvPr/>
          </p:nvSpPr>
          <p:spPr>
            <a:xfrm>
              <a:off x="4060582"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9" name="rc299"/>
            <p:cNvSpPr/>
            <p:nvPr/>
          </p:nvSpPr>
          <p:spPr>
            <a:xfrm>
              <a:off x="4320366"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80150"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1" name="rc301"/>
            <p:cNvSpPr/>
            <p:nvPr/>
          </p:nvSpPr>
          <p:spPr>
            <a:xfrm>
              <a:off x="4839934"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99717" y="306762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59501" y="306762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4" name="rc304"/>
            <p:cNvSpPr/>
            <p:nvPr/>
          </p:nvSpPr>
          <p:spPr>
            <a:xfrm>
              <a:off x="5619285" y="306762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79069" y="306762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6" name="rc306"/>
            <p:cNvSpPr/>
            <p:nvPr/>
          </p:nvSpPr>
          <p:spPr>
            <a:xfrm>
              <a:off x="6138853"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98637" y="30676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08" name="rc308"/>
            <p:cNvSpPr/>
            <p:nvPr/>
          </p:nvSpPr>
          <p:spPr>
            <a:xfrm>
              <a:off x="6658421" y="30676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9" name="rc309"/>
            <p:cNvSpPr/>
            <p:nvPr/>
          </p:nvSpPr>
          <p:spPr>
            <a:xfrm>
              <a:off x="6918204" y="306762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77988" y="30676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1" name="rc311"/>
            <p:cNvSpPr/>
            <p:nvPr/>
          </p:nvSpPr>
          <p:spPr>
            <a:xfrm>
              <a:off x="7437772" y="30676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2" name="rc312"/>
            <p:cNvSpPr/>
            <p:nvPr/>
          </p:nvSpPr>
          <p:spPr>
            <a:xfrm>
              <a:off x="7697556" y="3067627"/>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3" name="rc313"/>
            <p:cNvSpPr/>
            <p:nvPr/>
          </p:nvSpPr>
          <p:spPr>
            <a:xfrm>
              <a:off x="7957340" y="3067627"/>
              <a:ext cx="259783" cy="132568"/>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14" name="rc314"/>
            <p:cNvSpPr/>
            <p:nvPr/>
          </p:nvSpPr>
          <p:spPr>
            <a:xfrm>
              <a:off x="8217124" y="30676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5" name="rc315"/>
            <p:cNvSpPr/>
            <p:nvPr/>
          </p:nvSpPr>
          <p:spPr>
            <a:xfrm>
              <a:off x="8476908" y="30676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6" name="rc316"/>
            <p:cNvSpPr/>
            <p:nvPr/>
          </p:nvSpPr>
          <p:spPr>
            <a:xfrm>
              <a:off x="1982311" y="3332764"/>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7" name="rc317"/>
            <p:cNvSpPr/>
            <p:nvPr/>
          </p:nvSpPr>
          <p:spPr>
            <a:xfrm>
              <a:off x="2242095" y="3332764"/>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18" name="rc318"/>
            <p:cNvSpPr/>
            <p:nvPr/>
          </p:nvSpPr>
          <p:spPr>
            <a:xfrm>
              <a:off x="2501879" y="333276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9" name="rc319"/>
            <p:cNvSpPr/>
            <p:nvPr/>
          </p:nvSpPr>
          <p:spPr>
            <a:xfrm>
              <a:off x="2761663" y="333276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0" name="rc320"/>
            <p:cNvSpPr/>
            <p:nvPr/>
          </p:nvSpPr>
          <p:spPr>
            <a:xfrm>
              <a:off x="3021447" y="333276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1" name="rc321"/>
            <p:cNvSpPr/>
            <p:nvPr/>
          </p:nvSpPr>
          <p:spPr>
            <a:xfrm>
              <a:off x="3281230" y="333276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2" name="rc322"/>
            <p:cNvSpPr/>
            <p:nvPr/>
          </p:nvSpPr>
          <p:spPr>
            <a:xfrm>
              <a:off x="3541014"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3" name="rc323"/>
            <p:cNvSpPr/>
            <p:nvPr/>
          </p:nvSpPr>
          <p:spPr>
            <a:xfrm>
              <a:off x="3800798" y="333276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4" name="rc324"/>
            <p:cNvSpPr/>
            <p:nvPr/>
          </p:nvSpPr>
          <p:spPr>
            <a:xfrm>
              <a:off x="4060582" y="333276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25" name="rc325"/>
            <p:cNvSpPr/>
            <p:nvPr/>
          </p:nvSpPr>
          <p:spPr>
            <a:xfrm>
              <a:off x="4320366" y="333276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26" name="rc326"/>
            <p:cNvSpPr/>
            <p:nvPr/>
          </p:nvSpPr>
          <p:spPr>
            <a:xfrm>
              <a:off x="4580150" y="333276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7" name="rc327"/>
            <p:cNvSpPr/>
            <p:nvPr/>
          </p:nvSpPr>
          <p:spPr>
            <a:xfrm>
              <a:off x="4839934" y="333276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8" name="rc328"/>
            <p:cNvSpPr/>
            <p:nvPr/>
          </p:nvSpPr>
          <p:spPr>
            <a:xfrm>
              <a:off x="5099717" y="333276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9" name="rc329"/>
            <p:cNvSpPr/>
            <p:nvPr/>
          </p:nvSpPr>
          <p:spPr>
            <a:xfrm>
              <a:off x="5359501" y="333276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0" name="rc330"/>
            <p:cNvSpPr/>
            <p:nvPr/>
          </p:nvSpPr>
          <p:spPr>
            <a:xfrm>
              <a:off x="5619285"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1" name="rc331"/>
            <p:cNvSpPr/>
            <p:nvPr/>
          </p:nvSpPr>
          <p:spPr>
            <a:xfrm>
              <a:off x="5879069" y="333276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32" name="rc332"/>
            <p:cNvSpPr/>
            <p:nvPr/>
          </p:nvSpPr>
          <p:spPr>
            <a:xfrm>
              <a:off x="6138853" y="333276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3" name="rc333"/>
            <p:cNvSpPr/>
            <p:nvPr/>
          </p:nvSpPr>
          <p:spPr>
            <a:xfrm>
              <a:off x="6398637" y="333276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4" name="rc334"/>
            <p:cNvSpPr/>
            <p:nvPr/>
          </p:nvSpPr>
          <p:spPr>
            <a:xfrm>
              <a:off x="6658421" y="333276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5" name="rc335"/>
            <p:cNvSpPr/>
            <p:nvPr/>
          </p:nvSpPr>
          <p:spPr>
            <a:xfrm>
              <a:off x="6918204"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36" name="rc336"/>
            <p:cNvSpPr/>
            <p:nvPr/>
          </p:nvSpPr>
          <p:spPr>
            <a:xfrm>
              <a:off x="7177988" y="333276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37" name="rc337"/>
            <p:cNvSpPr/>
            <p:nvPr/>
          </p:nvSpPr>
          <p:spPr>
            <a:xfrm>
              <a:off x="7437772" y="333276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38" name="rc338"/>
            <p:cNvSpPr/>
            <p:nvPr/>
          </p:nvSpPr>
          <p:spPr>
            <a:xfrm>
              <a:off x="7697556" y="333276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9" name="rc339"/>
            <p:cNvSpPr/>
            <p:nvPr/>
          </p:nvSpPr>
          <p:spPr>
            <a:xfrm>
              <a:off x="7957340" y="333276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0" name="rc340"/>
            <p:cNvSpPr/>
            <p:nvPr/>
          </p:nvSpPr>
          <p:spPr>
            <a:xfrm>
              <a:off x="8217124" y="333276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1" name="rc341"/>
            <p:cNvSpPr/>
            <p:nvPr/>
          </p:nvSpPr>
          <p:spPr>
            <a:xfrm>
              <a:off x="8476908" y="333276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2" name="rc342"/>
            <p:cNvSpPr/>
            <p:nvPr/>
          </p:nvSpPr>
          <p:spPr>
            <a:xfrm>
              <a:off x="1982311"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3" name="rc343"/>
            <p:cNvSpPr/>
            <p:nvPr/>
          </p:nvSpPr>
          <p:spPr>
            <a:xfrm>
              <a:off x="2242095" y="492359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44" name="rc344"/>
            <p:cNvSpPr/>
            <p:nvPr/>
          </p:nvSpPr>
          <p:spPr>
            <a:xfrm>
              <a:off x="2501879" y="492359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5" name="rc345"/>
            <p:cNvSpPr/>
            <p:nvPr/>
          </p:nvSpPr>
          <p:spPr>
            <a:xfrm>
              <a:off x="2761663"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6" name="rc346"/>
            <p:cNvSpPr/>
            <p:nvPr/>
          </p:nvSpPr>
          <p:spPr>
            <a:xfrm>
              <a:off x="3021447" y="492359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7" name="rc347"/>
            <p:cNvSpPr/>
            <p:nvPr/>
          </p:nvSpPr>
          <p:spPr>
            <a:xfrm>
              <a:off x="3281230" y="492359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48" name="rc348"/>
            <p:cNvSpPr/>
            <p:nvPr/>
          </p:nvSpPr>
          <p:spPr>
            <a:xfrm>
              <a:off x="3541014"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9" name="rc349"/>
            <p:cNvSpPr/>
            <p:nvPr/>
          </p:nvSpPr>
          <p:spPr>
            <a:xfrm>
              <a:off x="3800798"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0" name="rc350"/>
            <p:cNvSpPr/>
            <p:nvPr/>
          </p:nvSpPr>
          <p:spPr>
            <a:xfrm>
              <a:off x="4060582"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1" name="rc351"/>
            <p:cNvSpPr/>
            <p:nvPr/>
          </p:nvSpPr>
          <p:spPr>
            <a:xfrm>
              <a:off x="4320366"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2" name="rc352"/>
            <p:cNvSpPr/>
            <p:nvPr/>
          </p:nvSpPr>
          <p:spPr>
            <a:xfrm>
              <a:off x="4580150" y="492359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3" name="rc353"/>
            <p:cNvSpPr/>
            <p:nvPr/>
          </p:nvSpPr>
          <p:spPr>
            <a:xfrm>
              <a:off x="4839934" y="492359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4" name="rc354"/>
            <p:cNvSpPr/>
            <p:nvPr/>
          </p:nvSpPr>
          <p:spPr>
            <a:xfrm>
              <a:off x="5099717"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5" name="rc355"/>
            <p:cNvSpPr/>
            <p:nvPr/>
          </p:nvSpPr>
          <p:spPr>
            <a:xfrm>
              <a:off x="5359501"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6" name="rc356"/>
            <p:cNvSpPr/>
            <p:nvPr/>
          </p:nvSpPr>
          <p:spPr>
            <a:xfrm>
              <a:off x="5619285" y="4923590"/>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7" name="rc357"/>
            <p:cNvSpPr/>
            <p:nvPr/>
          </p:nvSpPr>
          <p:spPr>
            <a:xfrm>
              <a:off x="5879069" y="4923590"/>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8" name="rc358"/>
            <p:cNvSpPr/>
            <p:nvPr/>
          </p:nvSpPr>
          <p:spPr>
            <a:xfrm>
              <a:off x="6138853" y="4923590"/>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59" name="rc359"/>
            <p:cNvSpPr/>
            <p:nvPr/>
          </p:nvSpPr>
          <p:spPr>
            <a:xfrm>
              <a:off x="6398637" y="492359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0" name="rc360"/>
            <p:cNvSpPr/>
            <p:nvPr/>
          </p:nvSpPr>
          <p:spPr>
            <a:xfrm>
              <a:off x="6658421" y="492359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1" name="rc361"/>
            <p:cNvSpPr/>
            <p:nvPr/>
          </p:nvSpPr>
          <p:spPr>
            <a:xfrm>
              <a:off x="6918204" y="492359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2" name="rc362"/>
            <p:cNvSpPr/>
            <p:nvPr/>
          </p:nvSpPr>
          <p:spPr>
            <a:xfrm>
              <a:off x="7177988" y="4923590"/>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63" name="rc363"/>
            <p:cNvSpPr/>
            <p:nvPr/>
          </p:nvSpPr>
          <p:spPr>
            <a:xfrm>
              <a:off x="7437772" y="4923590"/>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64" name="rc364"/>
            <p:cNvSpPr/>
            <p:nvPr/>
          </p:nvSpPr>
          <p:spPr>
            <a:xfrm>
              <a:off x="7697556" y="4923590"/>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65" name="rc365"/>
            <p:cNvSpPr/>
            <p:nvPr/>
          </p:nvSpPr>
          <p:spPr>
            <a:xfrm>
              <a:off x="7957340" y="4923590"/>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66" name="rc366"/>
            <p:cNvSpPr/>
            <p:nvPr/>
          </p:nvSpPr>
          <p:spPr>
            <a:xfrm>
              <a:off x="8217124"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7" name="rc367"/>
            <p:cNvSpPr/>
            <p:nvPr/>
          </p:nvSpPr>
          <p:spPr>
            <a:xfrm>
              <a:off x="8476908" y="4923590"/>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68" name="rc368"/>
            <p:cNvSpPr/>
            <p:nvPr/>
          </p:nvSpPr>
          <p:spPr>
            <a:xfrm>
              <a:off x="1982311"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242095" y="14768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70" name="rc370"/>
            <p:cNvSpPr/>
            <p:nvPr/>
          </p:nvSpPr>
          <p:spPr>
            <a:xfrm>
              <a:off x="2501879" y="1476802"/>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71" name="rc371"/>
            <p:cNvSpPr/>
            <p:nvPr/>
          </p:nvSpPr>
          <p:spPr>
            <a:xfrm>
              <a:off x="2761663" y="14768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72" name="rc372"/>
            <p:cNvSpPr/>
            <p:nvPr/>
          </p:nvSpPr>
          <p:spPr>
            <a:xfrm>
              <a:off x="3021447" y="14768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3" name="rc373"/>
            <p:cNvSpPr/>
            <p:nvPr/>
          </p:nvSpPr>
          <p:spPr>
            <a:xfrm>
              <a:off x="3281230"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74" name="rc374"/>
            <p:cNvSpPr/>
            <p:nvPr/>
          </p:nvSpPr>
          <p:spPr>
            <a:xfrm>
              <a:off x="3541014"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5" name="rc375"/>
            <p:cNvSpPr/>
            <p:nvPr/>
          </p:nvSpPr>
          <p:spPr>
            <a:xfrm>
              <a:off x="380079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6" name="rc376"/>
            <p:cNvSpPr/>
            <p:nvPr/>
          </p:nvSpPr>
          <p:spPr>
            <a:xfrm>
              <a:off x="4060582"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7" name="rc377"/>
            <p:cNvSpPr/>
            <p:nvPr/>
          </p:nvSpPr>
          <p:spPr>
            <a:xfrm>
              <a:off x="4320366" y="147680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8" name="rc378"/>
            <p:cNvSpPr/>
            <p:nvPr/>
          </p:nvSpPr>
          <p:spPr>
            <a:xfrm>
              <a:off x="4580150"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79" name="rc379"/>
            <p:cNvSpPr/>
            <p:nvPr/>
          </p:nvSpPr>
          <p:spPr>
            <a:xfrm>
              <a:off x="4839934"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0" name="rc380"/>
            <p:cNvSpPr/>
            <p:nvPr/>
          </p:nvSpPr>
          <p:spPr>
            <a:xfrm>
              <a:off x="5099717" y="14768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1" name="rc381"/>
            <p:cNvSpPr/>
            <p:nvPr/>
          </p:nvSpPr>
          <p:spPr>
            <a:xfrm>
              <a:off x="5359501" y="14768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2" name="rc382"/>
            <p:cNvSpPr/>
            <p:nvPr/>
          </p:nvSpPr>
          <p:spPr>
            <a:xfrm>
              <a:off x="5619285" y="14768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3" name="rc383"/>
            <p:cNvSpPr/>
            <p:nvPr/>
          </p:nvSpPr>
          <p:spPr>
            <a:xfrm>
              <a:off x="5879069" y="14768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4" name="rc384"/>
            <p:cNvSpPr/>
            <p:nvPr/>
          </p:nvSpPr>
          <p:spPr>
            <a:xfrm>
              <a:off x="6138853"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5" name="rc385"/>
            <p:cNvSpPr/>
            <p:nvPr/>
          </p:nvSpPr>
          <p:spPr>
            <a:xfrm>
              <a:off x="6398637" y="14768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6" name="rc386"/>
            <p:cNvSpPr/>
            <p:nvPr/>
          </p:nvSpPr>
          <p:spPr>
            <a:xfrm>
              <a:off x="6658421"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7" name="rc387"/>
            <p:cNvSpPr/>
            <p:nvPr/>
          </p:nvSpPr>
          <p:spPr>
            <a:xfrm>
              <a:off x="6918204"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7177988" y="14768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9" name="rc389"/>
            <p:cNvSpPr/>
            <p:nvPr/>
          </p:nvSpPr>
          <p:spPr>
            <a:xfrm>
              <a:off x="7437772" y="14768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0" name="rc390"/>
            <p:cNvSpPr/>
            <p:nvPr/>
          </p:nvSpPr>
          <p:spPr>
            <a:xfrm>
              <a:off x="7697556" y="14768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1" name="rc391"/>
            <p:cNvSpPr/>
            <p:nvPr/>
          </p:nvSpPr>
          <p:spPr>
            <a:xfrm>
              <a:off x="7957340"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2" name="rc392"/>
            <p:cNvSpPr/>
            <p:nvPr/>
          </p:nvSpPr>
          <p:spPr>
            <a:xfrm>
              <a:off x="8217124" y="14768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3" name="rc393"/>
            <p:cNvSpPr/>
            <p:nvPr/>
          </p:nvSpPr>
          <p:spPr>
            <a:xfrm>
              <a:off x="847690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4" name="rc394"/>
            <p:cNvSpPr/>
            <p:nvPr/>
          </p:nvSpPr>
          <p:spPr>
            <a:xfrm>
              <a:off x="1982311"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5" name="rc395"/>
            <p:cNvSpPr/>
            <p:nvPr/>
          </p:nvSpPr>
          <p:spPr>
            <a:xfrm>
              <a:off x="2242095"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6" name="rc396"/>
            <p:cNvSpPr/>
            <p:nvPr/>
          </p:nvSpPr>
          <p:spPr>
            <a:xfrm>
              <a:off x="2501879" y="280248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7" name="rc397"/>
            <p:cNvSpPr/>
            <p:nvPr/>
          </p:nvSpPr>
          <p:spPr>
            <a:xfrm>
              <a:off x="2761663"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8" name="rc398"/>
            <p:cNvSpPr/>
            <p:nvPr/>
          </p:nvSpPr>
          <p:spPr>
            <a:xfrm>
              <a:off x="3021447" y="2802489"/>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99" name="rc399"/>
            <p:cNvSpPr/>
            <p:nvPr/>
          </p:nvSpPr>
          <p:spPr>
            <a:xfrm>
              <a:off x="3281230"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3541014"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1" name="rc401"/>
            <p:cNvSpPr/>
            <p:nvPr/>
          </p:nvSpPr>
          <p:spPr>
            <a:xfrm>
              <a:off x="3800798"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2" name="rc402"/>
            <p:cNvSpPr/>
            <p:nvPr/>
          </p:nvSpPr>
          <p:spPr>
            <a:xfrm>
              <a:off x="4060582"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4320366"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4" name="rc404"/>
            <p:cNvSpPr/>
            <p:nvPr/>
          </p:nvSpPr>
          <p:spPr>
            <a:xfrm>
              <a:off x="4580150"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5" name="rc405"/>
            <p:cNvSpPr/>
            <p:nvPr/>
          </p:nvSpPr>
          <p:spPr>
            <a:xfrm>
              <a:off x="4839934" y="280248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6" name="rc406"/>
            <p:cNvSpPr/>
            <p:nvPr/>
          </p:nvSpPr>
          <p:spPr>
            <a:xfrm>
              <a:off x="5099717"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7" name="rc407"/>
            <p:cNvSpPr/>
            <p:nvPr/>
          </p:nvSpPr>
          <p:spPr>
            <a:xfrm>
              <a:off x="5359501"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8" name="rc408"/>
            <p:cNvSpPr/>
            <p:nvPr/>
          </p:nvSpPr>
          <p:spPr>
            <a:xfrm>
              <a:off x="5619285" y="280248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9" name="rc409"/>
            <p:cNvSpPr/>
            <p:nvPr/>
          </p:nvSpPr>
          <p:spPr>
            <a:xfrm>
              <a:off x="5879069"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10" name="rc410"/>
            <p:cNvSpPr/>
            <p:nvPr/>
          </p:nvSpPr>
          <p:spPr>
            <a:xfrm>
              <a:off x="6138853"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98637"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2" name="rc412"/>
            <p:cNvSpPr/>
            <p:nvPr/>
          </p:nvSpPr>
          <p:spPr>
            <a:xfrm>
              <a:off x="6658421" y="280248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3" name="rc413"/>
            <p:cNvSpPr/>
            <p:nvPr/>
          </p:nvSpPr>
          <p:spPr>
            <a:xfrm>
              <a:off x="6918204" y="2802489"/>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4" name="rc414"/>
            <p:cNvSpPr/>
            <p:nvPr/>
          </p:nvSpPr>
          <p:spPr>
            <a:xfrm>
              <a:off x="7177988" y="2802489"/>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15" name="rc415"/>
            <p:cNvSpPr/>
            <p:nvPr/>
          </p:nvSpPr>
          <p:spPr>
            <a:xfrm>
              <a:off x="7437772" y="2802489"/>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16" name="rc416"/>
            <p:cNvSpPr/>
            <p:nvPr/>
          </p:nvSpPr>
          <p:spPr>
            <a:xfrm>
              <a:off x="7697556" y="2802489"/>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17" name="rc417"/>
            <p:cNvSpPr/>
            <p:nvPr/>
          </p:nvSpPr>
          <p:spPr>
            <a:xfrm>
              <a:off x="7957340" y="2802489"/>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18" name="rc418"/>
            <p:cNvSpPr/>
            <p:nvPr/>
          </p:nvSpPr>
          <p:spPr>
            <a:xfrm>
              <a:off x="8217124"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9" name="rc419"/>
            <p:cNvSpPr/>
            <p:nvPr/>
          </p:nvSpPr>
          <p:spPr>
            <a:xfrm>
              <a:off x="8476908"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0" name="rc420"/>
            <p:cNvSpPr/>
            <p:nvPr/>
          </p:nvSpPr>
          <p:spPr>
            <a:xfrm>
              <a:off x="1982311"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21" name="rc421"/>
            <p:cNvSpPr/>
            <p:nvPr/>
          </p:nvSpPr>
          <p:spPr>
            <a:xfrm>
              <a:off x="2242095" y="5056158"/>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22" name="rc422"/>
            <p:cNvSpPr/>
            <p:nvPr/>
          </p:nvSpPr>
          <p:spPr>
            <a:xfrm>
              <a:off x="2501879" y="5056158"/>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23" name="rc423"/>
            <p:cNvSpPr/>
            <p:nvPr/>
          </p:nvSpPr>
          <p:spPr>
            <a:xfrm>
              <a:off x="2761663" y="505615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24" name="rc424"/>
            <p:cNvSpPr/>
            <p:nvPr/>
          </p:nvSpPr>
          <p:spPr>
            <a:xfrm>
              <a:off x="3021447" y="50561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5" name="rc425"/>
            <p:cNvSpPr/>
            <p:nvPr/>
          </p:nvSpPr>
          <p:spPr>
            <a:xfrm>
              <a:off x="3281230" y="50561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6" name="rc426"/>
            <p:cNvSpPr/>
            <p:nvPr/>
          </p:nvSpPr>
          <p:spPr>
            <a:xfrm>
              <a:off x="3541014" y="50561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27" name="rc427"/>
            <p:cNvSpPr/>
            <p:nvPr/>
          </p:nvSpPr>
          <p:spPr>
            <a:xfrm>
              <a:off x="3800798" y="50561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28" name="rc428"/>
            <p:cNvSpPr/>
            <p:nvPr/>
          </p:nvSpPr>
          <p:spPr>
            <a:xfrm>
              <a:off x="4060582"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9" name="rc429"/>
            <p:cNvSpPr/>
            <p:nvPr/>
          </p:nvSpPr>
          <p:spPr>
            <a:xfrm>
              <a:off x="4320366" y="50561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0" name="rc430"/>
            <p:cNvSpPr/>
            <p:nvPr/>
          </p:nvSpPr>
          <p:spPr>
            <a:xfrm>
              <a:off x="4580150" y="50561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1" name="rc431"/>
            <p:cNvSpPr/>
            <p:nvPr/>
          </p:nvSpPr>
          <p:spPr>
            <a:xfrm>
              <a:off x="4839934" y="50561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2" name="rc432"/>
            <p:cNvSpPr/>
            <p:nvPr/>
          </p:nvSpPr>
          <p:spPr>
            <a:xfrm>
              <a:off x="5099717" y="50561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3" name="rc433"/>
            <p:cNvSpPr/>
            <p:nvPr/>
          </p:nvSpPr>
          <p:spPr>
            <a:xfrm>
              <a:off x="5359501" y="50561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4" name="rc434"/>
            <p:cNvSpPr/>
            <p:nvPr/>
          </p:nvSpPr>
          <p:spPr>
            <a:xfrm>
              <a:off x="5619285" y="5056158"/>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35" name="rc435"/>
            <p:cNvSpPr/>
            <p:nvPr/>
          </p:nvSpPr>
          <p:spPr>
            <a:xfrm>
              <a:off x="5879069" y="5056158"/>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36" name="rc436"/>
            <p:cNvSpPr/>
            <p:nvPr/>
          </p:nvSpPr>
          <p:spPr>
            <a:xfrm>
              <a:off x="6138853" y="5056158"/>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37" name="rc437"/>
            <p:cNvSpPr/>
            <p:nvPr/>
          </p:nvSpPr>
          <p:spPr>
            <a:xfrm>
              <a:off x="6398637" y="50561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8" name="rc438"/>
            <p:cNvSpPr/>
            <p:nvPr/>
          </p:nvSpPr>
          <p:spPr>
            <a:xfrm>
              <a:off x="6658421" y="50561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9" name="rc439"/>
            <p:cNvSpPr/>
            <p:nvPr/>
          </p:nvSpPr>
          <p:spPr>
            <a:xfrm>
              <a:off x="6918204" y="50561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0" name="rc440"/>
            <p:cNvSpPr/>
            <p:nvPr/>
          </p:nvSpPr>
          <p:spPr>
            <a:xfrm>
              <a:off x="7177988" y="50561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1" name="rc441"/>
            <p:cNvSpPr/>
            <p:nvPr/>
          </p:nvSpPr>
          <p:spPr>
            <a:xfrm>
              <a:off x="7437772" y="50561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42" name="rc442"/>
            <p:cNvSpPr/>
            <p:nvPr/>
          </p:nvSpPr>
          <p:spPr>
            <a:xfrm>
              <a:off x="7697556"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43" name="rc443"/>
            <p:cNvSpPr/>
            <p:nvPr/>
          </p:nvSpPr>
          <p:spPr>
            <a:xfrm>
              <a:off x="7957340" y="50561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4" name="rc444"/>
            <p:cNvSpPr/>
            <p:nvPr/>
          </p:nvSpPr>
          <p:spPr>
            <a:xfrm>
              <a:off x="8217124" y="50561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5" name="rc445"/>
            <p:cNvSpPr/>
            <p:nvPr/>
          </p:nvSpPr>
          <p:spPr>
            <a:xfrm>
              <a:off x="8476908" y="5056158"/>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46" name="rc446"/>
            <p:cNvSpPr/>
            <p:nvPr/>
          </p:nvSpPr>
          <p:spPr>
            <a:xfrm>
              <a:off x="1982311" y="160937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7" name="rc447"/>
            <p:cNvSpPr/>
            <p:nvPr/>
          </p:nvSpPr>
          <p:spPr>
            <a:xfrm>
              <a:off x="2242095" y="1609370"/>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8" name="rc448"/>
            <p:cNvSpPr/>
            <p:nvPr/>
          </p:nvSpPr>
          <p:spPr>
            <a:xfrm>
              <a:off x="2501879" y="160937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9" name="rc449"/>
            <p:cNvSpPr/>
            <p:nvPr/>
          </p:nvSpPr>
          <p:spPr>
            <a:xfrm>
              <a:off x="2761663"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0" name="rc450"/>
            <p:cNvSpPr/>
            <p:nvPr/>
          </p:nvSpPr>
          <p:spPr>
            <a:xfrm>
              <a:off x="3021447" y="160937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1" name="rc451"/>
            <p:cNvSpPr/>
            <p:nvPr/>
          </p:nvSpPr>
          <p:spPr>
            <a:xfrm>
              <a:off x="3281230"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2" name="rc452"/>
            <p:cNvSpPr/>
            <p:nvPr/>
          </p:nvSpPr>
          <p:spPr>
            <a:xfrm>
              <a:off x="3541014"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3" name="rc453"/>
            <p:cNvSpPr/>
            <p:nvPr/>
          </p:nvSpPr>
          <p:spPr>
            <a:xfrm>
              <a:off x="3800798" y="160937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4" name="rc454"/>
            <p:cNvSpPr/>
            <p:nvPr/>
          </p:nvSpPr>
          <p:spPr>
            <a:xfrm>
              <a:off x="4060582"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5" name="rc455"/>
            <p:cNvSpPr/>
            <p:nvPr/>
          </p:nvSpPr>
          <p:spPr>
            <a:xfrm>
              <a:off x="4320366"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6" name="rc456"/>
            <p:cNvSpPr/>
            <p:nvPr/>
          </p:nvSpPr>
          <p:spPr>
            <a:xfrm>
              <a:off x="4580150"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7" name="rc457"/>
            <p:cNvSpPr/>
            <p:nvPr/>
          </p:nvSpPr>
          <p:spPr>
            <a:xfrm>
              <a:off x="4839934"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8" name="rc458"/>
            <p:cNvSpPr/>
            <p:nvPr/>
          </p:nvSpPr>
          <p:spPr>
            <a:xfrm>
              <a:off x="5099717"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9" name="rc459"/>
            <p:cNvSpPr/>
            <p:nvPr/>
          </p:nvSpPr>
          <p:spPr>
            <a:xfrm>
              <a:off x="5359501"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0" name="rc460"/>
            <p:cNvSpPr/>
            <p:nvPr/>
          </p:nvSpPr>
          <p:spPr>
            <a:xfrm>
              <a:off x="5619285"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1" name="rc461"/>
            <p:cNvSpPr/>
            <p:nvPr/>
          </p:nvSpPr>
          <p:spPr>
            <a:xfrm>
              <a:off x="5879069"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2" name="rc462"/>
            <p:cNvSpPr/>
            <p:nvPr/>
          </p:nvSpPr>
          <p:spPr>
            <a:xfrm>
              <a:off x="6138853"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98637" y="160937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4" name="rc464"/>
            <p:cNvSpPr/>
            <p:nvPr/>
          </p:nvSpPr>
          <p:spPr>
            <a:xfrm>
              <a:off x="6658421"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5" name="rc465"/>
            <p:cNvSpPr/>
            <p:nvPr/>
          </p:nvSpPr>
          <p:spPr>
            <a:xfrm>
              <a:off x="6918204"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6" name="rc466"/>
            <p:cNvSpPr/>
            <p:nvPr/>
          </p:nvSpPr>
          <p:spPr>
            <a:xfrm>
              <a:off x="7177988"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7" name="rc467"/>
            <p:cNvSpPr/>
            <p:nvPr/>
          </p:nvSpPr>
          <p:spPr>
            <a:xfrm>
              <a:off x="7437772"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8" name="rc468"/>
            <p:cNvSpPr/>
            <p:nvPr/>
          </p:nvSpPr>
          <p:spPr>
            <a:xfrm>
              <a:off x="7697556"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9" name="rc469"/>
            <p:cNvSpPr/>
            <p:nvPr/>
          </p:nvSpPr>
          <p:spPr>
            <a:xfrm>
              <a:off x="7957340"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0" name="rc470"/>
            <p:cNvSpPr/>
            <p:nvPr/>
          </p:nvSpPr>
          <p:spPr>
            <a:xfrm>
              <a:off x="8217124"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1" name="rc471"/>
            <p:cNvSpPr/>
            <p:nvPr/>
          </p:nvSpPr>
          <p:spPr>
            <a:xfrm>
              <a:off x="8476908" y="160937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2" name="rc472"/>
            <p:cNvSpPr/>
            <p:nvPr/>
          </p:nvSpPr>
          <p:spPr>
            <a:xfrm>
              <a:off x="1982311" y="5453865"/>
              <a:ext cx="259783" cy="132568"/>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73" name="rc473"/>
            <p:cNvSpPr/>
            <p:nvPr/>
          </p:nvSpPr>
          <p:spPr>
            <a:xfrm>
              <a:off x="2242095" y="5453865"/>
              <a:ext cx="259783" cy="132568"/>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74" name="rc474"/>
            <p:cNvSpPr/>
            <p:nvPr/>
          </p:nvSpPr>
          <p:spPr>
            <a:xfrm>
              <a:off x="2501879" y="5453865"/>
              <a:ext cx="259783" cy="13256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75" name="rc475"/>
            <p:cNvSpPr/>
            <p:nvPr/>
          </p:nvSpPr>
          <p:spPr>
            <a:xfrm>
              <a:off x="2761663"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6" name="rc476"/>
            <p:cNvSpPr/>
            <p:nvPr/>
          </p:nvSpPr>
          <p:spPr>
            <a:xfrm>
              <a:off x="3021447" y="5453865"/>
              <a:ext cx="259783" cy="132568"/>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77" name="rc477"/>
            <p:cNvSpPr/>
            <p:nvPr/>
          </p:nvSpPr>
          <p:spPr>
            <a:xfrm>
              <a:off x="3281230" y="5453865"/>
              <a:ext cx="259783" cy="132568"/>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78" name="rc478"/>
            <p:cNvSpPr/>
            <p:nvPr/>
          </p:nvSpPr>
          <p:spPr>
            <a:xfrm>
              <a:off x="3541014" y="5453865"/>
              <a:ext cx="259783" cy="132568"/>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79" name="rc479"/>
            <p:cNvSpPr/>
            <p:nvPr/>
          </p:nvSpPr>
          <p:spPr>
            <a:xfrm>
              <a:off x="3800798" y="5453865"/>
              <a:ext cx="259783" cy="132568"/>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0" name="rc480"/>
            <p:cNvSpPr/>
            <p:nvPr/>
          </p:nvSpPr>
          <p:spPr>
            <a:xfrm>
              <a:off x="4060582" y="5453865"/>
              <a:ext cx="259783" cy="132568"/>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81" name="rc481"/>
            <p:cNvSpPr/>
            <p:nvPr/>
          </p:nvSpPr>
          <p:spPr>
            <a:xfrm>
              <a:off x="4320366"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82" name="rc482"/>
            <p:cNvSpPr/>
            <p:nvPr/>
          </p:nvSpPr>
          <p:spPr>
            <a:xfrm>
              <a:off x="4580150" y="5453865"/>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83" name="rc483"/>
            <p:cNvSpPr/>
            <p:nvPr/>
          </p:nvSpPr>
          <p:spPr>
            <a:xfrm>
              <a:off x="4839934" y="5453865"/>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84" name="rc484"/>
            <p:cNvSpPr/>
            <p:nvPr/>
          </p:nvSpPr>
          <p:spPr>
            <a:xfrm>
              <a:off x="5099717" y="5453865"/>
              <a:ext cx="259783" cy="13256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85" name="rc485"/>
            <p:cNvSpPr/>
            <p:nvPr/>
          </p:nvSpPr>
          <p:spPr>
            <a:xfrm>
              <a:off x="5359501"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86" name="rc486"/>
            <p:cNvSpPr/>
            <p:nvPr/>
          </p:nvSpPr>
          <p:spPr>
            <a:xfrm>
              <a:off x="5619285" y="5453865"/>
              <a:ext cx="259783" cy="132568"/>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7" name="rc487"/>
            <p:cNvSpPr/>
            <p:nvPr/>
          </p:nvSpPr>
          <p:spPr>
            <a:xfrm>
              <a:off x="5879069" y="5453865"/>
              <a:ext cx="259783" cy="132568"/>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88" name="rc488"/>
            <p:cNvSpPr/>
            <p:nvPr/>
          </p:nvSpPr>
          <p:spPr>
            <a:xfrm>
              <a:off x="6138853" y="5453865"/>
              <a:ext cx="259783" cy="13256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89" name="rc489"/>
            <p:cNvSpPr/>
            <p:nvPr/>
          </p:nvSpPr>
          <p:spPr>
            <a:xfrm>
              <a:off x="6398637" y="5453865"/>
              <a:ext cx="259783" cy="132568"/>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90" name="rc490"/>
            <p:cNvSpPr/>
            <p:nvPr/>
          </p:nvSpPr>
          <p:spPr>
            <a:xfrm>
              <a:off x="6658421" y="5453865"/>
              <a:ext cx="259783" cy="132568"/>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91" name="rc491"/>
            <p:cNvSpPr/>
            <p:nvPr/>
          </p:nvSpPr>
          <p:spPr>
            <a:xfrm>
              <a:off x="6918204"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2" name="rc492"/>
            <p:cNvSpPr/>
            <p:nvPr/>
          </p:nvSpPr>
          <p:spPr>
            <a:xfrm>
              <a:off x="7177988" y="5453865"/>
              <a:ext cx="259783" cy="132568"/>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93" name="rc493"/>
            <p:cNvSpPr/>
            <p:nvPr/>
          </p:nvSpPr>
          <p:spPr>
            <a:xfrm>
              <a:off x="7437772" y="5453865"/>
              <a:ext cx="259783" cy="132568"/>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94" name="rc494"/>
            <p:cNvSpPr/>
            <p:nvPr/>
          </p:nvSpPr>
          <p:spPr>
            <a:xfrm>
              <a:off x="7697556" y="5453865"/>
              <a:ext cx="259783" cy="132568"/>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95" name="rc495"/>
            <p:cNvSpPr/>
            <p:nvPr/>
          </p:nvSpPr>
          <p:spPr>
            <a:xfrm>
              <a:off x="7957340"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6" name="rc496"/>
            <p:cNvSpPr/>
            <p:nvPr/>
          </p:nvSpPr>
          <p:spPr>
            <a:xfrm>
              <a:off x="8217124" y="5453865"/>
              <a:ext cx="259783" cy="132568"/>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97" name="rc497"/>
            <p:cNvSpPr/>
            <p:nvPr/>
          </p:nvSpPr>
          <p:spPr>
            <a:xfrm>
              <a:off x="8476908" y="5453865"/>
              <a:ext cx="259783" cy="132568"/>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98" name="rc498"/>
            <p:cNvSpPr/>
            <p:nvPr/>
          </p:nvSpPr>
          <p:spPr>
            <a:xfrm>
              <a:off x="1982311"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9" name="rc499"/>
            <p:cNvSpPr/>
            <p:nvPr/>
          </p:nvSpPr>
          <p:spPr>
            <a:xfrm>
              <a:off x="2242095" y="35979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0" name="rc500"/>
            <p:cNvSpPr/>
            <p:nvPr/>
          </p:nvSpPr>
          <p:spPr>
            <a:xfrm>
              <a:off x="2501879" y="35979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1" name="rc501"/>
            <p:cNvSpPr/>
            <p:nvPr/>
          </p:nvSpPr>
          <p:spPr>
            <a:xfrm>
              <a:off x="2761663"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02" name="rc502"/>
            <p:cNvSpPr/>
            <p:nvPr/>
          </p:nvSpPr>
          <p:spPr>
            <a:xfrm>
              <a:off x="3021447"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3" name="rc503"/>
            <p:cNvSpPr/>
            <p:nvPr/>
          </p:nvSpPr>
          <p:spPr>
            <a:xfrm>
              <a:off x="3281230"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4" name="rc504"/>
            <p:cNvSpPr/>
            <p:nvPr/>
          </p:nvSpPr>
          <p:spPr>
            <a:xfrm>
              <a:off x="3541014" y="35979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5" name="rc505"/>
            <p:cNvSpPr/>
            <p:nvPr/>
          </p:nvSpPr>
          <p:spPr>
            <a:xfrm>
              <a:off x="3800798"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6" name="rc506"/>
            <p:cNvSpPr/>
            <p:nvPr/>
          </p:nvSpPr>
          <p:spPr>
            <a:xfrm>
              <a:off x="4060582"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7" name="rc507"/>
            <p:cNvSpPr/>
            <p:nvPr/>
          </p:nvSpPr>
          <p:spPr>
            <a:xfrm>
              <a:off x="4320366" y="35979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80150" y="35979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9" name="rc509"/>
            <p:cNvSpPr/>
            <p:nvPr/>
          </p:nvSpPr>
          <p:spPr>
            <a:xfrm>
              <a:off x="4839934" y="35979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99717"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59501"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619285" y="35979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79069"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4" name="rc514"/>
            <p:cNvSpPr/>
            <p:nvPr/>
          </p:nvSpPr>
          <p:spPr>
            <a:xfrm>
              <a:off x="6138853" y="35979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5" name="rc515"/>
            <p:cNvSpPr/>
            <p:nvPr/>
          </p:nvSpPr>
          <p:spPr>
            <a:xfrm>
              <a:off x="6398637" y="35979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6" name="rc516"/>
            <p:cNvSpPr/>
            <p:nvPr/>
          </p:nvSpPr>
          <p:spPr>
            <a:xfrm>
              <a:off x="6658421" y="359790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7" name="rc517"/>
            <p:cNvSpPr/>
            <p:nvPr/>
          </p:nvSpPr>
          <p:spPr>
            <a:xfrm>
              <a:off x="6918204" y="35979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8" name="rc518"/>
            <p:cNvSpPr/>
            <p:nvPr/>
          </p:nvSpPr>
          <p:spPr>
            <a:xfrm>
              <a:off x="7177988" y="35979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9" name="rc519"/>
            <p:cNvSpPr/>
            <p:nvPr/>
          </p:nvSpPr>
          <p:spPr>
            <a:xfrm>
              <a:off x="7437772" y="35979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20" name="rc520"/>
            <p:cNvSpPr/>
            <p:nvPr/>
          </p:nvSpPr>
          <p:spPr>
            <a:xfrm>
              <a:off x="7697556" y="359790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1" name="rc521"/>
            <p:cNvSpPr/>
            <p:nvPr/>
          </p:nvSpPr>
          <p:spPr>
            <a:xfrm>
              <a:off x="7957340" y="359790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22" name="rc522"/>
            <p:cNvSpPr/>
            <p:nvPr/>
          </p:nvSpPr>
          <p:spPr>
            <a:xfrm>
              <a:off x="8217124" y="359790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23" name="rc523"/>
            <p:cNvSpPr/>
            <p:nvPr/>
          </p:nvSpPr>
          <p:spPr>
            <a:xfrm>
              <a:off x="8476908" y="359790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24" name="rc524"/>
            <p:cNvSpPr/>
            <p:nvPr/>
          </p:nvSpPr>
          <p:spPr>
            <a:xfrm>
              <a:off x="1982311"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25" name="rc525"/>
            <p:cNvSpPr/>
            <p:nvPr/>
          </p:nvSpPr>
          <p:spPr>
            <a:xfrm>
              <a:off x="2242095"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6" name="rc526"/>
            <p:cNvSpPr/>
            <p:nvPr/>
          </p:nvSpPr>
          <p:spPr>
            <a:xfrm>
              <a:off x="2501879" y="253735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7" name="rc527"/>
            <p:cNvSpPr/>
            <p:nvPr/>
          </p:nvSpPr>
          <p:spPr>
            <a:xfrm>
              <a:off x="2761663"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8" name="rc528"/>
            <p:cNvSpPr/>
            <p:nvPr/>
          </p:nvSpPr>
          <p:spPr>
            <a:xfrm>
              <a:off x="3021447" y="25373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9" name="rc529"/>
            <p:cNvSpPr/>
            <p:nvPr/>
          </p:nvSpPr>
          <p:spPr>
            <a:xfrm>
              <a:off x="3281230"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0" name="rc530"/>
            <p:cNvSpPr/>
            <p:nvPr/>
          </p:nvSpPr>
          <p:spPr>
            <a:xfrm>
              <a:off x="3541014"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1" name="rc531"/>
            <p:cNvSpPr/>
            <p:nvPr/>
          </p:nvSpPr>
          <p:spPr>
            <a:xfrm>
              <a:off x="3800798" y="25373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2" name="rc532"/>
            <p:cNvSpPr/>
            <p:nvPr/>
          </p:nvSpPr>
          <p:spPr>
            <a:xfrm>
              <a:off x="4060582" y="253735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3" name="rc533"/>
            <p:cNvSpPr/>
            <p:nvPr/>
          </p:nvSpPr>
          <p:spPr>
            <a:xfrm>
              <a:off x="4320366" y="253735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4" name="rc534"/>
            <p:cNvSpPr/>
            <p:nvPr/>
          </p:nvSpPr>
          <p:spPr>
            <a:xfrm>
              <a:off x="4580150"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5" name="rc535"/>
            <p:cNvSpPr/>
            <p:nvPr/>
          </p:nvSpPr>
          <p:spPr>
            <a:xfrm>
              <a:off x="4839934" y="25373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6" name="rc536"/>
            <p:cNvSpPr/>
            <p:nvPr/>
          </p:nvSpPr>
          <p:spPr>
            <a:xfrm>
              <a:off x="5099717" y="25373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7" name="rc537"/>
            <p:cNvSpPr/>
            <p:nvPr/>
          </p:nvSpPr>
          <p:spPr>
            <a:xfrm>
              <a:off x="5359501"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8" name="rc538"/>
            <p:cNvSpPr/>
            <p:nvPr/>
          </p:nvSpPr>
          <p:spPr>
            <a:xfrm>
              <a:off x="5619285" y="25373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9" name="rc539"/>
            <p:cNvSpPr/>
            <p:nvPr/>
          </p:nvSpPr>
          <p:spPr>
            <a:xfrm>
              <a:off x="5879069" y="25373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0" name="rc540"/>
            <p:cNvSpPr/>
            <p:nvPr/>
          </p:nvSpPr>
          <p:spPr>
            <a:xfrm>
              <a:off x="6138853"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1" name="rc541"/>
            <p:cNvSpPr/>
            <p:nvPr/>
          </p:nvSpPr>
          <p:spPr>
            <a:xfrm>
              <a:off x="6398637"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2" name="rc542"/>
            <p:cNvSpPr/>
            <p:nvPr/>
          </p:nvSpPr>
          <p:spPr>
            <a:xfrm>
              <a:off x="6658421" y="253735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3" name="rc543"/>
            <p:cNvSpPr/>
            <p:nvPr/>
          </p:nvSpPr>
          <p:spPr>
            <a:xfrm>
              <a:off x="6918204" y="25373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4" name="rc544"/>
            <p:cNvSpPr/>
            <p:nvPr/>
          </p:nvSpPr>
          <p:spPr>
            <a:xfrm>
              <a:off x="7177988" y="25373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5" name="rc545"/>
            <p:cNvSpPr/>
            <p:nvPr/>
          </p:nvSpPr>
          <p:spPr>
            <a:xfrm>
              <a:off x="7437772" y="253735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6" name="rc546"/>
            <p:cNvSpPr/>
            <p:nvPr/>
          </p:nvSpPr>
          <p:spPr>
            <a:xfrm>
              <a:off x="7697556" y="25373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7" name="rc547"/>
            <p:cNvSpPr/>
            <p:nvPr/>
          </p:nvSpPr>
          <p:spPr>
            <a:xfrm>
              <a:off x="7957340"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8" name="rc548"/>
            <p:cNvSpPr/>
            <p:nvPr/>
          </p:nvSpPr>
          <p:spPr>
            <a:xfrm>
              <a:off x="8217124" y="25373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9" name="rc549"/>
            <p:cNvSpPr/>
            <p:nvPr/>
          </p:nvSpPr>
          <p:spPr>
            <a:xfrm>
              <a:off x="8476908" y="25373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0" name="rc550"/>
            <p:cNvSpPr/>
            <p:nvPr/>
          </p:nvSpPr>
          <p:spPr>
            <a:xfrm>
              <a:off x="1982311"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1" name="rc551"/>
            <p:cNvSpPr/>
            <p:nvPr/>
          </p:nvSpPr>
          <p:spPr>
            <a:xfrm>
              <a:off x="2242095"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2" name="rc552"/>
            <p:cNvSpPr/>
            <p:nvPr/>
          </p:nvSpPr>
          <p:spPr>
            <a:xfrm>
              <a:off x="2501879"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3" name="rc553"/>
            <p:cNvSpPr/>
            <p:nvPr/>
          </p:nvSpPr>
          <p:spPr>
            <a:xfrm>
              <a:off x="2761663"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4" name="rc554"/>
            <p:cNvSpPr/>
            <p:nvPr/>
          </p:nvSpPr>
          <p:spPr>
            <a:xfrm>
              <a:off x="3021447"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5" name="rc555"/>
            <p:cNvSpPr/>
            <p:nvPr/>
          </p:nvSpPr>
          <p:spPr>
            <a:xfrm>
              <a:off x="3281230"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6" name="rc556"/>
            <p:cNvSpPr/>
            <p:nvPr/>
          </p:nvSpPr>
          <p:spPr>
            <a:xfrm>
              <a:off x="3541014"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7" name="rc557"/>
            <p:cNvSpPr/>
            <p:nvPr/>
          </p:nvSpPr>
          <p:spPr>
            <a:xfrm>
              <a:off x="3800798"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8" name="rc558"/>
            <p:cNvSpPr/>
            <p:nvPr/>
          </p:nvSpPr>
          <p:spPr>
            <a:xfrm>
              <a:off x="4060582"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9" name="rc559"/>
            <p:cNvSpPr/>
            <p:nvPr/>
          </p:nvSpPr>
          <p:spPr>
            <a:xfrm>
              <a:off x="4320366" y="32001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0" name="rc560"/>
            <p:cNvSpPr/>
            <p:nvPr/>
          </p:nvSpPr>
          <p:spPr>
            <a:xfrm>
              <a:off x="4580150" y="32001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1" name="rc561"/>
            <p:cNvSpPr/>
            <p:nvPr/>
          </p:nvSpPr>
          <p:spPr>
            <a:xfrm>
              <a:off x="4839934"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2" name="rc562"/>
            <p:cNvSpPr/>
            <p:nvPr/>
          </p:nvSpPr>
          <p:spPr>
            <a:xfrm>
              <a:off x="5099717"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5359501" y="320019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64" name="rc564"/>
            <p:cNvSpPr/>
            <p:nvPr/>
          </p:nvSpPr>
          <p:spPr>
            <a:xfrm>
              <a:off x="5619285" y="320019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65" name="rc565"/>
            <p:cNvSpPr/>
            <p:nvPr/>
          </p:nvSpPr>
          <p:spPr>
            <a:xfrm>
              <a:off x="5879069" y="320019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66" name="rc566"/>
            <p:cNvSpPr/>
            <p:nvPr/>
          </p:nvSpPr>
          <p:spPr>
            <a:xfrm>
              <a:off x="6138853" y="320019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7" name="rc567"/>
            <p:cNvSpPr/>
            <p:nvPr/>
          </p:nvSpPr>
          <p:spPr>
            <a:xfrm>
              <a:off x="6398637" y="32001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68" name="rc568"/>
            <p:cNvSpPr/>
            <p:nvPr/>
          </p:nvSpPr>
          <p:spPr>
            <a:xfrm>
              <a:off x="6658421" y="32001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9" name="rc569"/>
            <p:cNvSpPr/>
            <p:nvPr/>
          </p:nvSpPr>
          <p:spPr>
            <a:xfrm>
              <a:off x="6918204" y="320019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70" name="rc570"/>
            <p:cNvSpPr/>
            <p:nvPr/>
          </p:nvSpPr>
          <p:spPr>
            <a:xfrm>
              <a:off x="7177988" y="3200196"/>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71" name="rc571"/>
            <p:cNvSpPr/>
            <p:nvPr/>
          </p:nvSpPr>
          <p:spPr>
            <a:xfrm>
              <a:off x="7437772" y="3200196"/>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2" name="rc572"/>
            <p:cNvSpPr/>
            <p:nvPr/>
          </p:nvSpPr>
          <p:spPr>
            <a:xfrm>
              <a:off x="7697556" y="320019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3" name="rc573"/>
            <p:cNvSpPr/>
            <p:nvPr/>
          </p:nvSpPr>
          <p:spPr>
            <a:xfrm>
              <a:off x="7957340" y="32001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74" name="rc574"/>
            <p:cNvSpPr/>
            <p:nvPr/>
          </p:nvSpPr>
          <p:spPr>
            <a:xfrm>
              <a:off x="8217124" y="3200196"/>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5" name="rc575"/>
            <p:cNvSpPr/>
            <p:nvPr/>
          </p:nvSpPr>
          <p:spPr>
            <a:xfrm>
              <a:off x="8476908" y="320019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6" name="rc576"/>
            <p:cNvSpPr/>
            <p:nvPr/>
          </p:nvSpPr>
          <p:spPr>
            <a:xfrm>
              <a:off x="1982311" y="213964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7" name="rc577"/>
            <p:cNvSpPr/>
            <p:nvPr/>
          </p:nvSpPr>
          <p:spPr>
            <a:xfrm>
              <a:off x="2242095" y="2139645"/>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78" name="rc578"/>
            <p:cNvSpPr/>
            <p:nvPr/>
          </p:nvSpPr>
          <p:spPr>
            <a:xfrm>
              <a:off x="2501879" y="2139645"/>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79" name="rc579"/>
            <p:cNvSpPr/>
            <p:nvPr/>
          </p:nvSpPr>
          <p:spPr>
            <a:xfrm>
              <a:off x="2761663" y="2139645"/>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0" name="rc580"/>
            <p:cNvSpPr/>
            <p:nvPr/>
          </p:nvSpPr>
          <p:spPr>
            <a:xfrm>
              <a:off x="3021447" y="2139645"/>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81" name="rc581"/>
            <p:cNvSpPr/>
            <p:nvPr/>
          </p:nvSpPr>
          <p:spPr>
            <a:xfrm>
              <a:off x="3281230" y="2139645"/>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2" name="rc582"/>
            <p:cNvSpPr/>
            <p:nvPr/>
          </p:nvSpPr>
          <p:spPr>
            <a:xfrm>
              <a:off x="3541014" y="2139645"/>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3" name="rc583"/>
            <p:cNvSpPr/>
            <p:nvPr/>
          </p:nvSpPr>
          <p:spPr>
            <a:xfrm>
              <a:off x="3800798"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4" name="rc584"/>
            <p:cNvSpPr/>
            <p:nvPr/>
          </p:nvSpPr>
          <p:spPr>
            <a:xfrm>
              <a:off x="4060582" y="213964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5" name="rc585"/>
            <p:cNvSpPr/>
            <p:nvPr/>
          </p:nvSpPr>
          <p:spPr>
            <a:xfrm>
              <a:off x="4320366" y="213964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6" name="rc586"/>
            <p:cNvSpPr/>
            <p:nvPr/>
          </p:nvSpPr>
          <p:spPr>
            <a:xfrm>
              <a:off x="4580150"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7" name="rc587"/>
            <p:cNvSpPr/>
            <p:nvPr/>
          </p:nvSpPr>
          <p:spPr>
            <a:xfrm>
              <a:off x="4839934"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8" name="rc588"/>
            <p:cNvSpPr/>
            <p:nvPr/>
          </p:nvSpPr>
          <p:spPr>
            <a:xfrm>
              <a:off x="5099717"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359501"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0" name="rc590"/>
            <p:cNvSpPr/>
            <p:nvPr/>
          </p:nvSpPr>
          <p:spPr>
            <a:xfrm>
              <a:off x="5619285"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1" name="rc591"/>
            <p:cNvSpPr/>
            <p:nvPr/>
          </p:nvSpPr>
          <p:spPr>
            <a:xfrm>
              <a:off x="5879069"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2" name="rc592"/>
            <p:cNvSpPr/>
            <p:nvPr/>
          </p:nvSpPr>
          <p:spPr>
            <a:xfrm>
              <a:off x="6138853"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98637"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4" name="rc594"/>
            <p:cNvSpPr/>
            <p:nvPr/>
          </p:nvSpPr>
          <p:spPr>
            <a:xfrm>
              <a:off x="6658421"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5" name="rc595"/>
            <p:cNvSpPr/>
            <p:nvPr/>
          </p:nvSpPr>
          <p:spPr>
            <a:xfrm>
              <a:off x="6918204"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77988"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7437772"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97556"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57340" y="213964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8217124"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1" name="rc601"/>
            <p:cNvSpPr/>
            <p:nvPr/>
          </p:nvSpPr>
          <p:spPr>
            <a:xfrm>
              <a:off x="8476908"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2" name="rc602"/>
            <p:cNvSpPr/>
            <p:nvPr/>
          </p:nvSpPr>
          <p:spPr>
            <a:xfrm>
              <a:off x="1982311"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3" name="rc603"/>
            <p:cNvSpPr/>
            <p:nvPr/>
          </p:nvSpPr>
          <p:spPr>
            <a:xfrm>
              <a:off x="2242095"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4" name="rc604"/>
            <p:cNvSpPr/>
            <p:nvPr/>
          </p:nvSpPr>
          <p:spPr>
            <a:xfrm>
              <a:off x="2501879" y="45258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5" name="rc605"/>
            <p:cNvSpPr/>
            <p:nvPr/>
          </p:nvSpPr>
          <p:spPr>
            <a:xfrm>
              <a:off x="2761663" y="45258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6" name="rc606"/>
            <p:cNvSpPr/>
            <p:nvPr/>
          </p:nvSpPr>
          <p:spPr>
            <a:xfrm>
              <a:off x="3021447" y="45258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7" name="rc607"/>
            <p:cNvSpPr/>
            <p:nvPr/>
          </p:nvSpPr>
          <p:spPr>
            <a:xfrm>
              <a:off x="3281230"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08" name="rc608"/>
            <p:cNvSpPr/>
            <p:nvPr/>
          </p:nvSpPr>
          <p:spPr>
            <a:xfrm>
              <a:off x="3541014" y="45258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9" name="rc609"/>
            <p:cNvSpPr/>
            <p:nvPr/>
          </p:nvSpPr>
          <p:spPr>
            <a:xfrm>
              <a:off x="3800798"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0" name="rc610"/>
            <p:cNvSpPr/>
            <p:nvPr/>
          </p:nvSpPr>
          <p:spPr>
            <a:xfrm>
              <a:off x="4060582" y="452588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1" name="rc611"/>
            <p:cNvSpPr/>
            <p:nvPr/>
          </p:nvSpPr>
          <p:spPr>
            <a:xfrm>
              <a:off x="4320366"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2" name="rc612"/>
            <p:cNvSpPr/>
            <p:nvPr/>
          </p:nvSpPr>
          <p:spPr>
            <a:xfrm>
              <a:off x="4580150" y="45258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3" name="rc613"/>
            <p:cNvSpPr/>
            <p:nvPr/>
          </p:nvSpPr>
          <p:spPr>
            <a:xfrm>
              <a:off x="4839934" y="4525883"/>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14" name="rc614"/>
            <p:cNvSpPr/>
            <p:nvPr/>
          </p:nvSpPr>
          <p:spPr>
            <a:xfrm>
              <a:off x="5099717"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5" name="rc615"/>
            <p:cNvSpPr/>
            <p:nvPr/>
          </p:nvSpPr>
          <p:spPr>
            <a:xfrm>
              <a:off x="5359501" y="4525883"/>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6" name="rc616"/>
            <p:cNvSpPr/>
            <p:nvPr/>
          </p:nvSpPr>
          <p:spPr>
            <a:xfrm>
              <a:off x="5619285" y="4525883"/>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7" name="rc617"/>
            <p:cNvSpPr/>
            <p:nvPr/>
          </p:nvSpPr>
          <p:spPr>
            <a:xfrm>
              <a:off x="5879069" y="4525883"/>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18" name="rc618"/>
            <p:cNvSpPr/>
            <p:nvPr/>
          </p:nvSpPr>
          <p:spPr>
            <a:xfrm>
              <a:off x="6138853" y="452588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9" name="rc619"/>
            <p:cNvSpPr/>
            <p:nvPr/>
          </p:nvSpPr>
          <p:spPr>
            <a:xfrm>
              <a:off x="6398637" y="4525883"/>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20" name="rc620"/>
            <p:cNvSpPr/>
            <p:nvPr/>
          </p:nvSpPr>
          <p:spPr>
            <a:xfrm>
              <a:off x="6658421" y="45258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1" name="rc621"/>
            <p:cNvSpPr/>
            <p:nvPr/>
          </p:nvSpPr>
          <p:spPr>
            <a:xfrm>
              <a:off x="6918204" y="45258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2" name="rc622"/>
            <p:cNvSpPr/>
            <p:nvPr/>
          </p:nvSpPr>
          <p:spPr>
            <a:xfrm>
              <a:off x="7177988" y="4525883"/>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23" name="rc623"/>
            <p:cNvSpPr/>
            <p:nvPr/>
          </p:nvSpPr>
          <p:spPr>
            <a:xfrm>
              <a:off x="7437772" y="4525883"/>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24" name="rc624"/>
            <p:cNvSpPr/>
            <p:nvPr/>
          </p:nvSpPr>
          <p:spPr>
            <a:xfrm>
              <a:off x="7697556" y="4525883"/>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25" name="rc625"/>
            <p:cNvSpPr/>
            <p:nvPr/>
          </p:nvSpPr>
          <p:spPr>
            <a:xfrm>
              <a:off x="7957340" y="4525883"/>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26" name="rc626"/>
            <p:cNvSpPr/>
            <p:nvPr/>
          </p:nvSpPr>
          <p:spPr>
            <a:xfrm>
              <a:off x="8217124" y="4525883"/>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27" name="rc627"/>
            <p:cNvSpPr/>
            <p:nvPr/>
          </p:nvSpPr>
          <p:spPr>
            <a:xfrm>
              <a:off x="8476908" y="4525883"/>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28" name="rc628"/>
            <p:cNvSpPr/>
            <p:nvPr/>
          </p:nvSpPr>
          <p:spPr>
            <a:xfrm>
              <a:off x="1982311" y="46584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29" name="rc629"/>
            <p:cNvSpPr/>
            <p:nvPr/>
          </p:nvSpPr>
          <p:spPr>
            <a:xfrm>
              <a:off x="2242095" y="465845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0" name="rc630"/>
            <p:cNvSpPr/>
            <p:nvPr/>
          </p:nvSpPr>
          <p:spPr>
            <a:xfrm>
              <a:off x="2501879" y="465845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31" name="rc631"/>
            <p:cNvSpPr/>
            <p:nvPr/>
          </p:nvSpPr>
          <p:spPr>
            <a:xfrm>
              <a:off x="2761663" y="46584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32" name="rc632"/>
            <p:cNvSpPr/>
            <p:nvPr/>
          </p:nvSpPr>
          <p:spPr>
            <a:xfrm>
              <a:off x="3021447" y="46584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3" name="rc633"/>
            <p:cNvSpPr/>
            <p:nvPr/>
          </p:nvSpPr>
          <p:spPr>
            <a:xfrm>
              <a:off x="3281230"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4" name="rc634"/>
            <p:cNvSpPr/>
            <p:nvPr/>
          </p:nvSpPr>
          <p:spPr>
            <a:xfrm>
              <a:off x="3541014"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5" name="rc635"/>
            <p:cNvSpPr/>
            <p:nvPr/>
          </p:nvSpPr>
          <p:spPr>
            <a:xfrm>
              <a:off x="3800798"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6" name="rc636"/>
            <p:cNvSpPr/>
            <p:nvPr/>
          </p:nvSpPr>
          <p:spPr>
            <a:xfrm>
              <a:off x="4060582" y="465845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7" name="rc637"/>
            <p:cNvSpPr/>
            <p:nvPr/>
          </p:nvSpPr>
          <p:spPr>
            <a:xfrm>
              <a:off x="4320366" y="46584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38" name="rc638"/>
            <p:cNvSpPr/>
            <p:nvPr/>
          </p:nvSpPr>
          <p:spPr>
            <a:xfrm>
              <a:off x="4580150"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9" name="rc639"/>
            <p:cNvSpPr/>
            <p:nvPr/>
          </p:nvSpPr>
          <p:spPr>
            <a:xfrm>
              <a:off x="4839934" y="46584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0" name="rc640"/>
            <p:cNvSpPr/>
            <p:nvPr/>
          </p:nvSpPr>
          <p:spPr>
            <a:xfrm>
              <a:off x="5099717"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1" name="rc641"/>
            <p:cNvSpPr/>
            <p:nvPr/>
          </p:nvSpPr>
          <p:spPr>
            <a:xfrm>
              <a:off x="5359501"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2" name="rc642"/>
            <p:cNvSpPr/>
            <p:nvPr/>
          </p:nvSpPr>
          <p:spPr>
            <a:xfrm>
              <a:off x="5619285" y="46584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3" name="rc643"/>
            <p:cNvSpPr/>
            <p:nvPr/>
          </p:nvSpPr>
          <p:spPr>
            <a:xfrm>
              <a:off x="5879069" y="46584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4" name="rc644"/>
            <p:cNvSpPr/>
            <p:nvPr/>
          </p:nvSpPr>
          <p:spPr>
            <a:xfrm>
              <a:off x="6138853" y="46584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5" name="rc645"/>
            <p:cNvSpPr/>
            <p:nvPr/>
          </p:nvSpPr>
          <p:spPr>
            <a:xfrm>
              <a:off x="6398637" y="46584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6" name="rc646"/>
            <p:cNvSpPr/>
            <p:nvPr/>
          </p:nvSpPr>
          <p:spPr>
            <a:xfrm>
              <a:off x="6658421" y="46584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7" name="rc647"/>
            <p:cNvSpPr/>
            <p:nvPr/>
          </p:nvSpPr>
          <p:spPr>
            <a:xfrm>
              <a:off x="6918204" y="46584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48" name="rc648"/>
            <p:cNvSpPr/>
            <p:nvPr/>
          </p:nvSpPr>
          <p:spPr>
            <a:xfrm>
              <a:off x="7177988" y="4658452"/>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49" name="rc649"/>
            <p:cNvSpPr/>
            <p:nvPr/>
          </p:nvSpPr>
          <p:spPr>
            <a:xfrm>
              <a:off x="7437772" y="4658452"/>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50" name="rc650"/>
            <p:cNvSpPr/>
            <p:nvPr/>
          </p:nvSpPr>
          <p:spPr>
            <a:xfrm>
              <a:off x="7697556" y="4658452"/>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51" name="rc651"/>
            <p:cNvSpPr/>
            <p:nvPr/>
          </p:nvSpPr>
          <p:spPr>
            <a:xfrm>
              <a:off x="7957340" y="4658452"/>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52" name="rc652"/>
            <p:cNvSpPr/>
            <p:nvPr/>
          </p:nvSpPr>
          <p:spPr>
            <a:xfrm>
              <a:off x="8217124" y="4658452"/>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53" name="rc653"/>
            <p:cNvSpPr/>
            <p:nvPr/>
          </p:nvSpPr>
          <p:spPr>
            <a:xfrm>
              <a:off x="8476908" y="4658452"/>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54" name="rc654"/>
            <p:cNvSpPr/>
            <p:nvPr/>
          </p:nvSpPr>
          <p:spPr>
            <a:xfrm>
              <a:off x="1982311"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5" name="rc655"/>
            <p:cNvSpPr/>
            <p:nvPr/>
          </p:nvSpPr>
          <p:spPr>
            <a:xfrm>
              <a:off x="2242095"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6" name="rc656"/>
            <p:cNvSpPr/>
            <p:nvPr/>
          </p:nvSpPr>
          <p:spPr>
            <a:xfrm>
              <a:off x="2501879" y="39956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7" name="rc657"/>
            <p:cNvSpPr/>
            <p:nvPr/>
          </p:nvSpPr>
          <p:spPr>
            <a:xfrm>
              <a:off x="2761663" y="39956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8" name="rc658"/>
            <p:cNvSpPr/>
            <p:nvPr/>
          </p:nvSpPr>
          <p:spPr>
            <a:xfrm>
              <a:off x="3021447" y="399560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9" name="rc659"/>
            <p:cNvSpPr/>
            <p:nvPr/>
          </p:nvSpPr>
          <p:spPr>
            <a:xfrm>
              <a:off x="3281230" y="3995608"/>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60" name="rc660"/>
            <p:cNvSpPr/>
            <p:nvPr/>
          </p:nvSpPr>
          <p:spPr>
            <a:xfrm>
              <a:off x="3541014" y="39956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1" name="rc661"/>
            <p:cNvSpPr/>
            <p:nvPr/>
          </p:nvSpPr>
          <p:spPr>
            <a:xfrm>
              <a:off x="3800798" y="39956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2" name="rc662"/>
            <p:cNvSpPr/>
            <p:nvPr/>
          </p:nvSpPr>
          <p:spPr>
            <a:xfrm>
              <a:off x="4060582" y="39956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3" name="rc663"/>
            <p:cNvSpPr/>
            <p:nvPr/>
          </p:nvSpPr>
          <p:spPr>
            <a:xfrm>
              <a:off x="4320366" y="39956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4" name="rc664"/>
            <p:cNvSpPr/>
            <p:nvPr/>
          </p:nvSpPr>
          <p:spPr>
            <a:xfrm>
              <a:off x="4580150" y="39956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5" name="rc665"/>
            <p:cNvSpPr/>
            <p:nvPr/>
          </p:nvSpPr>
          <p:spPr>
            <a:xfrm>
              <a:off x="4839934" y="399560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6" name="rc666"/>
            <p:cNvSpPr/>
            <p:nvPr/>
          </p:nvSpPr>
          <p:spPr>
            <a:xfrm>
              <a:off x="5099717" y="39956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7" name="rc667"/>
            <p:cNvSpPr/>
            <p:nvPr/>
          </p:nvSpPr>
          <p:spPr>
            <a:xfrm>
              <a:off x="5359501" y="39956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8" name="rc668"/>
            <p:cNvSpPr/>
            <p:nvPr/>
          </p:nvSpPr>
          <p:spPr>
            <a:xfrm>
              <a:off x="5619285" y="39956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9" name="rc669"/>
            <p:cNvSpPr/>
            <p:nvPr/>
          </p:nvSpPr>
          <p:spPr>
            <a:xfrm>
              <a:off x="5879069"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0" name="rc670"/>
            <p:cNvSpPr/>
            <p:nvPr/>
          </p:nvSpPr>
          <p:spPr>
            <a:xfrm>
              <a:off x="6138853"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1" name="rc671"/>
            <p:cNvSpPr/>
            <p:nvPr/>
          </p:nvSpPr>
          <p:spPr>
            <a:xfrm>
              <a:off x="6398637"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72" name="rc672"/>
            <p:cNvSpPr/>
            <p:nvPr/>
          </p:nvSpPr>
          <p:spPr>
            <a:xfrm>
              <a:off x="6658421"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73" name="rc673"/>
            <p:cNvSpPr/>
            <p:nvPr/>
          </p:nvSpPr>
          <p:spPr>
            <a:xfrm>
              <a:off x="6918204" y="39956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4" name="rc674"/>
            <p:cNvSpPr/>
            <p:nvPr/>
          </p:nvSpPr>
          <p:spPr>
            <a:xfrm>
              <a:off x="7177988" y="3995608"/>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75" name="rc675"/>
            <p:cNvSpPr/>
            <p:nvPr/>
          </p:nvSpPr>
          <p:spPr>
            <a:xfrm>
              <a:off x="7437772" y="3995608"/>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76" name="rc676"/>
            <p:cNvSpPr/>
            <p:nvPr/>
          </p:nvSpPr>
          <p:spPr>
            <a:xfrm>
              <a:off x="7697556" y="3995608"/>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77" name="rc677"/>
            <p:cNvSpPr/>
            <p:nvPr/>
          </p:nvSpPr>
          <p:spPr>
            <a:xfrm>
              <a:off x="7957340" y="399560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78" name="rc678"/>
            <p:cNvSpPr/>
            <p:nvPr/>
          </p:nvSpPr>
          <p:spPr>
            <a:xfrm>
              <a:off x="8217124" y="399560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79" name="rc679"/>
            <p:cNvSpPr/>
            <p:nvPr/>
          </p:nvSpPr>
          <p:spPr>
            <a:xfrm>
              <a:off x="8476908" y="399560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80" name="rc680"/>
            <p:cNvSpPr/>
            <p:nvPr/>
          </p:nvSpPr>
          <p:spPr>
            <a:xfrm>
              <a:off x="1982311"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1" name="rc681"/>
            <p:cNvSpPr/>
            <p:nvPr/>
          </p:nvSpPr>
          <p:spPr>
            <a:xfrm>
              <a:off x="2242095"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2" name="rc682"/>
            <p:cNvSpPr/>
            <p:nvPr/>
          </p:nvSpPr>
          <p:spPr>
            <a:xfrm>
              <a:off x="2501879"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3" name="rc683"/>
            <p:cNvSpPr/>
            <p:nvPr/>
          </p:nvSpPr>
          <p:spPr>
            <a:xfrm>
              <a:off x="2761663"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4" name="rc684"/>
            <p:cNvSpPr/>
            <p:nvPr/>
          </p:nvSpPr>
          <p:spPr>
            <a:xfrm>
              <a:off x="3021447"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5" name="rc685"/>
            <p:cNvSpPr/>
            <p:nvPr/>
          </p:nvSpPr>
          <p:spPr>
            <a:xfrm>
              <a:off x="3281230"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6" name="rc686"/>
            <p:cNvSpPr/>
            <p:nvPr/>
          </p:nvSpPr>
          <p:spPr>
            <a:xfrm>
              <a:off x="3541014"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7" name="rc687"/>
            <p:cNvSpPr/>
            <p:nvPr/>
          </p:nvSpPr>
          <p:spPr>
            <a:xfrm>
              <a:off x="3800798"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8" name="rc688"/>
            <p:cNvSpPr/>
            <p:nvPr/>
          </p:nvSpPr>
          <p:spPr>
            <a:xfrm>
              <a:off x="4060582"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9" name="rc689"/>
            <p:cNvSpPr/>
            <p:nvPr/>
          </p:nvSpPr>
          <p:spPr>
            <a:xfrm>
              <a:off x="4320366"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0" name="rc690"/>
            <p:cNvSpPr/>
            <p:nvPr/>
          </p:nvSpPr>
          <p:spPr>
            <a:xfrm>
              <a:off x="4580150"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1" name="rc691"/>
            <p:cNvSpPr/>
            <p:nvPr/>
          </p:nvSpPr>
          <p:spPr>
            <a:xfrm>
              <a:off x="4839934"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2" name="rc692"/>
            <p:cNvSpPr/>
            <p:nvPr/>
          </p:nvSpPr>
          <p:spPr>
            <a:xfrm>
              <a:off x="5099717"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3" name="rc693"/>
            <p:cNvSpPr/>
            <p:nvPr/>
          </p:nvSpPr>
          <p:spPr>
            <a:xfrm>
              <a:off x="5359501"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4" name="rc694"/>
            <p:cNvSpPr/>
            <p:nvPr/>
          </p:nvSpPr>
          <p:spPr>
            <a:xfrm>
              <a:off x="5619285"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5" name="rc695"/>
            <p:cNvSpPr/>
            <p:nvPr/>
          </p:nvSpPr>
          <p:spPr>
            <a:xfrm>
              <a:off x="5879069" y="26699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6" name="rc696"/>
            <p:cNvSpPr/>
            <p:nvPr/>
          </p:nvSpPr>
          <p:spPr>
            <a:xfrm>
              <a:off x="6138853"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7" name="rc697"/>
            <p:cNvSpPr/>
            <p:nvPr/>
          </p:nvSpPr>
          <p:spPr>
            <a:xfrm>
              <a:off x="6398637"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8" name="rc698"/>
            <p:cNvSpPr/>
            <p:nvPr/>
          </p:nvSpPr>
          <p:spPr>
            <a:xfrm>
              <a:off x="6658421"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9" name="rc699"/>
            <p:cNvSpPr/>
            <p:nvPr/>
          </p:nvSpPr>
          <p:spPr>
            <a:xfrm>
              <a:off x="6918204"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77988"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1" name="rc701"/>
            <p:cNvSpPr/>
            <p:nvPr/>
          </p:nvSpPr>
          <p:spPr>
            <a:xfrm>
              <a:off x="7437772"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2" name="rc702"/>
            <p:cNvSpPr/>
            <p:nvPr/>
          </p:nvSpPr>
          <p:spPr>
            <a:xfrm>
              <a:off x="7697556"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3" name="rc703"/>
            <p:cNvSpPr/>
            <p:nvPr/>
          </p:nvSpPr>
          <p:spPr>
            <a:xfrm>
              <a:off x="7957340"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4" name="rc704"/>
            <p:cNvSpPr/>
            <p:nvPr/>
          </p:nvSpPr>
          <p:spPr>
            <a:xfrm>
              <a:off x="8217124"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76908"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6" name="rc706"/>
            <p:cNvSpPr/>
            <p:nvPr/>
          </p:nvSpPr>
          <p:spPr>
            <a:xfrm>
              <a:off x="1982311" y="4128177"/>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07" name="rc707"/>
            <p:cNvSpPr/>
            <p:nvPr/>
          </p:nvSpPr>
          <p:spPr>
            <a:xfrm>
              <a:off x="2242095"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8" name="rc708"/>
            <p:cNvSpPr/>
            <p:nvPr/>
          </p:nvSpPr>
          <p:spPr>
            <a:xfrm>
              <a:off x="2501879" y="4128177"/>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9" name="rc709"/>
            <p:cNvSpPr/>
            <p:nvPr/>
          </p:nvSpPr>
          <p:spPr>
            <a:xfrm>
              <a:off x="2761663" y="412817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0" name="rc710"/>
            <p:cNvSpPr/>
            <p:nvPr/>
          </p:nvSpPr>
          <p:spPr>
            <a:xfrm>
              <a:off x="3021447" y="41281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1" name="rc711"/>
            <p:cNvSpPr/>
            <p:nvPr/>
          </p:nvSpPr>
          <p:spPr>
            <a:xfrm>
              <a:off x="3281230"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2" name="rc712"/>
            <p:cNvSpPr/>
            <p:nvPr/>
          </p:nvSpPr>
          <p:spPr>
            <a:xfrm>
              <a:off x="3541014" y="4128177"/>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13" name="rc713"/>
            <p:cNvSpPr/>
            <p:nvPr/>
          </p:nvSpPr>
          <p:spPr>
            <a:xfrm>
              <a:off x="3800798"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4" name="rc714"/>
            <p:cNvSpPr/>
            <p:nvPr/>
          </p:nvSpPr>
          <p:spPr>
            <a:xfrm>
              <a:off x="4060582"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5" name="rc715"/>
            <p:cNvSpPr/>
            <p:nvPr/>
          </p:nvSpPr>
          <p:spPr>
            <a:xfrm>
              <a:off x="4320366"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6" name="rc716"/>
            <p:cNvSpPr/>
            <p:nvPr/>
          </p:nvSpPr>
          <p:spPr>
            <a:xfrm>
              <a:off x="4580150"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7" name="rc717"/>
            <p:cNvSpPr/>
            <p:nvPr/>
          </p:nvSpPr>
          <p:spPr>
            <a:xfrm>
              <a:off x="4839934"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8" name="rc718"/>
            <p:cNvSpPr/>
            <p:nvPr/>
          </p:nvSpPr>
          <p:spPr>
            <a:xfrm>
              <a:off x="5099717" y="41281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9" name="rc719"/>
            <p:cNvSpPr/>
            <p:nvPr/>
          </p:nvSpPr>
          <p:spPr>
            <a:xfrm>
              <a:off x="5359501"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0" name="rc720"/>
            <p:cNvSpPr/>
            <p:nvPr/>
          </p:nvSpPr>
          <p:spPr>
            <a:xfrm>
              <a:off x="5619285"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1" name="rc721"/>
            <p:cNvSpPr/>
            <p:nvPr/>
          </p:nvSpPr>
          <p:spPr>
            <a:xfrm>
              <a:off x="5879069"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2" name="rc722"/>
            <p:cNvSpPr/>
            <p:nvPr/>
          </p:nvSpPr>
          <p:spPr>
            <a:xfrm>
              <a:off x="6138853"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3" name="rc723"/>
            <p:cNvSpPr/>
            <p:nvPr/>
          </p:nvSpPr>
          <p:spPr>
            <a:xfrm>
              <a:off x="6398637" y="4128177"/>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24" name="rc724"/>
            <p:cNvSpPr/>
            <p:nvPr/>
          </p:nvSpPr>
          <p:spPr>
            <a:xfrm>
              <a:off x="6658421"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5" name="rc725"/>
            <p:cNvSpPr/>
            <p:nvPr/>
          </p:nvSpPr>
          <p:spPr>
            <a:xfrm>
              <a:off x="6918204" y="412817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6" name="rc726"/>
            <p:cNvSpPr/>
            <p:nvPr/>
          </p:nvSpPr>
          <p:spPr>
            <a:xfrm>
              <a:off x="7177988" y="412817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27" name="rc727"/>
            <p:cNvSpPr/>
            <p:nvPr/>
          </p:nvSpPr>
          <p:spPr>
            <a:xfrm>
              <a:off x="7437772" y="4128177"/>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28" name="rc728"/>
            <p:cNvSpPr/>
            <p:nvPr/>
          </p:nvSpPr>
          <p:spPr>
            <a:xfrm>
              <a:off x="7697556" y="4128177"/>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29" name="rc729"/>
            <p:cNvSpPr/>
            <p:nvPr/>
          </p:nvSpPr>
          <p:spPr>
            <a:xfrm>
              <a:off x="7957340" y="4128177"/>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0" name="rc730"/>
            <p:cNvSpPr/>
            <p:nvPr/>
          </p:nvSpPr>
          <p:spPr>
            <a:xfrm>
              <a:off x="8217124"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1" name="rc731"/>
            <p:cNvSpPr/>
            <p:nvPr/>
          </p:nvSpPr>
          <p:spPr>
            <a:xfrm>
              <a:off x="8476908" y="4128177"/>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32" name="rc732"/>
            <p:cNvSpPr/>
            <p:nvPr/>
          </p:nvSpPr>
          <p:spPr>
            <a:xfrm>
              <a:off x="1982311"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3" name="rc733"/>
            <p:cNvSpPr/>
            <p:nvPr/>
          </p:nvSpPr>
          <p:spPr>
            <a:xfrm>
              <a:off x="2242095"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4" name="rc734"/>
            <p:cNvSpPr/>
            <p:nvPr/>
          </p:nvSpPr>
          <p:spPr>
            <a:xfrm>
              <a:off x="2501879"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5" name="rc735"/>
            <p:cNvSpPr/>
            <p:nvPr/>
          </p:nvSpPr>
          <p:spPr>
            <a:xfrm>
              <a:off x="2761663"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6" name="rc736"/>
            <p:cNvSpPr/>
            <p:nvPr/>
          </p:nvSpPr>
          <p:spPr>
            <a:xfrm>
              <a:off x="3021447"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28123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8" name="rc738"/>
            <p:cNvSpPr/>
            <p:nvPr/>
          </p:nvSpPr>
          <p:spPr>
            <a:xfrm>
              <a:off x="3541014"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9" name="rc739"/>
            <p:cNvSpPr/>
            <p:nvPr/>
          </p:nvSpPr>
          <p:spPr>
            <a:xfrm>
              <a:off x="3800798"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0" name="rc740"/>
            <p:cNvSpPr/>
            <p:nvPr/>
          </p:nvSpPr>
          <p:spPr>
            <a:xfrm>
              <a:off x="4060582"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1" name="rc741"/>
            <p:cNvSpPr/>
            <p:nvPr/>
          </p:nvSpPr>
          <p:spPr>
            <a:xfrm>
              <a:off x="4320366"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2" name="rc742"/>
            <p:cNvSpPr/>
            <p:nvPr/>
          </p:nvSpPr>
          <p:spPr>
            <a:xfrm>
              <a:off x="458015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3" name="rc743"/>
            <p:cNvSpPr/>
            <p:nvPr/>
          </p:nvSpPr>
          <p:spPr>
            <a:xfrm>
              <a:off x="4839934"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4" name="rc744"/>
            <p:cNvSpPr/>
            <p:nvPr/>
          </p:nvSpPr>
          <p:spPr>
            <a:xfrm>
              <a:off x="5099717"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5" name="rc745"/>
            <p:cNvSpPr/>
            <p:nvPr/>
          </p:nvSpPr>
          <p:spPr>
            <a:xfrm>
              <a:off x="5359501"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6" name="rc746"/>
            <p:cNvSpPr/>
            <p:nvPr/>
          </p:nvSpPr>
          <p:spPr>
            <a:xfrm>
              <a:off x="5619285"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79069"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138853"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98637"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658421"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1" name="rc751"/>
            <p:cNvSpPr/>
            <p:nvPr/>
          </p:nvSpPr>
          <p:spPr>
            <a:xfrm>
              <a:off x="6918204"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2" name="rc752"/>
            <p:cNvSpPr/>
            <p:nvPr/>
          </p:nvSpPr>
          <p:spPr>
            <a:xfrm>
              <a:off x="7177988"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3" name="rc753"/>
            <p:cNvSpPr/>
            <p:nvPr/>
          </p:nvSpPr>
          <p:spPr>
            <a:xfrm>
              <a:off x="7437772" y="174193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4" name="rc754"/>
            <p:cNvSpPr/>
            <p:nvPr/>
          </p:nvSpPr>
          <p:spPr>
            <a:xfrm>
              <a:off x="7697556"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57340" y="1741939"/>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6" name="rc756"/>
            <p:cNvSpPr/>
            <p:nvPr/>
          </p:nvSpPr>
          <p:spPr>
            <a:xfrm>
              <a:off x="8217124"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76908"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8" name="rc758"/>
            <p:cNvSpPr/>
            <p:nvPr/>
          </p:nvSpPr>
          <p:spPr>
            <a:xfrm>
              <a:off x="1982311" y="4791021"/>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59" name="rc759"/>
            <p:cNvSpPr/>
            <p:nvPr/>
          </p:nvSpPr>
          <p:spPr>
            <a:xfrm>
              <a:off x="2242095" y="4791021"/>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60" name="rc760"/>
            <p:cNvSpPr/>
            <p:nvPr/>
          </p:nvSpPr>
          <p:spPr>
            <a:xfrm>
              <a:off x="2501879" y="4791021"/>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61" name="rc761"/>
            <p:cNvSpPr/>
            <p:nvPr/>
          </p:nvSpPr>
          <p:spPr>
            <a:xfrm>
              <a:off x="2761663" y="4791021"/>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62" name="rc762"/>
            <p:cNvSpPr/>
            <p:nvPr/>
          </p:nvSpPr>
          <p:spPr>
            <a:xfrm>
              <a:off x="3021447" y="4791021"/>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3" name="rc763"/>
            <p:cNvSpPr/>
            <p:nvPr/>
          </p:nvSpPr>
          <p:spPr>
            <a:xfrm>
              <a:off x="3281230" y="4791021"/>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64" name="rc764"/>
            <p:cNvSpPr/>
            <p:nvPr/>
          </p:nvSpPr>
          <p:spPr>
            <a:xfrm>
              <a:off x="3541014" y="4791021"/>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65" name="rc765"/>
            <p:cNvSpPr/>
            <p:nvPr/>
          </p:nvSpPr>
          <p:spPr>
            <a:xfrm>
              <a:off x="3800798" y="4791021"/>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66" name="rc766"/>
            <p:cNvSpPr/>
            <p:nvPr/>
          </p:nvSpPr>
          <p:spPr>
            <a:xfrm>
              <a:off x="4060582" y="4791021"/>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7" name="rc767"/>
            <p:cNvSpPr/>
            <p:nvPr/>
          </p:nvSpPr>
          <p:spPr>
            <a:xfrm>
              <a:off x="4320366" y="4791021"/>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68" name="rc768"/>
            <p:cNvSpPr/>
            <p:nvPr/>
          </p:nvSpPr>
          <p:spPr>
            <a:xfrm>
              <a:off x="4580150"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9" name="rc769"/>
            <p:cNvSpPr/>
            <p:nvPr/>
          </p:nvSpPr>
          <p:spPr>
            <a:xfrm>
              <a:off x="4839934" y="4791021"/>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0" name="rc770"/>
            <p:cNvSpPr/>
            <p:nvPr/>
          </p:nvSpPr>
          <p:spPr>
            <a:xfrm>
              <a:off x="5099717" y="4791021"/>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71" name="rc771"/>
            <p:cNvSpPr/>
            <p:nvPr/>
          </p:nvSpPr>
          <p:spPr>
            <a:xfrm>
              <a:off x="5359501" y="4791021"/>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2" name="rc772"/>
            <p:cNvSpPr/>
            <p:nvPr/>
          </p:nvSpPr>
          <p:spPr>
            <a:xfrm>
              <a:off x="5619285" y="4791021"/>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73" name="rc773"/>
            <p:cNvSpPr/>
            <p:nvPr/>
          </p:nvSpPr>
          <p:spPr>
            <a:xfrm>
              <a:off x="5879069" y="4791021"/>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74" name="rc774"/>
            <p:cNvSpPr/>
            <p:nvPr/>
          </p:nvSpPr>
          <p:spPr>
            <a:xfrm>
              <a:off x="6138853" y="4791021"/>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5" name="rc775"/>
            <p:cNvSpPr/>
            <p:nvPr/>
          </p:nvSpPr>
          <p:spPr>
            <a:xfrm>
              <a:off x="6398637" y="4791021"/>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76" name="rc776"/>
            <p:cNvSpPr/>
            <p:nvPr/>
          </p:nvSpPr>
          <p:spPr>
            <a:xfrm>
              <a:off x="6658421" y="4791021"/>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7" name="rc777"/>
            <p:cNvSpPr/>
            <p:nvPr/>
          </p:nvSpPr>
          <p:spPr>
            <a:xfrm>
              <a:off x="6918204" y="4791021"/>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8" name="rc778"/>
            <p:cNvSpPr/>
            <p:nvPr/>
          </p:nvSpPr>
          <p:spPr>
            <a:xfrm>
              <a:off x="7177988" y="4791021"/>
              <a:ext cx="259783" cy="13256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79" name="rc779"/>
            <p:cNvSpPr/>
            <p:nvPr/>
          </p:nvSpPr>
          <p:spPr>
            <a:xfrm>
              <a:off x="7437772" y="4791021"/>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80" name="rc780"/>
            <p:cNvSpPr/>
            <p:nvPr/>
          </p:nvSpPr>
          <p:spPr>
            <a:xfrm>
              <a:off x="7697556" y="4791021"/>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81" name="rc781"/>
            <p:cNvSpPr/>
            <p:nvPr/>
          </p:nvSpPr>
          <p:spPr>
            <a:xfrm>
              <a:off x="7957340" y="4791021"/>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82" name="rc782"/>
            <p:cNvSpPr/>
            <p:nvPr/>
          </p:nvSpPr>
          <p:spPr>
            <a:xfrm>
              <a:off x="8217124" y="4791021"/>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83" name="rc783"/>
            <p:cNvSpPr/>
            <p:nvPr/>
          </p:nvSpPr>
          <p:spPr>
            <a:xfrm>
              <a:off x="8476908" y="4791021"/>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84" name="rc784"/>
            <p:cNvSpPr/>
            <p:nvPr/>
          </p:nvSpPr>
          <p:spPr>
            <a:xfrm>
              <a:off x="1982311"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5" name="rc785"/>
            <p:cNvSpPr/>
            <p:nvPr/>
          </p:nvSpPr>
          <p:spPr>
            <a:xfrm>
              <a:off x="2242095" y="187450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6" name="rc786"/>
            <p:cNvSpPr/>
            <p:nvPr/>
          </p:nvSpPr>
          <p:spPr>
            <a:xfrm>
              <a:off x="2501879"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7" name="rc787"/>
            <p:cNvSpPr/>
            <p:nvPr/>
          </p:nvSpPr>
          <p:spPr>
            <a:xfrm>
              <a:off x="2761663" y="187450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8" name="rc788"/>
            <p:cNvSpPr/>
            <p:nvPr/>
          </p:nvSpPr>
          <p:spPr>
            <a:xfrm>
              <a:off x="3021447" y="18745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9" name="rc789"/>
            <p:cNvSpPr/>
            <p:nvPr/>
          </p:nvSpPr>
          <p:spPr>
            <a:xfrm>
              <a:off x="3281230"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0" name="rc790"/>
            <p:cNvSpPr/>
            <p:nvPr/>
          </p:nvSpPr>
          <p:spPr>
            <a:xfrm>
              <a:off x="3541014" y="18745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1" name="rc791"/>
            <p:cNvSpPr/>
            <p:nvPr/>
          </p:nvSpPr>
          <p:spPr>
            <a:xfrm>
              <a:off x="3800798" y="18745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92" name="rc792"/>
            <p:cNvSpPr/>
            <p:nvPr/>
          </p:nvSpPr>
          <p:spPr>
            <a:xfrm>
              <a:off x="4060582"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3" name="rc793"/>
            <p:cNvSpPr/>
            <p:nvPr/>
          </p:nvSpPr>
          <p:spPr>
            <a:xfrm>
              <a:off x="4320366"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4" name="rc794"/>
            <p:cNvSpPr/>
            <p:nvPr/>
          </p:nvSpPr>
          <p:spPr>
            <a:xfrm>
              <a:off x="4580150"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5" name="rc795"/>
            <p:cNvSpPr/>
            <p:nvPr/>
          </p:nvSpPr>
          <p:spPr>
            <a:xfrm>
              <a:off x="4839934"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6" name="rc796"/>
            <p:cNvSpPr/>
            <p:nvPr/>
          </p:nvSpPr>
          <p:spPr>
            <a:xfrm>
              <a:off x="5099717" y="18745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7" name="rc797"/>
            <p:cNvSpPr/>
            <p:nvPr/>
          </p:nvSpPr>
          <p:spPr>
            <a:xfrm>
              <a:off x="5359501" y="18745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8" name="rc798"/>
            <p:cNvSpPr/>
            <p:nvPr/>
          </p:nvSpPr>
          <p:spPr>
            <a:xfrm>
              <a:off x="5619285" y="18745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9" name="rc799"/>
            <p:cNvSpPr/>
            <p:nvPr/>
          </p:nvSpPr>
          <p:spPr>
            <a:xfrm>
              <a:off x="5879069"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0" name="rc800"/>
            <p:cNvSpPr/>
            <p:nvPr/>
          </p:nvSpPr>
          <p:spPr>
            <a:xfrm>
              <a:off x="6138853"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98637" y="18745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2" name="rc802"/>
            <p:cNvSpPr/>
            <p:nvPr/>
          </p:nvSpPr>
          <p:spPr>
            <a:xfrm>
              <a:off x="6658421"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3" name="rc803"/>
            <p:cNvSpPr/>
            <p:nvPr/>
          </p:nvSpPr>
          <p:spPr>
            <a:xfrm>
              <a:off x="6918204" y="18745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4" name="rc804"/>
            <p:cNvSpPr/>
            <p:nvPr/>
          </p:nvSpPr>
          <p:spPr>
            <a:xfrm>
              <a:off x="7177988" y="18745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5" name="rc805"/>
            <p:cNvSpPr/>
            <p:nvPr/>
          </p:nvSpPr>
          <p:spPr>
            <a:xfrm>
              <a:off x="7437772" y="18745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06" name="rc806"/>
            <p:cNvSpPr/>
            <p:nvPr/>
          </p:nvSpPr>
          <p:spPr>
            <a:xfrm>
              <a:off x="7697556" y="18745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7" name="rc807"/>
            <p:cNvSpPr/>
            <p:nvPr/>
          </p:nvSpPr>
          <p:spPr>
            <a:xfrm>
              <a:off x="7957340"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8" name="rc808"/>
            <p:cNvSpPr/>
            <p:nvPr/>
          </p:nvSpPr>
          <p:spPr>
            <a:xfrm>
              <a:off x="8217124" y="187450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09" name="rc809"/>
            <p:cNvSpPr/>
            <p:nvPr/>
          </p:nvSpPr>
          <p:spPr>
            <a:xfrm>
              <a:off x="8476908"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0" name="rc810"/>
            <p:cNvSpPr/>
            <p:nvPr/>
          </p:nvSpPr>
          <p:spPr>
            <a:xfrm>
              <a:off x="1982311" y="227221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1" name="rc811"/>
            <p:cNvSpPr/>
            <p:nvPr/>
          </p:nvSpPr>
          <p:spPr>
            <a:xfrm>
              <a:off x="2242095"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2" name="rc812"/>
            <p:cNvSpPr/>
            <p:nvPr/>
          </p:nvSpPr>
          <p:spPr>
            <a:xfrm>
              <a:off x="2501879"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3" name="rc813"/>
            <p:cNvSpPr/>
            <p:nvPr/>
          </p:nvSpPr>
          <p:spPr>
            <a:xfrm>
              <a:off x="2761663" y="227221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4" name="rc814"/>
            <p:cNvSpPr/>
            <p:nvPr/>
          </p:nvSpPr>
          <p:spPr>
            <a:xfrm>
              <a:off x="3021447"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5" name="rc815"/>
            <p:cNvSpPr/>
            <p:nvPr/>
          </p:nvSpPr>
          <p:spPr>
            <a:xfrm>
              <a:off x="3281230" y="227221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6" name="rc816"/>
            <p:cNvSpPr/>
            <p:nvPr/>
          </p:nvSpPr>
          <p:spPr>
            <a:xfrm>
              <a:off x="3541014"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7" name="rc817"/>
            <p:cNvSpPr/>
            <p:nvPr/>
          </p:nvSpPr>
          <p:spPr>
            <a:xfrm>
              <a:off x="3800798"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8" name="rc818"/>
            <p:cNvSpPr/>
            <p:nvPr/>
          </p:nvSpPr>
          <p:spPr>
            <a:xfrm>
              <a:off x="4060582"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9" name="rc819"/>
            <p:cNvSpPr/>
            <p:nvPr/>
          </p:nvSpPr>
          <p:spPr>
            <a:xfrm>
              <a:off x="4320366"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0" name="rc820"/>
            <p:cNvSpPr/>
            <p:nvPr/>
          </p:nvSpPr>
          <p:spPr>
            <a:xfrm>
              <a:off x="4580150"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1" name="rc821"/>
            <p:cNvSpPr/>
            <p:nvPr/>
          </p:nvSpPr>
          <p:spPr>
            <a:xfrm>
              <a:off x="4839934"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2" name="rc822"/>
            <p:cNvSpPr/>
            <p:nvPr/>
          </p:nvSpPr>
          <p:spPr>
            <a:xfrm>
              <a:off x="5099717"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3" name="rc823"/>
            <p:cNvSpPr/>
            <p:nvPr/>
          </p:nvSpPr>
          <p:spPr>
            <a:xfrm>
              <a:off x="5359501"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4" name="rc824"/>
            <p:cNvSpPr/>
            <p:nvPr/>
          </p:nvSpPr>
          <p:spPr>
            <a:xfrm>
              <a:off x="5619285"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5" name="rc825"/>
            <p:cNvSpPr/>
            <p:nvPr/>
          </p:nvSpPr>
          <p:spPr>
            <a:xfrm>
              <a:off x="5879069"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6" name="rc826"/>
            <p:cNvSpPr/>
            <p:nvPr/>
          </p:nvSpPr>
          <p:spPr>
            <a:xfrm>
              <a:off x="6138853"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7" name="rc827"/>
            <p:cNvSpPr/>
            <p:nvPr/>
          </p:nvSpPr>
          <p:spPr>
            <a:xfrm>
              <a:off x="6398637" y="227221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8" name="rc828"/>
            <p:cNvSpPr/>
            <p:nvPr/>
          </p:nvSpPr>
          <p:spPr>
            <a:xfrm>
              <a:off x="6658421" y="227221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9" name="rc829"/>
            <p:cNvSpPr/>
            <p:nvPr/>
          </p:nvSpPr>
          <p:spPr>
            <a:xfrm>
              <a:off x="6918204"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0" name="rc830"/>
            <p:cNvSpPr/>
            <p:nvPr/>
          </p:nvSpPr>
          <p:spPr>
            <a:xfrm>
              <a:off x="7177988" y="227221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1" name="rc831"/>
            <p:cNvSpPr/>
            <p:nvPr/>
          </p:nvSpPr>
          <p:spPr>
            <a:xfrm>
              <a:off x="7437772" y="227221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32" name="rc832"/>
            <p:cNvSpPr/>
            <p:nvPr/>
          </p:nvSpPr>
          <p:spPr>
            <a:xfrm>
              <a:off x="7697556"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3" name="rc833"/>
            <p:cNvSpPr/>
            <p:nvPr/>
          </p:nvSpPr>
          <p:spPr>
            <a:xfrm>
              <a:off x="7957340"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4" name="rc834"/>
            <p:cNvSpPr/>
            <p:nvPr/>
          </p:nvSpPr>
          <p:spPr>
            <a:xfrm>
              <a:off x="8217124"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5" name="rc835"/>
            <p:cNvSpPr/>
            <p:nvPr/>
          </p:nvSpPr>
          <p:spPr>
            <a:xfrm>
              <a:off x="8476908" y="227221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6" name="rc836"/>
            <p:cNvSpPr/>
            <p:nvPr/>
          </p:nvSpPr>
          <p:spPr>
            <a:xfrm>
              <a:off x="1982311" y="5586434"/>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37" name="rc837"/>
            <p:cNvSpPr/>
            <p:nvPr/>
          </p:nvSpPr>
          <p:spPr>
            <a:xfrm>
              <a:off x="2242095" y="5586434"/>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38" name="rc838"/>
            <p:cNvSpPr/>
            <p:nvPr/>
          </p:nvSpPr>
          <p:spPr>
            <a:xfrm>
              <a:off x="2501879" y="5586434"/>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39" name="rc839"/>
            <p:cNvSpPr/>
            <p:nvPr/>
          </p:nvSpPr>
          <p:spPr>
            <a:xfrm>
              <a:off x="2761663" y="5586434"/>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40" name="rc840"/>
            <p:cNvSpPr/>
            <p:nvPr/>
          </p:nvSpPr>
          <p:spPr>
            <a:xfrm>
              <a:off x="3021447" y="558643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1" name="rc841"/>
            <p:cNvSpPr/>
            <p:nvPr/>
          </p:nvSpPr>
          <p:spPr>
            <a:xfrm>
              <a:off x="3281230"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2" name="rc842"/>
            <p:cNvSpPr/>
            <p:nvPr/>
          </p:nvSpPr>
          <p:spPr>
            <a:xfrm>
              <a:off x="3541014" y="5586434"/>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43" name="rc843"/>
            <p:cNvSpPr/>
            <p:nvPr/>
          </p:nvSpPr>
          <p:spPr>
            <a:xfrm>
              <a:off x="3800798" y="5586434"/>
              <a:ext cx="259783" cy="132568"/>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44" name="rc844"/>
            <p:cNvSpPr/>
            <p:nvPr/>
          </p:nvSpPr>
          <p:spPr>
            <a:xfrm>
              <a:off x="4060582" y="5586434"/>
              <a:ext cx="259783" cy="13256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45" name="rc845"/>
            <p:cNvSpPr/>
            <p:nvPr/>
          </p:nvSpPr>
          <p:spPr>
            <a:xfrm>
              <a:off x="4320366" y="558643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46" name="rc846"/>
            <p:cNvSpPr/>
            <p:nvPr/>
          </p:nvSpPr>
          <p:spPr>
            <a:xfrm>
              <a:off x="4580150" y="5586434"/>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47" name="rc847"/>
            <p:cNvSpPr/>
            <p:nvPr/>
          </p:nvSpPr>
          <p:spPr>
            <a:xfrm>
              <a:off x="4839934" y="5586434"/>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48" name="rc848"/>
            <p:cNvSpPr/>
            <p:nvPr/>
          </p:nvSpPr>
          <p:spPr>
            <a:xfrm>
              <a:off x="5099717" y="5586434"/>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49" name="rc849"/>
            <p:cNvSpPr/>
            <p:nvPr/>
          </p:nvSpPr>
          <p:spPr>
            <a:xfrm>
              <a:off x="5359501" y="558643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50" name="rc850"/>
            <p:cNvSpPr/>
            <p:nvPr/>
          </p:nvSpPr>
          <p:spPr>
            <a:xfrm>
              <a:off x="5619285" y="5586434"/>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51" name="rc851"/>
            <p:cNvSpPr/>
            <p:nvPr/>
          </p:nvSpPr>
          <p:spPr>
            <a:xfrm>
              <a:off x="5879069"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52" name="rc852"/>
            <p:cNvSpPr/>
            <p:nvPr/>
          </p:nvSpPr>
          <p:spPr>
            <a:xfrm>
              <a:off x="6138853" y="558643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53" name="rc853"/>
            <p:cNvSpPr/>
            <p:nvPr/>
          </p:nvSpPr>
          <p:spPr>
            <a:xfrm>
              <a:off x="6398637" y="5586434"/>
              <a:ext cx="259783" cy="13256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54" name="rc854"/>
            <p:cNvSpPr/>
            <p:nvPr/>
          </p:nvSpPr>
          <p:spPr>
            <a:xfrm>
              <a:off x="6658421" y="5586434"/>
              <a:ext cx="259783" cy="132568"/>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55" name="rc855"/>
            <p:cNvSpPr/>
            <p:nvPr/>
          </p:nvSpPr>
          <p:spPr>
            <a:xfrm>
              <a:off x="6918204" y="5586434"/>
              <a:ext cx="259783" cy="132568"/>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56" name="rc856"/>
            <p:cNvSpPr/>
            <p:nvPr/>
          </p:nvSpPr>
          <p:spPr>
            <a:xfrm>
              <a:off x="7177988" y="5586434"/>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57" name="rc857"/>
            <p:cNvSpPr/>
            <p:nvPr/>
          </p:nvSpPr>
          <p:spPr>
            <a:xfrm>
              <a:off x="7437772" y="5586434"/>
              <a:ext cx="259783" cy="132568"/>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58" name="rc858"/>
            <p:cNvSpPr/>
            <p:nvPr/>
          </p:nvSpPr>
          <p:spPr>
            <a:xfrm>
              <a:off x="7697556" y="5586434"/>
              <a:ext cx="259783" cy="132568"/>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59" name="rc859"/>
            <p:cNvSpPr/>
            <p:nvPr/>
          </p:nvSpPr>
          <p:spPr>
            <a:xfrm>
              <a:off x="7957340" y="5586434"/>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60" name="rc860"/>
            <p:cNvSpPr/>
            <p:nvPr/>
          </p:nvSpPr>
          <p:spPr>
            <a:xfrm>
              <a:off x="8217124" y="5586434"/>
              <a:ext cx="259783" cy="132568"/>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61" name="rc861"/>
            <p:cNvSpPr/>
            <p:nvPr/>
          </p:nvSpPr>
          <p:spPr>
            <a:xfrm>
              <a:off x="8476908" y="5586434"/>
              <a:ext cx="259783" cy="132568"/>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62" name="rc862"/>
            <p:cNvSpPr/>
            <p:nvPr/>
          </p:nvSpPr>
          <p:spPr>
            <a:xfrm>
              <a:off x="1982311" y="426074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63" name="rc863"/>
            <p:cNvSpPr/>
            <p:nvPr/>
          </p:nvSpPr>
          <p:spPr>
            <a:xfrm>
              <a:off x="2242095" y="4260746"/>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4" name="rc864"/>
            <p:cNvSpPr/>
            <p:nvPr/>
          </p:nvSpPr>
          <p:spPr>
            <a:xfrm>
              <a:off x="2501879" y="426074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65" name="rc865"/>
            <p:cNvSpPr/>
            <p:nvPr/>
          </p:nvSpPr>
          <p:spPr>
            <a:xfrm>
              <a:off x="2761663" y="4260746"/>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6" name="rc866"/>
            <p:cNvSpPr/>
            <p:nvPr/>
          </p:nvSpPr>
          <p:spPr>
            <a:xfrm>
              <a:off x="3021447"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7" name="rc867"/>
            <p:cNvSpPr/>
            <p:nvPr/>
          </p:nvSpPr>
          <p:spPr>
            <a:xfrm>
              <a:off x="3281230" y="426074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8" name="rc868"/>
            <p:cNvSpPr/>
            <p:nvPr/>
          </p:nvSpPr>
          <p:spPr>
            <a:xfrm>
              <a:off x="3541014"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9" name="rc869"/>
            <p:cNvSpPr/>
            <p:nvPr/>
          </p:nvSpPr>
          <p:spPr>
            <a:xfrm>
              <a:off x="3800798"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0" name="rc870"/>
            <p:cNvSpPr/>
            <p:nvPr/>
          </p:nvSpPr>
          <p:spPr>
            <a:xfrm>
              <a:off x="4060582" y="4260746"/>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1" name="rc871"/>
            <p:cNvSpPr/>
            <p:nvPr/>
          </p:nvSpPr>
          <p:spPr>
            <a:xfrm>
              <a:off x="4320366" y="426074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2" name="rc872"/>
            <p:cNvSpPr/>
            <p:nvPr/>
          </p:nvSpPr>
          <p:spPr>
            <a:xfrm>
              <a:off x="4580150"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3" name="rc873"/>
            <p:cNvSpPr/>
            <p:nvPr/>
          </p:nvSpPr>
          <p:spPr>
            <a:xfrm>
              <a:off x="4839934"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4" name="rc874"/>
            <p:cNvSpPr/>
            <p:nvPr/>
          </p:nvSpPr>
          <p:spPr>
            <a:xfrm>
              <a:off x="5099717"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5" name="rc875"/>
            <p:cNvSpPr/>
            <p:nvPr/>
          </p:nvSpPr>
          <p:spPr>
            <a:xfrm>
              <a:off x="5359501" y="4260746"/>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6" name="rc876"/>
            <p:cNvSpPr/>
            <p:nvPr/>
          </p:nvSpPr>
          <p:spPr>
            <a:xfrm>
              <a:off x="5619285" y="426074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7" name="rc877"/>
            <p:cNvSpPr/>
            <p:nvPr/>
          </p:nvSpPr>
          <p:spPr>
            <a:xfrm>
              <a:off x="5879069" y="4260746"/>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8" name="rc878"/>
            <p:cNvSpPr/>
            <p:nvPr/>
          </p:nvSpPr>
          <p:spPr>
            <a:xfrm>
              <a:off x="6138853" y="4260746"/>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9" name="rc879"/>
            <p:cNvSpPr/>
            <p:nvPr/>
          </p:nvSpPr>
          <p:spPr>
            <a:xfrm>
              <a:off x="6398637" y="426074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80" name="rc880"/>
            <p:cNvSpPr/>
            <p:nvPr/>
          </p:nvSpPr>
          <p:spPr>
            <a:xfrm>
              <a:off x="6658421" y="426074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1" name="rc881"/>
            <p:cNvSpPr/>
            <p:nvPr/>
          </p:nvSpPr>
          <p:spPr>
            <a:xfrm>
              <a:off x="6918204" y="4260746"/>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82" name="rc882"/>
            <p:cNvSpPr/>
            <p:nvPr/>
          </p:nvSpPr>
          <p:spPr>
            <a:xfrm>
              <a:off x="7177988" y="4260746"/>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83" name="rc883"/>
            <p:cNvSpPr/>
            <p:nvPr/>
          </p:nvSpPr>
          <p:spPr>
            <a:xfrm>
              <a:off x="7437772" y="4260746"/>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84" name="rc884"/>
            <p:cNvSpPr/>
            <p:nvPr/>
          </p:nvSpPr>
          <p:spPr>
            <a:xfrm>
              <a:off x="7697556" y="426074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85" name="rc885"/>
            <p:cNvSpPr/>
            <p:nvPr/>
          </p:nvSpPr>
          <p:spPr>
            <a:xfrm>
              <a:off x="7957340" y="426074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86" name="rc886"/>
            <p:cNvSpPr/>
            <p:nvPr/>
          </p:nvSpPr>
          <p:spPr>
            <a:xfrm>
              <a:off x="8217124" y="426074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7" name="rc887"/>
            <p:cNvSpPr/>
            <p:nvPr/>
          </p:nvSpPr>
          <p:spPr>
            <a:xfrm>
              <a:off x="8476908" y="426074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8" name="tx888"/>
            <p:cNvSpPr/>
            <p:nvPr/>
          </p:nvSpPr>
          <p:spPr>
            <a:xfrm>
              <a:off x="205797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889" name="tx889"/>
            <p:cNvSpPr/>
            <p:nvPr/>
          </p:nvSpPr>
          <p:spPr>
            <a:xfrm>
              <a:off x="231776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90" name="tx890"/>
            <p:cNvSpPr/>
            <p:nvPr/>
          </p:nvSpPr>
          <p:spPr>
            <a:xfrm>
              <a:off x="257754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91" name="tx891"/>
            <p:cNvSpPr/>
            <p:nvPr/>
          </p:nvSpPr>
          <p:spPr>
            <a:xfrm>
              <a:off x="283733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2" name="tx892"/>
            <p:cNvSpPr/>
            <p:nvPr/>
          </p:nvSpPr>
          <p:spPr>
            <a:xfrm>
              <a:off x="309711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93" name="tx893"/>
            <p:cNvSpPr/>
            <p:nvPr/>
          </p:nvSpPr>
          <p:spPr>
            <a:xfrm>
              <a:off x="335689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4" name="tx894"/>
            <p:cNvSpPr/>
            <p:nvPr/>
          </p:nvSpPr>
          <p:spPr>
            <a:xfrm>
              <a:off x="361668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5" name="tx895"/>
            <p:cNvSpPr/>
            <p:nvPr/>
          </p:nvSpPr>
          <p:spPr>
            <a:xfrm>
              <a:off x="387646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6" name="tx896"/>
            <p:cNvSpPr/>
            <p:nvPr/>
          </p:nvSpPr>
          <p:spPr>
            <a:xfrm>
              <a:off x="413625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7" name="tx897"/>
            <p:cNvSpPr/>
            <p:nvPr/>
          </p:nvSpPr>
          <p:spPr>
            <a:xfrm>
              <a:off x="439603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8" name="tx898"/>
            <p:cNvSpPr/>
            <p:nvPr/>
          </p:nvSpPr>
          <p:spPr>
            <a:xfrm>
              <a:off x="465581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99" name="tx899"/>
            <p:cNvSpPr/>
            <p:nvPr/>
          </p:nvSpPr>
          <p:spPr>
            <a:xfrm>
              <a:off x="491560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0" name="tx900"/>
            <p:cNvSpPr/>
            <p:nvPr/>
          </p:nvSpPr>
          <p:spPr>
            <a:xfrm>
              <a:off x="517538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01" name="tx901"/>
            <p:cNvSpPr/>
            <p:nvPr/>
          </p:nvSpPr>
          <p:spPr>
            <a:xfrm>
              <a:off x="543516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2" name="tx902"/>
            <p:cNvSpPr/>
            <p:nvPr/>
          </p:nvSpPr>
          <p:spPr>
            <a:xfrm>
              <a:off x="569495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3" name="tx903"/>
            <p:cNvSpPr/>
            <p:nvPr/>
          </p:nvSpPr>
          <p:spPr>
            <a:xfrm>
              <a:off x="595473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4" name="tx904"/>
            <p:cNvSpPr/>
            <p:nvPr/>
          </p:nvSpPr>
          <p:spPr>
            <a:xfrm>
              <a:off x="621452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05" name="tx905"/>
            <p:cNvSpPr/>
            <p:nvPr/>
          </p:nvSpPr>
          <p:spPr>
            <a:xfrm>
              <a:off x="647430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06" name="tx906"/>
            <p:cNvSpPr/>
            <p:nvPr/>
          </p:nvSpPr>
          <p:spPr>
            <a:xfrm>
              <a:off x="673408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07" name="tx907"/>
            <p:cNvSpPr/>
            <p:nvPr/>
          </p:nvSpPr>
          <p:spPr>
            <a:xfrm>
              <a:off x="699387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8" name="tx908"/>
            <p:cNvSpPr/>
            <p:nvPr/>
          </p:nvSpPr>
          <p:spPr>
            <a:xfrm>
              <a:off x="725365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09" name="tx909"/>
            <p:cNvSpPr/>
            <p:nvPr/>
          </p:nvSpPr>
          <p:spPr>
            <a:xfrm>
              <a:off x="751344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10" name="tx910"/>
            <p:cNvSpPr/>
            <p:nvPr/>
          </p:nvSpPr>
          <p:spPr>
            <a:xfrm>
              <a:off x="777322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1" name="tx911"/>
            <p:cNvSpPr/>
            <p:nvPr/>
          </p:nvSpPr>
          <p:spPr>
            <a:xfrm>
              <a:off x="803300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12" name="tx912"/>
            <p:cNvSpPr/>
            <p:nvPr/>
          </p:nvSpPr>
          <p:spPr>
            <a:xfrm>
              <a:off x="829279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3" name="tx913"/>
            <p:cNvSpPr/>
            <p:nvPr/>
          </p:nvSpPr>
          <p:spPr>
            <a:xfrm>
              <a:off x="855257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4" name="tx914"/>
            <p:cNvSpPr/>
            <p:nvPr/>
          </p:nvSpPr>
          <p:spPr>
            <a:xfrm>
              <a:off x="205797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15" name="tx915"/>
            <p:cNvSpPr/>
            <p:nvPr/>
          </p:nvSpPr>
          <p:spPr>
            <a:xfrm>
              <a:off x="231776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16" name="tx916"/>
            <p:cNvSpPr/>
            <p:nvPr/>
          </p:nvSpPr>
          <p:spPr>
            <a:xfrm>
              <a:off x="257754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17" name="tx917"/>
            <p:cNvSpPr/>
            <p:nvPr/>
          </p:nvSpPr>
          <p:spPr>
            <a:xfrm>
              <a:off x="283733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18" name="tx918"/>
            <p:cNvSpPr/>
            <p:nvPr/>
          </p:nvSpPr>
          <p:spPr>
            <a:xfrm>
              <a:off x="309711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19" name="tx919"/>
            <p:cNvSpPr/>
            <p:nvPr/>
          </p:nvSpPr>
          <p:spPr>
            <a:xfrm>
              <a:off x="335689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20" name="tx920"/>
            <p:cNvSpPr/>
            <p:nvPr/>
          </p:nvSpPr>
          <p:spPr>
            <a:xfrm>
              <a:off x="361668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21" name="tx921"/>
            <p:cNvSpPr/>
            <p:nvPr/>
          </p:nvSpPr>
          <p:spPr>
            <a:xfrm>
              <a:off x="387646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22" name="tx922"/>
            <p:cNvSpPr/>
            <p:nvPr/>
          </p:nvSpPr>
          <p:spPr>
            <a:xfrm>
              <a:off x="413625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23" name="tx923"/>
            <p:cNvSpPr/>
            <p:nvPr/>
          </p:nvSpPr>
          <p:spPr>
            <a:xfrm>
              <a:off x="439603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4" name="tx924"/>
            <p:cNvSpPr/>
            <p:nvPr/>
          </p:nvSpPr>
          <p:spPr>
            <a:xfrm>
              <a:off x="465581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5" name="tx925"/>
            <p:cNvSpPr/>
            <p:nvPr/>
          </p:nvSpPr>
          <p:spPr>
            <a:xfrm>
              <a:off x="491560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26" name="tx926"/>
            <p:cNvSpPr/>
            <p:nvPr/>
          </p:nvSpPr>
          <p:spPr>
            <a:xfrm>
              <a:off x="517538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27" name="tx927"/>
            <p:cNvSpPr/>
            <p:nvPr/>
          </p:nvSpPr>
          <p:spPr>
            <a:xfrm>
              <a:off x="543516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8" name="tx928"/>
            <p:cNvSpPr/>
            <p:nvPr/>
          </p:nvSpPr>
          <p:spPr>
            <a:xfrm>
              <a:off x="569495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9" name="tx929"/>
            <p:cNvSpPr/>
            <p:nvPr/>
          </p:nvSpPr>
          <p:spPr>
            <a:xfrm>
              <a:off x="595473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30" name="tx930"/>
            <p:cNvSpPr/>
            <p:nvPr/>
          </p:nvSpPr>
          <p:spPr>
            <a:xfrm>
              <a:off x="621452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31" name="tx931"/>
            <p:cNvSpPr/>
            <p:nvPr/>
          </p:nvSpPr>
          <p:spPr>
            <a:xfrm>
              <a:off x="647430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32" name="tx932"/>
            <p:cNvSpPr/>
            <p:nvPr/>
          </p:nvSpPr>
          <p:spPr>
            <a:xfrm>
              <a:off x="673408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33" name="tx933"/>
            <p:cNvSpPr/>
            <p:nvPr/>
          </p:nvSpPr>
          <p:spPr>
            <a:xfrm>
              <a:off x="699387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34" name="tx934"/>
            <p:cNvSpPr/>
            <p:nvPr/>
          </p:nvSpPr>
          <p:spPr>
            <a:xfrm>
              <a:off x="725365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935" name="tx935"/>
            <p:cNvSpPr/>
            <p:nvPr/>
          </p:nvSpPr>
          <p:spPr>
            <a:xfrm>
              <a:off x="751344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936" name="tx936"/>
            <p:cNvSpPr/>
            <p:nvPr/>
          </p:nvSpPr>
          <p:spPr>
            <a:xfrm>
              <a:off x="777322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937" name="tx937"/>
            <p:cNvSpPr/>
            <p:nvPr/>
          </p:nvSpPr>
          <p:spPr>
            <a:xfrm>
              <a:off x="803300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938" name="tx938"/>
            <p:cNvSpPr/>
            <p:nvPr/>
          </p:nvSpPr>
          <p:spPr>
            <a:xfrm>
              <a:off x="829279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939" name="tx939"/>
            <p:cNvSpPr/>
            <p:nvPr/>
          </p:nvSpPr>
          <p:spPr>
            <a:xfrm>
              <a:off x="855257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940" name="tx940"/>
            <p:cNvSpPr/>
            <p:nvPr/>
          </p:nvSpPr>
          <p:spPr>
            <a:xfrm>
              <a:off x="205797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1" name="tx941"/>
            <p:cNvSpPr/>
            <p:nvPr/>
          </p:nvSpPr>
          <p:spPr>
            <a:xfrm>
              <a:off x="231776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42" name="tx942"/>
            <p:cNvSpPr/>
            <p:nvPr/>
          </p:nvSpPr>
          <p:spPr>
            <a:xfrm>
              <a:off x="257754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43" name="tx943"/>
            <p:cNvSpPr/>
            <p:nvPr/>
          </p:nvSpPr>
          <p:spPr>
            <a:xfrm>
              <a:off x="283733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44" name="tx944"/>
            <p:cNvSpPr/>
            <p:nvPr/>
          </p:nvSpPr>
          <p:spPr>
            <a:xfrm>
              <a:off x="309711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45" name="tx945"/>
            <p:cNvSpPr/>
            <p:nvPr/>
          </p:nvSpPr>
          <p:spPr>
            <a:xfrm>
              <a:off x="335689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46" name="tx946"/>
            <p:cNvSpPr/>
            <p:nvPr/>
          </p:nvSpPr>
          <p:spPr>
            <a:xfrm>
              <a:off x="361668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47" name="tx947"/>
            <p:cNvSpPr/>
            <p:nvPr/>
          </p:nvSpPr>
          <p:spPr>
            <a:xfrm>
              <a:off x="387646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48" name="tx948"/>
            <p:cNvSpPr/>
            <p:nvPr/>
          </p:nvSpPr>
          <p:spPr>
            <a:xfrm>
              <a:off x="413625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49" name="tx949"/>
            <p:cNvSpPr/>
            <p:nvPr/>
          </p:nvSpPr>
          <p:spPr>
            <a:xfrm>
              <a:off x="439603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50" name="tx950"/>
            <p:cNvSpPr/>
            <p:nvPr/>
          </p:nvSpPr>
          <p:spPr>
            <a:xfrm>
              <a:off x="465581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51" name="tx951"/>
            <p:cNvSpPr/>
            <p:nvPr/>
          </p:nvSpPr>
          <p:spPr>
            <a:xfrm>
              <a:off x="491560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52" name="tx952"/>
            <p:cNvSpPr/>
            <p:nvPr/>
          </p:nvSpPr>
          <p:spPr>
            <a:xfrm>
              <a:off x="517538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53" name="tx953"/>
            <p:cNvSpPr/>
            <p:nvPr/>
          </p:nvSpPr>
          <p:spPr>
            <a:xfrm>
              <a:off x="543516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54" name="tx954"/>
            <p:cNvSpPr/>
            <p:nvPr/>
          </p:nvSpPr>
          <p:spPr>
            <a:xfrm>
              <a:off x="569495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55" name="tx955"/>
            <p:cNvSpPr/>
            <p:nvPr/>
          </p:nvSpPr>
          <p:spPr>
            <a:xfrm>
              <a:off x="595473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56" name="tx956"/>
            <p:cNvSpPr/>
            <p:nvPr/>
          </p:nvSpPr>
          <p:spPr>
            <a:xfrm>
              <a:off x="621452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57" name="tx957"/>
            <p:cNvSpPr/>
            <p:nvPr/>
          </p:nvSpPr>
          <p:spPr>
            <a:xfrm>
              <a:off x="647430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58" name="tx958"/>
            <p:cNvSpPr/>
            <p:nvPr/>
          </p:nvSpPr>
          <p:spPr>
            <a:xfrm>
              <a:off x="673408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59" name="tx959"/>
            <p:cNvSpPr/>
            <p:nvPr/>
          </p:nvSpPr>
          <p:spPr>
            <a:xfrm>
              <a:off x="699387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60" name="tx960"/>
            <p:cNvSpPr/>
            <p:nvPr/>
          </p:nvSpPr>
          <p:spPr>
            <a:xfrm>
              <a:off x="725365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61" name="tx961"/>
            <p:cNvSpPr/>
            <p:nvPr/>
          </p:nvSpPr>
          <p:spPr>
            <a:xfrm>
              <a:off x="751344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62" name="tx962"/>
            <p:cNvSpPr/>
            <p:nvPr/>
          </p:nvSpPr>
          <p:spPr>
            <a:xfrm>
              <a:off x="777322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63" name="tx963"/>
            <p:cNvSpPr/>
            <p:nvPr/>
          </p:nvSpPr>
          <p:spPr>
            <a:xfrm>
              <a:off x="803300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64" name="tx964"/>
            <p:cNvSpPr/>
            <p:nvPr/>
          </p:nvSpPr>
          <p:spPr>
            <a:xfrm>
              <a:off x="829279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65" name="tx965"/>
            <p:cNvSpPr/>
            <p:nvPr/>
          </p:nvSpPr>
          <p:spPr>
            <a:xfrm>
              <a:off x="855257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66" name="tx966"/>
            <p:cNvSpPr/>
            <p:nvPr/>
          </p:nvSpPr>
          <p:spPr>
            <a:xfrm>
              <a:off x="205797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67" name="tx967"/>
            <p:cNvSpPr/>
            <p:nvPr/>
          </p:nvSpPr>
          <p:spPr>
            <a:xfrm>
              <a:off x="231776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968" name="tx968"/>
            <p:cNvSpPr/>
            <p:nvPr/>
          </p:nvSpPr>
          <p:spPr>
            <a:xfrm>
              <a:off x="257754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69" name="tx969"/>
            <p:cNvSpPr/>
            <p:nvPr/>
          </p:nvSpPr>
          <p:spPr>
            <a:xfrm>
              <a:off x="283733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70" name="tx970"/>
            <p:cNvSpPr/>
            <p:nvPr/>
          </p:nvSpPr>
          <p:spPr>
            <a:xfrm>
              <a:off x="309711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1" name="tx971"/>
            <p:cNvSpPr/>
            <p:nvPr/>
          </p:nvSpPr>
          <p:spPr>
            <a:xfrm>
              <a:off x="335689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72" name="tx972"/>
            <p:cNvSpPr/>
            <p:nvPr/>
          </p:nvSpPr>
          <p:spPr>
            <a:xfrm>
              <a:off x="361668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973" name="tx973"/>
            <p:cNvSpPr/>
            <p:nvPr/>
          </p:nvSpPr>
          <p:spPr>
            <a:xfrm>
              <a:off x="387646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4" name="tx974"/>
            <p:cNvSpPr/>
            <p:nvPr/>
          </p:nvSpPr>
          <p:spPr>
            <a:xfrm>
              <a:off x="413625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75" name="tx975"/>
            <p:cNvSpPr/>
            <p:nvPr/>
          </p:nvSpPr>
          <p:spPr>
            <a:xfrm>
              <a:off x="439603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6" name="tx976"/>
            <p:cNvSpPr/>
            <p:nvPr/>
          </p:nvSpPr>
          <p:spPr>
            <a:xfrm>
              <a:off x="465581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77" name="tx977"/>
            <p:cNvSpPr/>
            <p:nvPr/>
          </p:nvSpPr>
          <p:spPr>
            <a:xfrm>
              <a:off x="491560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78" name="tx978"/>
            <p:cNvSpPr/>
            <p:nvPr/>
          </p:nvSpPr>
          <p:spPr>
            <a:xfrm>
              <a:off x="517538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79" name="tx979"/>
            <p:cNvSpPr/>
            <p:nvPr/>
          </p:nvSpPr>
          <p:spPr>
            <a:xfrm>
              <a:off x="543516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80" name="tx980"/>
            <p:cNvSpPr/>
            <p:nvPr/>
          </p:nvSpPr>
          <p:spPr>
            <a:xfrm>
              <a:off x="569495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81" name="tx981"/>
            <p:cNvSpPr/>
            <p:nvPr/>
          </p:nvSpPr>
          <p:spPr>
            <a:xfrm>
              <a:off x="595473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82" name="tx982"/>
            <p:cNvSpPr/>
            <p:nvPr/>
          </p:nvSpPr>
          <p:spPr>
            <a:xfrm>
              <a:off x="621452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83" name="tx983"/>
            <p:cNvSpPr/>
            <p:nvPr/>
          </p:nvSpPr>
          <p:spPr>
            <a:xfrm>
              <a:off x="647430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84" name="tx984"/>
            <p:cNvSpPr/>
            <p:nvPr/>
          </p:nvSpPr>
          <p:spPr>
            <a:xfrm>
              <a:off x="673408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85" name="tx985"/>
            <p:cNvSpPr/>
            <p:nvPr/>
          </p:nvSpPr>
          <p:spPr>
            <a:xfrm>
              <a:off x="699387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86" name="tx986"/>
            <p:cNvSpPr/>
            <p:nvPr/>
          </p:nvSpPr>
          <p:spPr>
            <a:xfrm>
              <a:off x="725365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87" name="tx987"/>
            <p:cNvSpPr/>
            <p:nvPr/>
          </p:nvSpPr>
          <p:spPr>
            <a:xfrm>
              <a:off x="751344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988" name="tx988"/>
            <p:cNvSpPr/>
            <p:nvPr/>
          </p:nvSpPr>
          <p:spPr>
            <a:xfrm>
              <a:off x="777322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89" name="tx989"/>
            <p:cNvSpPr/>
            <p:nvPr/>
          </p:nvSpPr>
          <p:spPr>
            <a:xfrm>
              <a:off x="803300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90" name="tx990"/>
            <p:cNvSpPr/>
            <p:nvPr/>
          </p:nvSpPr>
          <p:spPr>
            <a:xfrm>
              <a:off x="829279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91" name="tx991"/>
            <p:cNvSpPr/>
            <p:nvPr/>
          </p:nvSpPr>
          <p:spPr>
            <a:xfrm>
              <a:off x="855257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92" name="tx992"/>
            <p:cNvSpPr/>
            <p:nvPr/>
          </p:nvSpPr>
          <p:spPr>
            <a:xfrm>
              <a:off x="205797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93" name="tx993"/>
            <p:cNvSpPr/>
            <p:nvPr/>
          </p:nvSpPr>
          <p:spPr>
            <a:xfrm>
              <a:off x="231776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4" name="tx994"/>
            <p:cNvSpPr/>
            <p:nvPr/>
          </p:nvSpPr>
          <p:spPr>
            <a:xfrm>
              <a:off x="257754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95" name="tx995"/>
            <p:cNvSpPr/>
            <p:nvPr/>
          </p:nvSpPr>
          <p:spPr>
            <a:xfrm>
              <a:off x="283733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6" name="tx996"/>
            <p:cNvSpPr/>
            <p:nvPr/>
          </p:nvSpPr>
          <p:spPr>
            <a:xfrm>
              <a:off x="309711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97" name="tx997"/>
            <p:cNvSpPr/>
            <p:nvPr/>
          </p:nvSpPr>
          <p:spPr>
            <a:xfrm>
              <a:off x="335689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8" name="tx998"/>
            <p:cNvSpPr/>
            <p:nvPr/>
          </p:nvSpPr>
          <p:spPr>
            <a:xfrm>
              <a:off x="361668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99" name="tx999"/>
            <p:cNvSpPr/>
            <p:nvPr/>
          </p:nvSpPr>
          <p:spPr>
            <a:xfrm>
              <a:off x="387646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0" name="tx1000"/>
            <p:cNvSpPr/>
            <p:nvPr/>
          </p:nvSpPr>
          <p:spPr>
            <a:xfrm>
              <a:off x="413625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01" name="tx1001"/>
            <p:cNvSpPr/>
            <p:nvPr/>
          </p:nvSpPr>
          <p:spPr>
            <a:xfrm>
              <a:off x="439603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02" name="tx1002"/>
            <p:cNvSpPr/>
            <p:nvPr/>
          </p:nvSpPr>
          <p:spPr>
            <a:xfrm>
              <a:off x="465581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3" name="tx1003"/>
            <p:cNvSpPr/>
            <p:nvPr/>
          </p:nvSpPr>
          <p:spPr>
            <a:xfrm>
              <a:off x="491560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4" name="tx1004"/>
            <p:cNvSpPr/>
            <p:nvPr/>
          </p:nvSpPr>
          <p:spPr>
            <a:xfrm>
              <a:off x="517538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5" name="tx1005"/>
            <p:cNvSpPr/>
            <p:nvPr/>
          </p:nvSpPr>
          <p:spPr>
            <a:xfrm>
              <a:off x="543516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6" name="tx1006"/>
            <p:cNvSpPr/>
            <p:nvPr/>
          </p:nvSpPr>
          <p:spPr>
            <a:xfrm>
              <a:off x="569495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7" name="tx1007"/>
            <p:cNvSpPr/>
            <p:nvPr/>
          </p:nvSpPr>
          <p:spPr>
            <a:xfrm>
              <a:off x="595473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08" name="tx1008"/>
            <p:cNvSpPr/>
            <p:nvPr/>
          </p:nvSpPr>
          <p:spPr>
            <a:xfrm>
              <a:off x="621452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9" name="tx1009"/>
            <p:cNvSpPr/>
            <p:nvPr/>
          </p:nvSpPr>
          <p:spPr>
            <a:xfrm>
              <a:off x="647430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10" name="tx1010"/>
            <p:cNvSpPr/>
            <p:nvPr/>
          </p:nvSpPr>
          <p:spPr>
            <a:xfrm>
              <a:off x="673408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11" name="tx1011"/>
            <p:cNvSpPr/>
            <p:nvPr/>
          </p:nvSpPr>
          <p:spPr>
            <a:xfrm>
              <a:off x="699387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12" name="tx1012"/>
            <p:cNvSpPr/>
            <p:nvPr/>
          </p:nvSpPr>
          <p:spPr>
            <a:xfrm>
              <a:off x="725365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13" name="tx1013"/>
            <p:cNvSpPr/>
            <p:nvPr/>
          </p:nvSpPr>
          <p:spPr>
            <a:xfrm>
              <a:off x="751344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14" name="tx1014"/>
            <p:cNvSpPr/>
            <p:nvPr/>
          </p:nvSpPr>
          <p:spPr>
            <a:xfrm>
              <a:off x="777322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15" name="tx1015"/>
            <p:cNvSpPr/>
            <p:nvPr/>
          </p:nvSpPr>
          <p:spPr>
            <a:xfrm>
              <a:off x="803300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016" name="tx1016"/>
            <p:cNvSpPr/>
            <p:nvPr/>
          </p:nvSpPr>
          <p:spPr>
            <a:xfrm>
              <a:off x="829279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17" name="tx1017"/>
            <p:cNvSpPr/>
            <p:nvPr/>
          </p:nvSpPr>
          <p:spPr>
            <a:xfrm>
              <a:off x="855257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18" name="tx1018"/>
            <p:cNvSpPr/>
            <p:nvPr/>
          </p:nvSpPr>
          <p:spPr>
            <a:xfrm>
              <a:off x="205797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019" name="tx1019"/>
            <p:cNvSpPr/>
            <p:nvPr/>
          </p:nvSpPr>
          <p:spPr>
            <a:xfrm>
              <a:off x="231776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020" name="tx1020"/>
            <p:cNvSpPr/>
            <p:nvPr/>
          </p:nvSpPr>
          <p:spPr>
            <a:xfrm>
              <a:off x="257754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021" name="tx1021"/>
            <p:cNvSpPr/>
            <p:nvPr/>
          </p:nvSpPr>
          <p:spPr>
            <a:xfrm>
              <a:off x="283733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2" name="tx1022"/>
            <p:cNvSpPr/>
            <p:nvPr/>
          </p:nvSpPr>
          <p:spPr>
            <a:xfrm>
              <a:off x="309711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23" name="tx1023"/>
            <p:cNvSpPr/>
            <p:nvPr/>
          </p:nvSpPr>
          <p:spPr>
            <a:xfrm>
              <a:off x="335689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024" name="tx1024"/>
            <p:cNvSpPr/>
            <p:nvPr/>
          </p:nvSpPr>
          <p:spPr>
            <a:xfrm>
              <a:off x="361668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25" name="tx1025"/>
            <p:cNvSpPr/>
            <p:nvPr/>
          </p:nvSpPr>
          <p:spPr>
            <a:xfrm>
              <a:off x="387646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26" name="tx1026"/>
            <p:cNvSpPr/>
            <p:nvPr/>
          </p:nvSpPr>
          <p:spPr>
            <a:xfrm>
              <a:off x="413625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7" name="tx1027"/>
            <p:cNvSpPr/>
            <p:nvPr/>
          </p:nvSpPr>
          <p:spPr>
            <a:xfrm>
              <a:off x="439603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28" name="tx1028"/>
            <p:cNvSpPr/>
            <p:nvPr/>
          </p:nvSpPr>
          <p:spPr>
            <a:xfrm>
              <a:off x="465581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29" name="tx1029"/>
            <p:cNvSpPr/>
            <p:nvPr/>
          </p:nvSpPr>
          <p:spPr>
            <a:xfrm>
              <a:off x="491560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30" name="tx1030"/>
            <p:cNvSpPr/>
            <p:nvPr/>
          </p:nvSpPr>
          <p:spPr>
            <a:xfrm>
              <a:off x="517538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31" name="tx1031"/>
            <p:cNvSpPr/>
            <p:nvPr/>
          </p:nvSpPr>
          <p:spPr>
            <a:xfrm>
              <a:off x="543516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32" name="tx1032"/>
            <p:cNvSpPr/>
            <p:nvPr/>
          </p:nvSpPr>
          <p:spPr>
            <a:xfrm>
              <a:off x="569495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033" name="tx1033"/>
            <p:cNvSpPr/>
            <p:nvPr/>
          </p:nvSpPr>
          <p:spPr>
            <a:xfrm>
              <a:off x="595473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34" name="tx1034"/>
            <p:cNvSpPr/>
            <p:nvPr/>
          </p:nvSpPr>
          <p:spPr>
            <a:xfrm>
              <a:off x="621452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35" name="tx1035"/>
            <p:cNvSpPr/>
            <p:nvPr/>
          </p:nvSpPr>
          <p:spPr>
            <a:xfrm>
              <a:off x="647430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36" name="tx1036"/>
            <p:cNvSpPr/>
            <p:nvPr/>
          </p:nvSpPr>
          <p:spPr>
            <a:xfrm>
              <a:off x="673408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37" name="tx1037"/>
            <p:cNvSpPr/>
            <p:nvPr/>
          </p:nvSpPr>
          <p:spPr>
            <a:xfrm>
              <a:off x="699387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038" name="tx1038"/>
            <p:cNvSpPr/>
            <p:nvPr/>
          </p:nvSpPr>
          <p:spPr>
            <a:xfrm>
              <a:off x="725365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039" name="tx1039"/>
            <p:cNvSpPr/>
            <p:nvPr/>
          </p:nvSpPr>
          <p:spPr>
            <a:xfrm>
              <a:off x="751344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040" name="tx1040"/>
            <p:cNvSpPr/>
            <p:nvPr/>
          </p:nvSpPr>
          <p:spPr>
            <a:xfrm>
              <a:off x="777322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041" name="tx1041"/>
            <p:cNvSpPr/>
            <p:nvPr/>
          </p:nvSpPr>
          <p:spPr>
            <a:xfrm>
              <a:off x="803300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042" name="tx1042"/>
            <p:cNvSpPr/>
            <p:nvPr/>
          </p:nvSpPr>
          <p:spPr>
            <a:xfrm>
              <a:off x="205797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43" name="tx1043"/>
            <p:cNvSpPr/>
            <p:nvPr/>
          </p:nvSpPr>
          <p:spPr>
            <a:xfrm>
              <a:off x="231776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44" name="tx1044"/>
            <p:cNvSpPr/>
            <p:nvPr/>
          </p:nvSpPr>
          <p:spPr>
            <a:xfrm>
              <a:off x="257754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5" name="tx1045"/>
            <p:cNvSpPr/>
            <p:nvPr/>
          </p:nvSpPr>
          <p:spPr>
            <a:xfrm>
              <a:off x="283733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6" name="tx1046"/>
            <p:cNvSpPr/>
            <p:nvPr/>
          </p:nvSpPr>
          <p:spPr>
            <a:xfrm>
              <a:off x="309711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7" name="tx1047"/>
            <p:cNvSpPr/>
            <p:nvPr/>
          </p:nvSpPr>
          <p:spPr>
            <a:xfrm>
              <a:off x="335689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8" name="tx1048"/>
            <p:cNvSpPr/>
            <p:nvPr/>
          </p:nvSpPr>
          <p:spPr>
            <a:xfrm>
              <a:off x="361668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9" name="tx1049"/>
            <p:cNvSpPr/>
            <p:nvPr/>
          </p:nvSpPr>
          <p:spPr>
            <a:xfrm>
              <a:off x="387646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0" name="tx1050"/>
            <p:cNvSpPr/>
            <p:nvPr/>
          </p:nvSpPr>
          <p:spPr>
            <a:xfrm>
              <a:off x="413625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1" name="tx1051"/>
            <p:cNvSpPr/>
            <p:nvPr/>
          </p:nvSpPr>
          <p:spPr>
            <a:xfrm>
              <a:off x="439603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2" name="tx1052"/>
            <p:cNvSpPr/>
            <p:nvPr/>
          </p:nvSpPr>
          <p:spPr>
            <a:xfrm>
              <a:off x="465581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3" name="tx1053"/>
            <p:cNvSpPr/>
            <p:nvPr/>
          </p:nvSpPr>
          <p:spPr>
            <a:xfrm>
              <a:off x="491560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4" name="tx1054"/>
            <p:cNvSpPr/>
            <p:nvPr/>
          </p:nvSpPr>
          <p:spPr>
            <a:xfrm>
              <a:off x="517538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55" name="tx1055"/>
            <p:cNvSpPr/>
            <p:nvPr/>
          </p:nvSpPr>
          <p:spPr>
            <a:xfrm>
              <a:off x="543516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56" name="tx1056"/>
            <p:cNvSpPr/>
            <p:nvPr/>
          </p:nvSpPr>
          <p:spPr>
            <a:xfrm>
              <a:off x="569495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57" name="tx1057"/>
            <p:cNvSpPr/>
            <p:nvPr/>
          </p:nvSpPr>
          <p:spPr>
            <a:xfrm>
              <a:off x="595473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58" name="tx1058"/>
            <p:cNvSpPr/>
            <p:nvPr/>
          </p:nvSpPr>
          <p:spPr>
            <a:xfrm>
              <a:off x="621452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59" name="tx1059"/>
            <p:cNvSpPr/>
            <p:nvPr/>
          </p:nvSpPr>
          <p:spPr>
            <a:xfrm>
              <a:off x="647430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60" name="tx1060"/>
            <p:cNvSpPr/>
            <p:nvPr/>
          </p:nvSpPr>
          <p:spPr>
            <a:xfrm>
              <a:off x="673408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61" name="tx1061"/>
            <p:cNvSpPr/>
            <p:nvPr/>
          </p:nvSpPr>
          <p:spPr>
            <a:xfrm>
              <a:off x="699387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062" name="tx1062"/>
            <p:cNvSpPr/>
            <p:nvPr/>
          </p:nvSpPr>
          <p:spPr>
            <a:xfrm>
              <a:off x="725365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063" name="tx1063"/>
            <p:cNvSpPr/>
            <p:nvPr/>
          </p:nvSpPr>
          <p:spPr>
            <a:xfrm>
              <a:off x="751344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064" name="tx1064"/>
            <p:cNvSpPr/>
            <p:nvPr/>
          </p:nvSpPr>
          <p:spPr>
            <a:xfrm>
              <a:off x="777322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065" name="tx1065"/>
            <p:cNvSpPr/>
            <p:nvPr/>
          </p:nvSpPr>
          <p:spPr>
            <a:xfrm>
              <a:off x="803300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66" name="tx1066"/>
            <p:cNvSpPr/>
            <p:nvPr/>
          </p:nvSpPr>
          <p:spPr>
            <a:xfrm>
              <a:off x="829279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67" name="tx1067"/>
            <p:cNvSpPr/>
            <p:nvPr/>
          </p:nvSpPr>
          <p:spPr>
            <a:xfrm>
              <a:off x="855257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68" name="tx1068"/>
            <p:cNvSpPr/>
            <p:nvPr/>
          </p:nvSpPr>
          <p:spPr>
            <a:xfrm>
              <a:off x="205797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69" name="tx1069"/>
            <p:cNvSpPr/>
            <p:nvPr/>
          </p:nvSpPr>
          <p:spPr>
            <a:xfrm>
              <a:off x="231776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70" name="tx1070"/>
            <p:cNvSpPr/>
            <p:nvPr/>
          </p:nvSpPr>
          <p:spPr>
            <a:xfrm>
              <a:off x="257754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71" name="tx1071"/>
            <p:cNvSpPr/>
            <p:nvPr/>
          </p:nvSpPr>
          <p:spPr>
            <a:xfrm>
              <a:off x="283733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2" name="tx1072"/>
            <p:cNvSpPr/>
            <p:nvPr/>
          </p:nvSpPr>
          <p:spPr>
            <a:xfrm>
              <a:off x="309711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73" name="tx1073"/>
            <p:cNvSpPr/>
            <p:nvPr/>
          </p:nvSpPr>
          <p:spPr>
            <a:xfrm>
              <a:off x="335689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74" name="tx1074"/>
            <p:cNvSpPr/>
            <p:nvPr/>
          </p:nvSpPr>
          <p:spPr>
            <a:xfrm>
              <a:off x="361668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75" name="tx1075"/>
            <p:cNvSpPr/>
            <p:nvPr/>
          </p:nvSpPr>
          <p:spPr>
            <a:xfrm>
              <a:off x="387646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6" name="tx1076"/>
            <p:cNvSpPr/>
            <p:nvPr/>
          </p:nvSpPr>
          <p:spPr>
            <a:xfrm>
              <a:off x="413625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77" name="tx1077"/>
            <p:cNvSpPr/>
            <p:nvPr/>
          </p:nvSpPr>
          <p:spPr>
            <a:xfrm>
              <a:off x="439603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78" name="tx1078"/>
            <p:cNvSpPr/>
            <p:nvPr/>
          </p:nvSpPr>
          <p:spPr>
            <a:xfrm>
              <a:off x="465581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79" name="tx1079"/>
            <p:cNvSpPr/>
            <p:nvPr/>
          </p:nvSpPr>
          <p:spPr>
            <a:xfrm>
              <a:off x="491560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80" name="tx1080"/>
            <p:cNvSpPr/>
            <p:nvPr/>
          </p:nvSpPr>
          <p:spPr>
            <a:xfrm>
              <a:off x="517538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81" name="tx1081"/>
            <p:cNvSpPr/>
            <p:nvPr/>
          </p:nvSpPr>
          <p:spPr>
            <a:xfrm>
              <a:off x="543516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82" name="tx1082"/>
            <p:cNvSpPr/>
            <p:nvPr/>
          </p:nvSpPr>
          <p:spPr>
            <a:xfrm>
              <a:off x="569495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83" name="tx1083"/>
            <p:cNvSpPr/>
            <p:nvPr/>
          </p:nvSpPr>
          <p:spPr>
            <a:xfrm>
              <a:off x="595473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84" name="tx1084"/>
            <p:cNvSpPr/>
            <p:nvPr/>
          </p:nvSpPr>
          <p:spPr>
            <a:xfrm>
              <a:off x="621452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85" name="tx1085"/>
            <p:cNvSpPr/>
            <p:nvPr/>
          </p:nvSpPr>
          <p:spPr>
            <a:xfrm>
              <a:off x="647430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6" name="tx1086"/>
            <p:cNvSpPr/>
            <p:nvPr/>
          </p:nvSpPr>
          <p:spPr>
            <a:xfrm>
              <a:off x="673408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87" name="tx1087"/>
            <p:cNvSpPr/>
            <p:nvPr/>
          </p:nvSpPr>
          <p:spPr>
            <a:xfrm>
              <a:off x="699387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88" name="tx1088"/>
            <p:cNvSpPr/>
            <p:nvPr/>
          </p:nvSpPr>
          <p:spPr>
            <a:xfrm>
              <a:off x="725365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9" name="tx1089"/>
            <p:cNvSpPr/>
            <p:nvPr/>
          </p:nvSpPr>
          <p:spPr>
            <a:xfrm>
              <a:off x="751344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90" name="tx1090"/>
            <p:cNvSpPr/>
            <p:nvPr/>
          </p:nvSpPr>
          <p:spPr>
            <a:xfrm>
              <a:off x="777322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91" name="tx1091"/>
            <p:cNvSpPr/>
            <p:nvPr/>
          </p:nvSpPr>
          <p:spPr>
            <a:xfrm>
              <a:off x="803300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92" name="tx1092"/>
            <p:cNvSpPr/>
            <p:nvPr/>
          </p:nvSpPr>
          <p:spPr>
            <a:xfrm>
              <a:off x="829279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93" name="tx1093"/>
            <p:cNvSpPr/>
            <p:nvPr/>
          </p:nvSpPr>
          <p:spPr>
            <a:xfrm>
              <a:off x="855257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94" name="tx1094"/>
            <p:cNvSpPr/>
            <p:nvPr/>
          </p:nvSpPr>
          <p:spPr>
            <a:xfrm>
              <a:off x="205797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95" name="tx1095"/>
            <p:cNvSpPr/>
            <p:nvPr/>
          </p:nvSpPr>
          <p:spPr>
            <a:xfrm>
              <a:off x="231776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096" name="tx1096"/>
            <p:cNvSpPr/>
            <p:nvPr/>
          </p:nvSpPr>
          <p:spPr>
            <a:xfrm>
              <a:off x="257754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097" name="tx1097"/>
            <p:cNvSpPr/>
            <p:nvPr/>
          </p:nvSpPr>
          <p:spPr>
            <a:xfrm>
              <a:off x="283733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98" name="tx1098"/>
            <p:cNvSpPr/>
            <p:nvPr/>
          </p:nvSpPr>
          <p:spPr>
            <a:xfrm>
              <a:off x="309711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99" name="tx1099"/>
            <p:cNvSpPr/>
            <p:nvPr/>
          </p:nvSpPr>
          <p:spPr>
            <a:xfrm>
              <a:off x="335689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00" name="tx1100"/>
            <p:cNvSpPr/>
            <p:nvPr/>
          </p:nvSpPr>
          <p:spPr>
            <a:xfrm>
              <a:off x="361668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01" name="tx1101"/>
            <p:cNvSpPr/>
            <p:nvPr/>
          </p:nvSpPr>
          <p:spPr>
            <a:xfrm>
              <a:off x="387646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02" name="tx1102"/>
            <p:cNvSpPr/>
            <p:nvPr/>
          </p:nvSpPr>
          <p:spPr>
            <a:xfrm>
              <a:off x="413625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3" name="tx1103"/>
            <p:cNvSpPr/>
            <p:nvPr/>
          </p:nvSpPr>
          <p:spPr>
            <a:xfrm>
              <a:off x="439603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4" name="tx1104"/>
            <p:cNvSpPr/>
            <p:nvPr/>
          </p:nvSpPr>
          <p:spPr>
            <a:xfrm>
              <a:off x="465581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05" name="tx1105"/>
            <p:cNvSpPr/>
            <p:nvPr/>
          </p:nvSpPr>
          <p:spPr>
            <a:xfrm>
              <a:off x="491560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106" name="tx1106"/>
            <p:cNvSpPr/>
            <p:nvPr/>
          </p:nvSpPr>
          <p:spPr>
            <a:xfrm>
              <a:off x="517538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7" name="tx1107"/>
            <p:cNvSpPr/>
            <p:nvPr/>
          </p:nvSpPr>
          <p:spPr>
            <a:xfrm>
              <a:off x="543516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08" name="tx1108"/>
            <p:cNvSpPr/>
            <p:nvPr/>
          </p:nvSpPr>
          <p:spPr>
            <a:xfrm>
              <a:off x="569495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09" name="tx1109"/>
            <p:cNvSpPr/>
            <p:nvPr/>
          </p:nvSpPr>
          <p:spPr>
            <a:xfrm>
              <a:off x="595473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0" name="tx1110"/>
            <p:cNvSpPr/>
            <p:nvPr/>
          </p:nvSpPr>
          <p:spPr>
            <a:xfrm>
              <a:off x="621452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1" name="tx1111"/>
            <p:cNvSpPr/>
            <p:nvPr/>
          </p:nvSpPr>
          <p:spPr>
            <a:xfrm>
              <a:off x="647430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12" name="tx1112"/>
            <p:cNvSpPr/>
            <p:nvPr/>
          </p:nvSpPr>
          <p:spPr>
            <a:xfrm>
              <a:off x="673408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13" name="tx1113"/>
            <p:cNvSpPr/>
            <p:nvPr/>
          </p:nvSpPr>
          <p:spPr>
            <a:xfrm>
              <a:off x="699387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14" name="tx1114"/>
            <p:cNvSpPr/>
            <p:nvPr/>
          </p:nvSpPr>
          <p:spPr>
            <a:xfrm>
              <a:off x="725365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15" name="tx1115"/>
            <p:cNvSpPr/>
            <p:nvPr/>
          </p:nvSpPr>
          <p:spPr>
            <a:xfrm>
              <a:off x="751344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116" name="tx1116"/>
            <p:cNvSpPr/>
            <p:nvPr/>
          </p:nvSpPr>
          <p:spPr>
            <a:xfrm>
              <a:off x="777322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117" name="tx1117"/>
            <p:cNvSpPr/>
            <p:nvPr/>
          </p:nvSpPr>
          <p:spPr>
            <a:xfrm>
              <a:off x="803300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18" name="tx1118"/>
            <p:cNvSpPr/>
            <p:nvPr/>
          </p:nvSpPr>
          <p:spPr>
            <a:xfrm>
              <a:off x="829279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19" name="tx1119"/>
            <p:cNvSpPr/>
            <p:nvPr/>
          </p:nvSpPr>
          <p:spPr>
            <a:xfrm>
              <a:off x="855257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20" name="tx1120"/>
            <p:cNvSpPr/>
            <p:nvPr/>
          </p:nvSpPr>
          <p:spPr>
            <a:xfrm>
              <a:off x="205797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21" name="tx1121"/>
            <p:cNvSpPr/>
            <p:nvPr/>
          </p:nvSpPr>
          <p:spPr>
            <a:xfrm>
              <a:off x="231776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22" name="tx1122"/>
            <p:cNvSpPr/>
            <p:nvPr/>
          </p:nvSpPr>
          <p:spPr>
            <a:xfrm>
              <a:off x="257754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23" name="tx1123"/>
            <p:cNvSpPr/>
            <p:nvPr/>
          </p:nvSpPr>
          <p:spPr>
            <a:xfrm>
              <a:off x="283733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24" name="tx1124"/>
            <p:cNvSpPr/>
            <p:nvPr/>
          </p:nvSpPr>
          <p:spPr>
            <a:xfrm>
              <a:off x="309711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5" name="tx1125"/>
            <p:cNvSpPr/>
            <p:nvPr/>
          </p:nvSpPr>
          <p:spPr>
            <a:xfrm>
              <a:off x="335689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26" name="tx1126"/>
            <p:cNvSpPr/>
            <p:nvPr/>
          </p:nvSpPr>
          <p:spPr>
            <a:xfrm>
              <a:off x="361668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7" name="tx1127"/>
            <p:cNvSpPr/>
            <p:nvPr/>
          </p:nvSpPr>
          <p:spPr>
            <a:xfrm>
              <a:off x="387646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8" name="tx1128"/>
            <p:cNvSpPr/>
            <p:nvPr/>
          </p:nvSpPr>
          <p:spPr>
            <a:xfrm>
              <a:off x="413625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9" name="tx1129"/>
            <p:cNvSpPr/>
            <p:nvPr/>
          </p:nvSpPr>
          <p:spPr>
            <a:xfrm>
              <a:off x="439603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130" name="tx1130"/>
            <p:cNvSpPr/>
            <p:nvPr/>
          </p:nvSpPr>
          <p:spPr>
            <a:xfrm>
              <a:off x="465581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31" name="tx1131"/>
            <p:cNvSpPr/>
            <p:nvPr/>
          </p:nvSpPr>
          <p:spPr>
            <a:xfrm>
              <a:off x="491560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132" name="tx1132"/>
            <p:cNvSpPr/>
            <p:nvPr/>
          </p:nvSpPr>
          <p:spPr>
            <a:xfrm>
              <a:off x="517538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33" name="tx1133"/>
            <p:cNvSpPr/>
            <p:nvPr/>
          </p:nvSpPr>
          <p:spPr>
            <a:xfrm>
              <a:off x="543516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34" name="tx1134"/>
            <p:cNvSpPr/>
            <p:nvPr/>
          </p:nvSpPr>
          <p:spPr>
            <a:xfrm>
              <a:off x="569495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35" name="tx1135"/>
            <p:cNvSpPr/>
            <p:nvPr/>
          </p:nvSpPr>
          <p:spPr>
            <a:xfrm>
              <a:off x="595473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36" name="tx1136"/>
            <p:cNvSpPr/>
            <p:nvPr/>
          </p:nvSpPr>
          <p:spPr>
            <a:xfrm>
              <a:off x="621452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37" name="tx1137"/>
            <p:cNvSpPr/>
            <p:nvPr/>
          </p:nvSpPr>
          <p:spPr>
            <a:xfrm>
              <a:off x="647430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38" name="tx1138"/>
            <p:cNvSpPr/>
            <p:nvPr/>
          </p:nvSpPr>
          <p:spPr>
            <a:xfrm>
              <a:off x="673408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39" name="tx1139"/>
            <p:cNvSpPr/>
            <p:nvPr/>
          </p:nvSpPr>
          <p:spPr>
            <a:xfrm>
              <a:off x="699387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0" name="tx1140"/>
            <p:cNvSpPr/>
            <p:nvPr/>
          </p:nvSpPr>
          <p:spPr>
            <a:xfrm>
              <a:off x="725365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41" name="tx1141"/>
            <p:cNvSpPr/>
            <p:nvPr/>
          </p:nvSpPr>
          <p:spPr>
            <a:xfrm>
              <a:off x="751344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42" name="tx1142"/>
            <p:cNvSpPr/>
            <p:nvPr/>
          </p:nvSpPr>
          <p:spPr>
            <a:xfrm>
              <a:off x="777322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3" name="tx1143"/>
            <p:cNvSpPr/>
            <p:nvPr/>
          </p:nvSpPr>
          <p:spPr>
            <a:xfrm>
              <a:off x="803300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4" name="tx1144"/>
            <p:cNvSpPr/>
            <p:nvPr/>
          </p:nvSpPr>
          <p:spPr>
            <a:xfrm>
              <a:off x="829279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5" name="tx1145"/>
            <p:cNvSpPr/>
            <p:nvPr/>
          </p:nvSpPr>
          <p:spPr>
            <a:xfrm>
              <a:off x="855257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46" name="tx1146"/>
            <p:cNvSpPr/>
            <p:nvPr/>
          </p:nvSpPr>
          <p:spPr>
            <a:xfrm>
              <a:off x="205797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7" name="tx1147"/>
            <p:cNvSpPr/>
            <p:nvPr/>
          </p:nvSpPr>
          <p:spPr>
            <a:xfrm>
              <a:off x="231776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48" name="tx1148"/>
            <p:cNvSpPr/>
            <p:nvPr/>
          </p:nvSpPr>
          <p:spPr>
            <a:xfrm>
              <a:off x="257754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49" name="tx1149"/>
            <p:cNvSpPr/>
            <p:nvPr/>
          </p:nvSpPr>
          <p:spPr>
            <a:xfrm>
              <a:off x="283733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150" name="tx1150"/>
            <p:cNvSpPr/>
            <p:nvPr/>
          </p:nvSpPr>
          <p:spPr>
            <a:xfrm>
              <a:off x="309711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51" name="tx1151"/>
            <p:cNvSpPr/>
            <p:nvPr/>
          </p:nvSpPr>
          <p:spPr>
            <a:xfrm>
              <a:off x="335689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52" name="tx1152"/>
            <p:cNvSpPr/>
            <p:nvPr/>
          </p:nvSpPr>
          <p:spPr>
            <a:xfrm>
              <a:off x="361668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53" name="tx1153"/>
            <p:cNvSpPr/>
            <p:nvPr/>
          </p:nvSpPr>
          <p:spPr>
            <a:xfrm>
              <a:off x="387646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54" name="tx1154"/>
            <p:cNvSpPr/>
            <p:nvPr/>
          </p:nvSpPr>
          <p:spPr>
            <a:xfrm>
              <a:off x="413625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55" name="tx1155"/>
            <p:cNvSpPr/>
            <p:nvPr/>
          </p:nvSpPr>
          <p:spPr>
            <a:xfrm>
              <a:off x="439603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6" name="tx1156"/>
            <p:cNvSpPr/>
            <p:nvPr/>
          </p:nvSpPr>
          <p:spPr>
            <a:xfrm>
              <a:off x="465581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7" name="tx1157"/>
            <p:cNvSpPr/>
            <p:nvPr/>
          </p:nvSpPr>
          <p:spPr>
            <a:xfrm>
              <a:off x="491560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58" name="tx1158"/>
            <p:cNvSpPr/>
            <p:nvPr/>
          </p:nvSpPr>
          <p:spPr>
            <a:xfrm>
              <a:off x="517538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9" name="tx1159"/>
            <p:cNvSpPr/>
            <p:nvPr/>
          </p:nvSpPr>
          <p:spPr>
            <a:xfrm>
              <a:off x="543516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0" name="tx1160"/>
            <p:cNvSpPr/>
            <p:nvPr/>
          </p:nvSpPr>
          <p:spPr>
            <a:xfrm>
              <a:off x="569495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1" name="tx1161"/>
            <p:cNvSpPr/>
            <p:nvPr/>
          </p:nvSpPr>
          <p:spPr>
            <a:xfrm>
              <a:off x="595473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2" name="tx1162"/>
            <p:cNvSpPr/>
            <p:nvPr/>
          </p:nvSpPr>
          <p:spPr>
            <a:xfrm>
              <a:off x="621452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3" name="tx1163"/>
            <p:cNvSpPr/>
            <p:nvPr/>
          </p:nvSpPr>
          <p:spPr>
            <a:xfrm>
              <a:off x="647430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4" name="tx1164"/>
            <p:cNvSpPr/>
            <p:nvPr/>
          </p:nvSpPr>
          <p:spPr>
            <a:xfrm>
              <a:off x="673408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5" name="tx1165"/>
            <p:cNvSpPr/>
            <p:nvPr/>
          </p:nvSpPr>
          <p:spPr>
            <a:xfrm>
              <a:off x="699387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6" name="tx1166"/>
            <p:cNvSpPr/>
            <p:nvPr/>
          </p:nvSpPr>
          <p:spPr>
            <a:xfrm>
              <a:off x="725365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7" name="tx1167"/>
            <p:cNvSpPr/>
            <p:nvPr/>
          </p:nvSpPr>
          <p:spPr>
            <a:xfrm>
              <a:off x="751344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8" name="tx1168"/>
            <p:cNvSpPr/>
            <p:nvPr/>
          </p:nvSpPr>
          <p:spPr>
            <a:xfrm>
              <a:off x="777322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9" name="tx1169"/>
            <p:cNvSpPr/>
            <p:nvPr/>
          </p:nvSpPr>
          <p:spPr>
            <a:xfrm>
              <a:off x="803300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0" name="tx1170"/>
            <p:cNvSpPr/>
            <p:nvPr/>
          </p:nvSpPr>
          <p:spPr>
            <a:xfrm>
              <a:off x="829279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1" name="tx1171"/>
            <p:cNvSpPr/>
            <p:nvPr/>
          </p:nvSpPr>
          <p:spPr>
            <a:xfrm>
              <a:off x="855257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2" name="tx1172"/>
            <p:cNvSpPr/>
            <p:nvPr/>
          </p:nvSpPr>
          <p:spPr>
            <a:xfrm>
              <a:off x="205797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3" name="tx1173"/>
            <p:cNvSpPr/>
            <p:nvPr/>
          </p:nvSpPr>
          <p:spPr>
            <a:xfrm>
              <a:off x="231776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4" name="tx1174"/>
            <p:cNvSpPr/>
            <p:nvPr/>
          </p:nvSpPr>
          <p:spPr>
            <a:xfrm>
              <a:off x="257754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75" name="tx1175"/>
            <p:cNvSpPr/>
            <p:nvPr/>
          </p:nvSpPr>
          <p:spPr>
            <a:xfrm>
              <a:off x="283733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6" name="tx1176"/>
            <p:cNvSpPr/>
            <p:nvPr/>
          </p:nvSpPr>
          <p:spPr>
            <a:xfrm>
              <a:off x="309711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7" name="tx1177"/>
            <p:cNvSpPr/>
            <p:nvPr/>
          </p:nvSpPr>
          <p:spPr>
            <a:xfrm>
              <a:off x="335689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78" name="tx1178"/>
            <p:cNvSpPr/>
            <p:nvPr/>
          </p:nvSpPr>
          <p:spPr>
            <a:xfrm>
              <a:off x="361668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79" name="tx1179"/>
            <p:cNvSpPr/>
            <p:nvPr/>
          </p:nvSpPr>
          <p:spPr>
            <a:xfrm>
              <a:off x="387646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80" name="tx1180"/>
            <p:cNvSpPr/>
            <p:nvPr/>
          </p:nvSpPr>
          <p:spPr>
            <a:xfrm>
              <a:off x="413625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81" name="tx1181"/>
            <p:cNvSpPr/>
            <p:nvPr/>
          </p:nvSpPr>
          <p:spPr>
            <a:xfrm>
              <a:off x="439603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2" name="tx1182"/>
            <p:cNvSpPr/>
            <p:nvPr/>
          </p:nvSpPr>
          <p:spPr>
            <a:xfrm>
              <a:off x="465581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3" name="tx1183"/>
            <p:cNvSpPr/>
            <p:nvPr/>
          </p:nvSpPr>
          <p:spPr>
            <a:xfrm>
              <a:off x="491560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4" name="tx1184"/>
            <p:cNvSpPr/>
            <p:nvPr/>
          </p:nvSpPr>
          <p:spPr>
            <a:xfrm>
              <a:off x="517538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85" name="tx1185"/>
            <p:cNvSpPr/>
            <p:nvPr/>
          </p:nvSpPr>
          <p:spPr>
            <a:xfrm>
              <a:off x="543516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86" name="tx1186"/>
            <p:cNvSpPr/>
            <p:nvPr/>
          </p:nvSpPr>
          <p:spPr>
            <a:xfrm>
              <a:off x="569495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87" name="tx1187"/>
            <p:cNvSpPr/>
            <p:nvPr/>
          </p:nvSpPr>
          <p:spPr>
            <a:xfrm>
              <a:off x="595473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8" name="tx1188"/>
            <p:cNvSpPr/>
            <p:nvPr/>
          </p:nvSpPr>
          <p:spPr>
            <a:xfrm>
              <a:off x="621452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9" name="tx1189"/>
            <p:cNvSpPr/>
            <p:nvPr/>
          </p:nvSpPr>
          <p:spPr>
            <a:xfrm>
              <a:off x="647430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90" name="tx1190"/>
            <p:cNvSpPr/>
            <p:nvPr/>
          </p:nvSpPr>
          <p:spPr>
            <a:xfrm>
              <a:off x="673408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91" name="tx1191"/>
            <p:cNvSpPr/>
            <p:nvPr/>
          </p:nvSpPr>
          <p:spPr>
            <a:xfrm>
              <a:off x="699387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92" name="tx1192"/>
            <p:cNvSpPr/>
            <p:nvPr/>
          </p:nvSpPr>
          <p:spPr>
            <a:xfrm>
              <a:off x="725365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93" name="tx1193"/>
            <p:cNvSpPr/>
            <p:nvPr/>
          </p:nvSpPr>
          <p:spPr>
            <a:xfrm>
              <a:off x="751344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94" name="tx1194"/>
            <p:cNvSpPr/>
            <p:nvPr/>
          </p:nvSpPr>
          <p:spPr>
            <a:xfrm>
              <a:off x="777322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195" name="tx1195"/>
            <p:cNvSpPr/>
            <p:nvPr/>
          </p:nvSpPr>
          <p:spPr>
            <a:xfrm>
              <a:off x="829279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96" name="tx1196"/>
            <p:cNvSpPr/>
            <p:nvPr/>
          </p:nvSpPr>
          <p:spPr>
            <a:xfrm>
              <a:off x="855257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97" name="tx1197"/>
            <p:cNvSpPr/>
            <p:nvPr/>
          </p:nvSpPr>
          <p:spPr>
            <a:xfrm>
              <a:off x="205797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198" name="tx1198"/>
            <p:cNvSpPr/>
            <p:nvPr/>
          </p:nvSpPr>
          <p:spPr>
            <a:xfrm>
              <a:off x="231776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199" name="tx1199"/>
            <p:cNvSpPr/>
            <p:nvPr/>
          </p:nvSpPr>
          <p:spPr>
            <a:xfrm>
              <a:off x="257754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00" name="tx1200"/>
            <p:cNvSpPr/>
            <p:nvPr/>
          </p:nvSpPr>
          <p:spPr>
            <a:xfrm>
              <a:off x="283733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201" name="tx1201"/>
            <p:cNvSpPr/>
            <p:nvPr/>
          </p:nvSpPr>
          <p:spPr>
            <a:xfrm>
              <a:off x="309711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202" name="tx1202"/>
            <p:cNvSpPr/>
            <p:nvPr/>
          </p:nvSpPr>
          <p:spPr>
            <a:xfrm>
              <a:off x="335689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03" name="tx1203"/>
            <p:cNvSpPr/>
            <p:nvPr/>
          </p:nvSpPr>
          <p:spPr>
            <a:xfrm>
              <a:off x="361668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04" name="tx1204"/>
            <p:cNvSpPr/>
            <p:nvPr/>
          </p:nvSpPr>
          <p:spPr>
            <a:xfrm>
              <a:off x="387646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05" name="tx1205"/>
            <p:cNvSpPr/>
            <p:nvPr/>
          </p:nvSpPr>
          <p:spPr>
            <a:xfrm>
              <a:off x="413625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06" name="tx1206"/>
            <p:cNvSpPr/>
            <p:nvPr/>
          </p:nvSpPr>
          <p:spPr>
            <a:xfrm>
              <a:off x="439603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07" name="tx1207"/>
            <p:cNvSpPr/>
            <p:nvPr/>
          </p:nvSpPr>
          <p:spPr>
            <a:xfrm>
              <a:off x="465581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08" name="tx1208"/>
            <p:cNvSpPr/>
            <p:nvPr/>
          </p:nvSpPr>
          <p:spPr>
            <a:xfrm>
              <a:off x="491560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09" name="tx1209"/>
            <p:cNvSpPr/>
            <p:nvPr/>
          </p:nvSpPr>
          <p:spPr>
            <a:xfrm>
              <a:off x="517538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10" name="tx1210"/>
            <p:cNvSpPr/>
            <p:nvPr/>
          </p:nvSpPr>
          <p:spPr>
            <a:xfrm>
              <a:off x="543516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11" name="tx1211"/>
            <p:cNvSpPr/>
            <p:nvPr/>
          </p:nvSpPr>
          <p:spPr>
            <a:xfrm>
              <a:off x="569495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12" name="tx1212"/>
            <p:cNvSpPr/>
            <p:nvPr/>
          </p:nvSpPr>
          <p:spPr>
            <a:xfrm>
              <a:off x="595473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13" name="tx1213"/>
            <p:cNvSpPr/>
            <p:nvPr/>
          </p:nvSpPr>
          <p:spPr>
            <a:xfrm>
              <a:off x="621452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14" name="tx1214"/>
            <p:cNvSpPr/>
            <p:nvPr/>
          </p:nvSpPr>
          <p:spPr>
            <a:xfrm>
              <a:off x="647430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15" name="tx1215"/>
            <p:cNvSpPr/>
            <p:nvPr/>
          </p:nvSpPr>
          <p:spPr>
            <a:xfrm>
              <a:off x="673408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16" name="tx1216"/>
            <p:cNvSpPr/>
            <p:nvPr/>
          </p:nvSpPr>
          <p:spPr>
            <a:xfrm>
              <a:off x="699387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17" name="tx1217"/>
            <p:cNvSpPr/>
            <p:nvPr/>
          </p:nvSpPr>
          <p:spPr>
            <a:xfrm>
              <a:off x="725365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18" name="tx1218"/>
            <p:cNvSpPr/>
            <p:nvPr/>
          </p:nvSpPr>
          <p:spPr>
            <a:xfrm>
              <a:off x="751344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19" name="tx1219"/>
            <p:cNvSpPr/>
            <p:nvPr/>
          </p:nvSpPr>
          <p:spPr>
            <a:xfrm>
              <a:off x="777322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20" name="tx1220"/>
            <p:cNvSpPr/>
            <p:nvPr/>
          </p:nvSpPr>
          <p:spPr>
            <a:xfrm>
              <a:off x="803300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21" name="tx1221"/>
            <p:cNvSpPr/>
            <p:nvPr/>
          </p:nvSpPr>
          <p:spPr>
            <a:xfrm>
              <a:off x="829279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22" name="tx1222"/>
            <p:cNvSpPr/>
            <p:nvPr/>
          </p:nvSpPr>
          <p:spPr>
            <a:xfrm>
              <a:off x="855257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23" name="tx1223"/>
            <p:cNvSpPr/>
            <p:nvPr/>
          </p:nvSpPr>
          <p:spPr>
            <a:xfrm>
              <a:off x="205797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24" name="tx1224"/>
            <p:cNvSpPr/>
            <p:nvPr/>
          </p:nvSpPr>
          <p:spPr>
            <a:xfrm>
              <a:off x="231776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25" name="tx1225"/>
            <p:cNvSpPr/>
            <p:nvPr/>
          </p:nvSpPr>
          <p:spPr>
            <a:xfrm>
              <a:off x="257754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26" name="tx1226"/>
            <p:cNvSpPr/>
            <p:nvPr/>
          </p:nvSpPr>
          <p:spPr>
            <a:xfrm>
              <a:off x="283733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27" name="tx1227"/>
            <p:cNvSpPr/>
            <p:nvPr/>
          </p:nvSpPr>
          <p:spPr>
            <a:xfrm>
              <a:off x="309711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28" name="tx1228"/>
            <p:cNvSpPr/>
            <p:nvPr/>
          </p:nvSpPr>
          <p:spPr>
            <a:xfrm>
              <a:off x="335689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29" name="tx1229"/>
            <p:cNvSpPr/>
            <p:nvPr/>
          </p:nvSpPr>
          <p:spPr>
            <a:xfrm>
              <a:off x="361668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0" name="tx1230"/>
            <p:cNvSpPr/>
            <p:nvPr/>
          </p:nvSpPr>
          <p:spPr>
            <a:xfrm>
              <a:off x="387646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1" name="tx1231"/>
            <p:cNvSpPr/>
            <p:nvPr/>
          </p:nvSpPr>
          <p:spPr>
            <a:xfrm>
              <a:off x="413625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2" name="tx1232"/>
            <p:cNvSpPr/>
            <p:nvPr/>
          </p:nvSpPr>
          <p:spPr>
            <a:xfrm>
              <a:off x="439603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33" name="tx1233"/>
            <p:cNvSpPr/>
            <p:nvPr/>
          </p:nvSpPr>
          <p:spPr>
            <a:xfrm>
              <a:off x="465581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34" name="tx1234"/>
            <p:cNvSpPr/>
            <p:nvPr/>
          </p:nvSpPr>
          <p:spPr>
            <a:xfrm>
              <a:off x="491560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35" name="tx1235"/>
            <p:cNvSpPr/>
            <p:nvPr/>
          </p:nvSpPr>
          <p:spPr>
            <a:xfrm>
              <a:off x="517538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36" name="tx1236"/>
            <p:cNvSpPr/>
            <p:nvPr/>
          </p:nvSpPr>
          <p:spPr>
            <a:xfrm>
              <a:off x="543516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37" name="tx1237"/>
            <p:cNvSpPr/>
            <p:nvPr/>
          </p:nvSpPr>
          <p:spPr>
            <a:xfrm>
              <a:off x="569495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38" name="tx1238"/>
            <p:cNvSpPr/>
            <p:nvPr/>
          </p:nvSpPr>
          <p:spPr>
            <a:xfrm>
              <a:off x="595473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239" name="tx1239"/>
            <p:cNvSpPr/>
            <p:nvPr/>
          </p:nvSpPr>
          <p:spPr>
            <a:xfrm>
              <a:off x="621452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40" name="tx1240"/>
            <p:cNvSpPr/>
            <p:nvPr/>
          </p:nvSpPr>
          <p:spPr>
            <a:xfrm>
              <a:off x="647430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1" name="tx1241"/>
            <p:cNvSpPr/>
            <p:nvPr/>
          </p:nvSpPr>
          <p:spPr>
            <a:xfrm>
              <a:off x="673408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2" name="tx1242"/>
            <p:cNvSpPr/>
            <p:nvPr/>
          </p:nvSpPr>
          <p:spPr>
            <a:xfrm>
              <a:off x="699387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3" name="tx1243"/>
            <p:cNvSpPr/>
            <p:nvPr/>
          </p:nvSpPr>
          <p:spPr>
            <a:xfrm>
              <a:off x="725365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244" name="tx1244"/>
            <p:cNvSpPr/>
            <p:nvPr/>
          </p:nvSpPr>
          <p:spPr>
            <a:xfrm>
              <a:off x="751344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245" name="tx1245"/>
            <p:cNvSpPr/>
            <p:nvPr/>
          </p:nvSpPr>
          <p:spPr>
            <a:xfrm>
              <a:off x="777322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246" name="tx1246"/>
            <p:cNvSpPr/>
            <p:nvPr/>
          </p:nvSpPr>
          <p:spPr>
            <a:xfrm>
              <a:off x="803300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247" name="tx1247"/>
            <p:cNvSpPr/>
            <p:nvPr/>
          </p:nvSpPr>
          <p:spPr>
            <a:xfrm>
              <a:off x="829279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48" name="tx1248"/>
            <p:cNvSpPr/>
            <p:nvPr/>
          </p:nvSpPr>
          <p:spPr>
            <a:xfrm>
              <a:off x="855257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249" name="tx1249"/>
            <p:cNvSpPr/>
            <p:nvPr/>
          </p:nvSpPr>
          <p:spPr>
            <a:xfrm>
              <a:off x="205797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50" name="tx1250"/>
            <p:cNvSpPr/>
            <p:nvPr/>
          </p:nvSpPr>
          <p:spPr>
            <a:xfrm>
              <a:off x="231776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51" name="tx1251"/>
            <p:cNvSpPr/>
            <p:nvPr/>
          </p:nvSpPr>
          <p:spPr>
            <a:xfrm>
              <a:off x="257754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52" name="tx1252"/>
            <p:cNvSpPr/>
            <p:nvPr/>
          </p:nvSpPr>
          <p:spPr>
            <a:xfrm>
              <a:off x="283733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53" name="tx1253"/>
            <p:cNvSpPr/>
            <p:nvPr/>
          </p:nvSpPr>
          <p:spPr>
            <a:xfrm>
              <a:off x="309711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54" name="tx1254"/>
            <p:cNvSpPr/>
            <p:nvPr/>
          </p:nvSpPr>
          <p:spPr>
            <a:xfrm>
              <a:off x="335689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55" name="tx1255"/>
            <p:cNvSpPr/>
            <p:nvPr/>
          </p:nvSpPr>
          <p:spPr>
            <a:xfrm>
              <a:off x="361668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56" name="tx1256"/>
            <p:cNvSpPr/>
            <p:nvPr/>
          </p:nvSpPr>
          <p:spPr>
            <a:xfrm>
              <a:off x="387646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57" name="tx1257"/>
            <p:cNvSpPr/>
            <p:nvPr/>
          </p:nvSpPr>
          <p:spPr>
            <a:xfrm>
              <a:off x="413625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58" name="tx1258"/>
            <p:cNvSpPr/>
            <p:nvPr/>
          </p:nvSpPr>
          <p:spPr>
            <a:xfrm>
              <a:off x="439603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59" name="tx1259"/>
            <p:cNvSpPr/>
            <p:nvPr/>
          </p:nvSpPr>
          <p:spPr>
            <a:xfrm>
              <a:off x="465581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60" name="tx1260"/>
            <p:cNvSpPr/>
            <p:nvPr/>
          </p:nvSpPr>
          <p:spPr>
            <a:xfrm>
              <a:off x="491560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61" name="tx1261"/>
            <p:cNvSpPr/>
            <p:nvPr/>
          </p:nvSpPr>
          <p:spPr>
            <a:xfrm>
              <a:off x="517538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62" name="tx1262"/>
            <p:cNvSpPr/>
            <p:nvPr/>
          </p:nvSpPr>
          <p:spPr>
            <a:xfrm>
              <a:off x="543516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63" name="tx1263"/>
            <p:cNvSpPr/>
            <p:nvPr/>
          </p:nvSpPr>
          <p:spPr>
            <a:xfrm>
              <a:off x="569495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64" name="tx1264"/>
            <p:cNvSpPr/>
            <p:nvPr/>
          </p:nvSpPr>
          <p:spPr>
            <a:xfrm>
              <a:off x="595473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65" name="tx1265"/>
            <p:cNvSpPr/>
            <p:nvPr/>
          </p:nvSpPr>
          <p:spPr>
            <a:xfrm>
              <a:off x="621452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66" name="tx1266"/>
            <p:cNvSpPr/>
            <p:nvPr/>
          </p:nvSpPr>
          <p:spPr>
            <a:xfrm>
              <a:off x="647430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67" name="tx1267"/>
            <p:cNvSpPr/>
            <p:nvPr/>
          </p:nvSpPr>
          <p:spPr>
            <a:xfrm>
              <a:off x="673408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68" name="tx1268"/>
            <p:cNvSpPr/>
            <p:nvPr/>
          </p:nvSpPr>
          <p:spPr>
            <a:xfrm>
              <a:off x="699387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69" name="tx1269"/>
            <p:cNvSpPr/>
            <p:nvPr/>
          </p:nvSpPr>
          <p:spPr>
            <a:xfrm>
              <a:off x="725365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70" name="tx1270"/>
            <p:cNvSpPr/>
            <p:nvPr/>
          </p:nvSpPr>
          <p:spPr>
            <a:xfrm>
              <a:off x="751344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1" name="tx1271"/>
            <p:cNvSpPr/>
            <p:nvPr/>
          </p:nvSpPr>
          <p:spPr>
            <a:xfrm>
              <a:off x="777322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72" name="tx1272"/>
            <p:cNvSpPr/>
            <p:nvPr/>
          </p:nvSpPr>
          <p:spPr>
            <a:xfrm>
              <a:off x="803300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3" name="tx1273"/>
            <p:cNvSpPr/>
            <p:nvPr/>
          </p:nvSpPr>
          <p:spPr>
            <a:xfrm>
              <a:off x="829279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74" name="tx1274"/>
            <p:cNvSpPr/>
            <p:nvPr/>
          </p:nvSpPr>
          <p:spPr>
            <a:xfrm>
              <a:off x="855257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75" name="tx1275"/>
            <p:cNvSpPr/>
            <p:nvPr/>
          </p:nvSpPr>
          <p:spPr>
            <a:xfrm>
              <a:off x="205797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6" name="tx1276"/>
            <p:cNvSpPr/>
            <p:nvPr/>
          </p:nvSpPr>
          <p:spPr>
            <a:xfrm>
              <a:off x="231776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7" name="tx1277"/>
            <p:cNvSpPr/>
            <p:nvPr/>
          </p:nvSpPr>
          <p:spPr>
            <a:xfrm>
              <a:off x="257754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78" name="tx1278"/>
            <p:cNvSpPr/>
            <p:nvPr/>
          </p:nvSpPr>
          <p:spPr>
            <a:xfrm>
              <a:off x="283733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9" name="tx1279"/>
            <p:cNvSpPr/>
            <p:nvPr/>
          </p:nvSpPr>
          <p:spPr>
            <a:xfrm>
              <a:off x="309711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80" name="tx1280"/>
            <p:cNvSpPr/>
            <p:nvPr/>
          </p:nvSpPr>
          <p:spPr>
            <a:xfrm>
              <a:off x="335689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1" name="tx1281"/>
            <p:cNvSpPr/>
            <p:nvPr/>
          </p:nvSpPr>
          <p:spPr>
            <a:xfrm>
              <a:off x="361668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82" name="tx1282"/>
            <p:cNvSpPr/>
            <p:nvPr/>
          </p:nvSpPr>
          <p:spPr>
            <a:xfrm>
              <a:off x="387646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83" name="tx1283"/>
            <p:cNvSpPr/>
            <p:nvPr/>
          </p:nvSpPr>
          <p:spPr>
            <a:xfrm>
              <a:off x="413625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4" name="tx1284"/>
            <p:cNvSpPr/>
            <p:nvPr/>
          </p:nvSpPr>
          <p:spPr>
            <a:xfrm>
              <a:off x="439603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5" name="tx1285"/>
            <p:cNvSpPr/>
            <p:nvPr/>
          </p:nvSpPr>
          <p:spPr>
            <a:xfrm>
              <a:off x="465581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86" name="tx1286"/>
            <p:cNvSpPr/>
            <p:nvPr/>
          </p:nvSpPr>
          <p:spPr>
            <a:xfrm>
              <a:off x="491560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87" name="tx1287"/>
            <p:cNvSpPr/>
            <p:nvPr/>
          </p:nvSpPr>
          <p:spPr>
            <a:xfrm>
              <a:off x="517538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88" name="tx1288"/>
            <p:cNvSpPr/>
            <p:nvPr/>
          </p:nvSpPr>
          <p:spPr>
            <a:xfrm>
              <a:off x="543516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89" name="tx1289"/>
            <p:cNvSpPr/>
            <p:nvPr/>
          </p:nvSpPr>
          <p:spPr>
            <a:xfrm>
              <a:off x="569495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90" name="tx1290"/>
            <p:cNvSpPr/>
            <p:nvPr/>
          </p:nvSpPr>
          <p:spPr>
            <a:xfrm>
              <a:off x="595473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91" name="tx1291"/>
            <p:cNvSpPr/>
            <p:nvPr/>
          </p:nvSpPr>
          <p:spPr>
            <a:xfrm>
              <a:off x="621452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92" name="tx1292"/>
            <p:cNvSpPr/>
            <p:nvPr/>
          </p:nvSpPr>
          <p:spPr>
            <a:xfrm>
              <a:off x="647430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93" name="tx1293"/>
            <p:cNvSpPr/>
            <p:nvPr/>
          </p:nvSpPr>
          <p:spPr>
            <a:xfrm>
              <a:off x="673408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94" name="tx1294"/>
            <p:cNvSpPr/>
            <p:nvPr/>
          </p:nvSpPr>
          <p:spPr>
            <a:xfrm>
              <a:off x="699387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5" name="tx1295"/>
            <p:cNvSpPr/>
            <p:nvPr/>
          </p:nvSpPr>
          <p:spPr>
            <a:xfrm>
              <a:off x="725365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296" name="tx1296"/>
            <p:cNvSpPr/>
            <p:nvPr/>
          </p:nvSpPr>
          <p:spPr>
            <a:xfrm>
              <a:off x="751344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297" name="tx1297"/>
            <p:cNvSpPr/>
            <p:nvPr/>
          </p:nvSpPr>
          <p:spPr>
            <a:xfrm>
              <a:off x="777322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298" name="tx1298"/>
            <p:cNvSpPr/>
            <p:nvPr/>
          </p:nvSpPr>
          <p:spPr>
            <a:xfrm>
              <a:off x="803300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99" name="tx1299"/>
            <p:cNvSpPr/>
            <p:nvPr/>
          </p:nvSpPr>
          <p:spPr>
            <a:xfrm>
              <a:off x="829279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0" name="tx1300"/>
            <p:cNvSpPr/>
            <p:nvPr/>
          </p:nvSpPr>
          <p:spPr>
            <a:xfrm>
              <a:off x="855257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01" name="tx1301"/>
            <p:cNvSpPr/>
            <p:nvPr/>
          </p:nvSpPr>
          <p:spPr>
            <a:xfrm>
              <a:off x="205797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302" name="tx1302"/>
            <p:cNvSpPr/>
            <p:nvPr/>
          </p:nvSpPr>
          <p:spPr>
            <a:xfrm>
              <a:off x="231776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303" name="tx1303"/>
            <p:cNvSpPr/>
            <p:nvPr/>
          </p:nvSpPr>
          <p:spPr>
            <a:xfrm>
              <a:off x="257754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304" name="tx1304"/>
            <p:cNvSpPr/>
            <p:nvPr/>
          </p:nvSpPr>
          <p:spPr>
            <a:xfrm>
              <a:off x="283733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305" name="tx1305"/>
            <p:cNvSpPr/>
            <p:nvPr/>
          </p:nvSpPr>
          <p:spPr>
            <a:xfrm>
              <a:off x="309711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306" name="tx1306"/>
            <p:cNvSpPr/>
            <p:nvPr/>
          </p:nvSpPr>
          <p:spPr>
            <a:xfrm>
              <a:off x="335689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307" name="tx1307"/>
            <p:cNvSpPr/>
            <p:nvPr/>
          </p:nvSpPr>
          <p:spPr>
            <a:xfrm>
              <a:off x="361668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08" name="tx1308"/>
            <p:cNvSpPr/>
            <p:nvPr/>
          </p:nvSpPr>
          <p:spPr>
            <a:xfrm>
              <a:off x="387646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309" name="tx1309"/>
            <p:cNvSpPr/>
            <p:nvPr/>
          </p:nvSpPr>
          <p:spPr>
            <a:xfrm>
              <a:off x="413625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10" name="tx1310"/>
            <p:cNvSpPr/>
            <p:nvPr/>
          </p:nvSpPr>
          <p:spPr>
            <a:xfrm>
              <a:off x="439603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11" name="tx1311"/>
            <p:cNvSpPr/>
            <p:nvPr/>
          </p:nvSpPr>
          <p:spPr>
            <a:xfrm>
              <a:off x="465581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12" name="tx1312"/>
            <p:cNvSpPr/>
            <p:nvPr/>
          </p:nvSpPr>
          <p:spPr>
            <a:xfrm>
              <a:off x="491560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13" name="tx1313"/>
            <p:cNvSpPr/>
            <p:nvPr/>
          </p:nvSpPr>
          <p:spPr>
            <a:xfrm>
              <a:off x="517538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14" name="tx1314"/>
            <p:cNvSpPr/>
            <p:nvPr/>
          </p:nvSpPr>
          <p:spPr>
            <a:xfrm>
              <a:off x="543516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15" name="tx1315"/>
            <p:cNvSpPr/>
            <p:nvPr/>
          </p:nvSpPr>
          <p:spPr>
            <a:xfrm>
              <a:off x="569495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316" name="tx1316"/>
            <p:cNvSpPr/>
            <p:nvPr/>
          </p:nvSpPr>
          <p:spPr>
            <a:xfrm>
              <a:off x="595473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317" name="tx1317"/>
            <p:cNvSpPr/>
            <p:nvPr/>
          </p:nvSpPr>
          <p:spPr>
            <a:xfrm>
              <a:off x="621452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318" name="tx1318"/>
            <p:cNvSpPr/>
            <p:nvPr/>
          </p:nvSpPr>
          <p:spPr>
            <a:xfrm>
              <a:off x="647430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19" name="tx1319"/>
            <p:cNvSpPr/>
            <p:nvPr/>
          </p:nvSpPr>
          <p:spPr>
            <a:xfrm>
              <a:off x="673408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320" name="tx1320"/>
            <p:cNvSpPr/>
            <p:nvPr/>
          </p:nvSpPr>
          <p:spPr>
            <a:xfrm>
              <a:off x="699387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21" name="tx1321"/>
            <p:cNvSpPr/>
            <p:nvPr/>
          </p:nvSpPr>
          <p:spPr>
            <a:xfrm>
              <a:off x="725365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22" name="tx1322"/>
            <p:cNvSpPr/>
            <p:nvPr/>
          </p:nvSpPr>
          <p:spPr>
            <a:xfrm>
              <a:off x="751344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323" name="tx1323"/>
            <p:cNvSpPr/>
            <p:nvPr/>
          </p:nvSpPr>
          <p:spPr>
            <a:xfrm>
              <a:off x="777322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324" name="tx1324"/>
            <p:cNvSpPr/>
            <p:nvPr/>
          </p:nvSpPr>
          <p:spPr>
            <a:xfrm>
              <a:off x="803300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25" name="tx1325"/>
            <p:cNvSpPr/>
            <p:nvPr/>
          </p:nvSpPr>
          <p:spPr>
            <a:xfrm>
              <a:off x="829279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26" name="tx1326"/>
            <p:cNvSpPr/>
            <p:nvPr/>
          </p:nvSpPr>
          <p:spPr>
            <a:xfrm>
              <a:off x="855257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327" name="tx1327"/>
            <p:cNvSpPr/>
            <p:nvPr/>
          </p:nvSpPr>
          <p:spPr>
            <a:xfrm>
              <a:off x="205797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28" name="tx1328"/>
            <p:cNvSpPr/>
            <p:nvPr/>
          </p:nvSpPr>
          <p:spPr>
            <a:xfrm>
              <a:off x="231776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329" name="tx1329"/>
            <p:cNvSpPr/>
            <p:nvPr/>
          </p:nvSpPr>
          <p:spPr>
            <a:xfrm>
              <a:off x="257754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30" name="tx1330"/>
            <p:cNvSpPr/>
            <p:nvPr/>
          </p:nvSpPr>
          <p:spPr>
            <a:xfrm>
              <a:off x="283733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31" name="tx1331"/>
            <p:cNvSpPr/>
            <p:nvPr/>
          </p:nvSpPr>
          <p:spPr>
            <a:xfrm>
              <a:off x="309711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32" name="tx1332"/>
            <p:cNvSpPr/>
            <p:nvPr/>
          </p:nvSpPr>
          <p:spPr>
            <a:xfrm>
              <a:off x="335689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3" name="tx1333"/>
            <p:cNvSpPr/>
            <p:nvPr/>
          </p:nvSpPr>
          <p:spPr>
            <a:xfrm>
              <a:off x="361668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4" name="tx1334"/>
            <p:cNvSpPr/>
            <p:nvPr/>
          </p:nvSpPr>
          <p:spPr>
            <a:xfrm>
              <a:off x="387646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35" name="tx1335"/>
            <p:cNvSpPr/>
            <p:nvPr/>
          </p:nvSpPr>
          <p:spPr>
            <a:xfrm>
              <a:off x="413625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6" name="tx1336"/>
            <p:cNvSpPr/>
            <p:nvPr/>
          </p:nvSpPr>
          <p:spPr>
            <a:xfrm>
              <a:off x="439603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37" name="tx1337"/>
            <p:cNvSpPr/>
            <p:nvPr/>
          </p:nvSpPr>
          <p:spPr>
            <a:xfrm>
              <a:off x="465581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38" name="tx1338"/>
            <p:cNvSpPr/>
            <p:nvPr/>
          </p:nvSpPr>
          <p:spPr>
            <a:xfrm>
              <a:off x="491560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9" name="tx1339"/>
            <p:cNvSpPr/>
            <p:nvPr/>
          </p:nvSpPr>
          <p:spPr>
            <a:xfrm>
              <a:off x="517538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0" name="tx1340"/>
            <p:cNvSpPr/>
            <p:nvPr/>
          </p:nvSpPr>
          <p:spPr>
            <a:xfrm>
              <a:off x="543516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1" name="tx1341"/>
            <p:cNvSpPr/>
            <p:nvPr/>
          </p:nvSpPr>
          <p:spPr>
            <a:xfrm>
              <a:off x="569495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2" name="tx1342"/>
            <p:cNvSpPr/>
            <p:nvPr/>
          </p:nvSpPr>
          <p:spPr>
            <a:xfrm>
              <a:off x="595473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43" name="tx1343"/>
            <p:cNvSpPr/>
            <p:nvPr/>
          </p:nvSpPr>
          <p:spPr>
            <a:xfrm>
              <a:off x="621452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4" name="tx1344"/>
            <p:cNvSpPr/>
            <p:nvPr/>
          </p:nvSpPr>
          <p:spPr>
            <a:xfrm>
              <a:off x="647430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5" name="tx1345"/>
            <p:cNvSpPr/>
            <p:nvPr/>
          </p:nvSpPr>
          <p:spPr>
            <a:xfrm>
              <a:off x="673408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46" name="tx1346"/>
            <p:cNvSpPr/>
            <p:nvPr/>
          </p:nvSpPr>
          <p:spPr>
            <a:xfrm>
              <a:off x="699387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7" name="tx1347"/>
            <p:cNvSpPr/>
            <p:nvPr/>
          </p:nvSpPr>
          <p:spPr>
            <a:xfrm>
              <a:off x="725365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8" name="tx1348"/>
            <p:cNvSpPr/>
            <p:nvPr/>
          </p:nvSpPr>
          <p:spPr>
            <a:xfrm>
              <a:off x="751344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9" name="tx1349"/>
            <p:cNvSpPr/>
            <p:nvPr/>
          </p:nvSpPr>
          <p:spPr>
            <a:xfrm>
              <a:off x="777322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0" name="tx1350"/>
            <p:cNvSpPr/>
            <p:nvPr/>
          </p:nvSpPr>
          <p:spPr>
            <a:xfrm>
              <a:off x="803300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1" name="tx1351"/>
            <p:cNvSpPr/>
            <p:nvPr/>
          </p:nvSpPr>
          <p:spPr>
            <a:xfrm>
              <a:off x="829279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2" name="tx1352"/>
            <p:cNvSpPr/>
            <p:nvPr/>
          </p:nvSpPr>
          <p:spPr>
            <a:xfrm>
              <a:off x="855257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3" name="tx1353"/>
            <p:cNvSpPr/>
            <p:nvPr/>
          </p:nvSpPr>
          <p:spPr>
            <a:xfrm>
              <a:off x="335689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1354" name="tx1354"/>
            <p:cNvSpPr/>
            <p:nvPr/>
          </p:nvSpPr>
          <p:spPr>
            <a:xfrm>
              <a:off x="361668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1355" name="tx1355"/>
            <p:cNvSpPr/>
            <p:nvPr/>
          </p:nvSpPr>
          <p:spPr>
            <a:xfrm>
              <a:off x="387646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1356" name="tx1356"/>
            <p:cNvSpPr/>
            <p:nvPr/>
          </p:nvSpPr>
          <p:spPr>
            <a:xfrm>
              <a:off x="413625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1357" name="tx1357"/>
            <p:cNvSpPr/>
            <p:nvPr/>
          </p:nvSpPr>
          <p:spPr>
            <a:xfrm>
              <a:off x="439603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358" name="tx1358"/>
            <p:cNvSpPr/>
            <p:nvPr/>
          </p:nvSpPr>
          <p:spPr>
            <a:xfrm>
              <a:off x="465581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359" name="tx1359"/>
            <p:cNvSpPr/>
            <p:nvPr/>
          </p:nvSpPr>
          <p:spPr>
            <a:xfrm>
              <a:off x="491560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360" name="tx1360"/>
            <p:cNvSpPr/>
            <p:nvPr/>
          </p:nvSpPr>
          <p:spPr>
            <a:xfrm>
              <a:off x="517538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1361" name="tx1361"/>
            <p:cNvSpPr/>
            <p:nvPr/>
          </p:nvSpPr>
          <p:spPr>
            <a:xfrm>
              <a:off x="543516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362" name="tx1362"/>
            <p:cNvSpPr/>
            <p:nvPr/>
          </p:nvSpPr>
          <p:spPr>
            <a:xfrm>
              <a:off x="569495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1363" name="tx1363"/>
            <p:cNvSpPr/>
            <p:nvPr/>
          </p:nvSpPr>
          <p:spPr>
            <a:xfrm>
              <a:off x="595473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1364" name="tx1364"/>
            <p:cNvSpPr/>
            <p:nvPr/>
          </p:nvSpPr>
          <p:spPr>
            <a:xfrm>
              <a:off x="647430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1365" name="tx1365"/>
            <p:cNvSpPr/>
            <p:nvPr/>
          </p:nvSpPr>
          <p:spPr>
            <a:xfrm>
              <a:off x="829279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1366" name="tx1366"/>
            <p:cNvSpPr/>
            <p:nvPr/>
          </p:nvSpPr>
          <p:spPr>
            <a:xfrm>
              <a:off x="205797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67" name="tx1367"/>
            <p:cNvSpPr/>
            <p:nvPr/>
          </p:nvSpPr>
          <p:spPr>
            <a:xfrm>
              <a:off x="231776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68" name="tx1368"/>
            <p:cNvSpPr/>
            <p:nvPr/>
          </p:nvSpPr>
          <p:spPr>
            <a:xfrm>
              <a:off x="257754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69" name="tx1369"/>
            <p:cNvSpPr/>
            <p:nvPr/>
          </p:nvSpPr>
          <p:spPr>
            <a:xfrm>
              <a:off x="283733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70" name="tx1370"/>
            <p:cNvSpPr/>
            <p:nvPr/>
          </p:nvSpPr>
          <p:spPr>
            <a:xfrm>
              <a:off x="309711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71" name="tx1371"/>
            <p:cNvSpPr/>
            <p:nvPr/>
          </p:nvSpPr>
          <p:spPr>
            <a:xfrm>
              <a:off x="335689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72" name="tx1372"/>
            <p:cNvSpPr/>
            <p:nvPr/>
          </p:nvSpPr>
          <p:spPr>
            <a:xfrm>
              <a:off x="361668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73" name="tx1373"/>
            <p:cNvSpPr/>
            <p:nvPr/>
          </p:nvSpPr>
          <p:spPr>
            <a:xfrm>
              <a:off x="387646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74" name="tx1374"/>
            <p:cNvSpPr/>
            <p:nvPr/>
          </p:nvSpPr>
          <p:spPr>
            <a:xfrm>
              <a:off x="413625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75" name="tx1375"/>
            <p:cNvSpPr/>
            <p:nvPr/>
          </p:nvSpPr>
          <p:spPr>
            <a:xfrm>
              <a:off x="439603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76" name="tx1376"/>
            <p:cNvSpPr/>
            <p:nvPr/>
          </p:nvSpPr>
          <p:spPr>
            <a:xfrm>
              <a:off x="465581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77" name="tx1377"/>
            <p:cNvSpPr/>
            <p:nvPr/>
          </p:nvSpPr>
          <p:spPr>
            <a:xfrm>
              <a:off x="491560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78" name="tx1378"/>
            <p:cNvSpPr/>
            <p:nvPr/>
          </p:nvSpPr>
          <p:spPr>
            <a:xfrm>
              <a:off x="517538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79" name="tx1379"/>
            <p:cNvSpPr/>
            <p:nvPr/>
          </p:nvSpPr>
          <p:spPr>
            <a:xfrm>
              <a:off x="543516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80" name="tx1380"/>
            <p:cNvSpPr/>
            <p:nvPr/>
          </p:nvSpPr>
          <p:spPr>
            <a:xfrm>
              <a:off x="569495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81" name="tx1381"/>
            <p:cNvSpPr/>
            <p:nvPr/>
          </p:nvSpPr>
          <p:spPr>
            <a:xfrm>
              <a:off x="595473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2" name="tx1382"/>
            <p:cNvSpPr/>
            <p:nvPr/>
          </p:nvSpPr>
          <p:spPr>
            <a:xfrm>
              <a:off x="621452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83" name="tx1383"/>
            <p:cNvSpPr/>
            <p:nvPr/>
          </p:nvSpPr>
          <p:spPr>
            <a:xfrm>
              <a:off x="647430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84" name="tx1384"/>
            <p:cNvSpPr/>
            <p:nvPr/>
          </p:nvSpPr>
          <p:spPr>
            <a:xfrm>
              <a:off x="673408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85" name="tx1385"/>
            <p:cNvSpPr/>
            <p:nvPr/>
          </p:nvSpPr>
          <p:spPr>
            <a:xfrm>
              <a:off x="699387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86" name="tx1386"/>
            <p:cNvSpPr/>
            <p:nvPr/>
          </p:nvSpPr>
          <p:spPr>
            <a:xfrm>
              <a:off x="725365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87" name="tx1387"/>
            <p:cNvSpPr/>
            <p:nvPr/>
          </p:nvSpPr>
          <p:spPr>
            <a:xfrm>
              <a:off x="751344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88" name="tx1388"/>
            <p:cNvSpPr/>
            <p:nvPr/>
          </p:nvSpPr>
          <p:spPr>
            <a:xfrm>
              <a:off x="777322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89" name="tx1389"/>
            <p:cNvSpPr/>
            <p:nvPr/>
          </p:nvSpPr>
          <p:spPr>
            <a:xfrm>
              <a:off x="803300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390" name="tx1390"/>
            <p:cNvSpPr/>
            <p:nvPr/>
          </p:nvSpPr>
          <p:spPr>
            <a:xfrm>
              <a:off x="829279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391" name="tx1391"/>
            <p:cNvSpPr/>
            <p:nvPr/>
          </p:nvSpPr>
          <p:spPr>
            <a:xfrm>
              <a:off x="855257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92" name="tx1392"/>
            <p:cNvSpPr/>
            <p:nvPr/>
          </p:nvSpPr>
          <p:spPr>
            <a:xfrm>
              <a:off x="205797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93" name="tx1393"/>
            <p:cNvSpPr/>
            <p:nvPr/>
          </p:nvSpPr>
          <p:spPr>
            <a:xfrm>
              <a:off x="231776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94" name="tx1394"/>
            <p:cNvSpPr/>
            <p:nvPr/>
          </p:nvSpPr>
          <p:spPr>
            <a:xfrm>
              <a:off x="257754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95" name="tx1395"/>
            <p:cNvSpPr/>
            <p:nvPr/>
          </p:nvSpPr>
          <p:spPr>
            <a:xfrm>
              <a:off x="283733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96" name="tx1396"/>
            <p:cNvSpPr/>
            <p:nvPr/>
          </p:nvSpPr>
          <p:spPr>
            <a:xfrm>
              <a:off x="309711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97" name="tx1397"/>
            <p:cNvSpPr/>
            <p:nvPr/>
          </p:nvSpPr>
          <p:spPr>
            <a:xfrm>
              <a:off x="335689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98" name="tx1398"/>
            <p:cNvSpPr/>
            <p:nvPr/>
          </p:nvSpPr>
          <p:spPr>
            <a:xfrm>
              <a:off x="361668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99" name="tx1399"/>
            <p:cNvSpPr/>
            <p:nvPr/>
          </p:nvSpPr>
          <p:spPr>
            <a:xfrm>
              <a:off x="387646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00" name="tx1400"/>
            <p:cNvSpPr/>
            <p:nvPr/>
          </p:nvSpPr>
          <p:spPr>
            <a:xfrm>
              <a:off x="413625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01" name="tx1401"/>
            <p:cNvSpPr/>
            <p:nvPr/>
          </p:nvSpPr>
          <p:spPr>
            <a:xfrm>
              <a:off x="439603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02" name="tx1402"/>
            <p:cNvSpPr/>
            <p:nvPr/>
          </p:nvSpPr>
          <p:spPr>
            <a:xfrm>
              <a:off x="465581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03" name="tx1403"/>
            <p:cNvSpPr/>
            <p:nvPr/>
          </p:nvSpPr>
          <p:spPr>
            <a:xfrm>
              <a:off x="491560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04" name="tx1404"/>
            <p:cNvSpPr/>
            <p:nvPr/>
          </p:nvSpPr>
          <p:spPr>
            <a:xfrm>
              <a:off x="517538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05" name="tx1405"/>
            <p:cNvSpPr/>
            <p:nvPr/>
          </p:nvSpPr>
          <p:spPr>
            <a:xfrm>
              <a:off x="543516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06" name="tx1406"/>
            <p:cNvSpPr/>
            <p:nvPr/>
          </p:nvSpPr>
          <p:spPr>
            <a:xfrm>
              <a:off x="569495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07" name="tx1407"/>
            <p:cNvSpPr/>
            <p:nvPr/>
          </p:nvSpPr>
          <p:spPr>
            <a:xfrm>
              <a:off x="595473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08" name="tx1408"/>
            <p:cNvSpPr/>
            <p:nvPr/>
          </p:nvSpPr>
          <p:spPr>
            <a:xfrm>
              <a:off x="621452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09" name="tx1409"/>
            <p:cNvSpPr/>
            <p:nvPr/>
          </p:nvSpPr>
          <p:spPr>
            <a:xfrm>
              <a:off x="647430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10" name="tx1410"/>
            <p:cNvSpPr/>
            <p:nvPr/>
          </p:nvSpPr>
          <p:spPr>
            <a:xfrm>
              <a:off x="673408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11" name="tx1411"/>
            <p:cNvSpPr/>
            <p:nvPr/>
          </p:nvSpPr>
          <p:spPr>
            <a:xfrm>
              <a:off x="699387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12" name="tx1412"/>
            <p:cNvSpPr/>
            <p:nvPr/>
          </p:nvSpPr>
          <p:spPr>
            <a:xfrm>
              <a:off x="725365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13" name="tx1413"/>
            <p:cNvSpPr/>
            <p:nvPr/>
          </p:nvSpPr>
          <p:spPr>
            <a:xfrm>
              <a:off x="751344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14" name="tx1414"/>
            <p:cNvSpPr/>
            <p:nvPr/>
          </p:nvSpPr>
          <p:spPr>
            <a:xfrm>
              <a:off x="777322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15" name="tx1415"/>
            <p:cNvSpPr/>
            <p:nvPr/>
          </p:nvSpPr>
          <p:spPr>
            <a:xfrm>
              <a:off x="803300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6" name="tx1416"/>
            <p:cNvSpPr/>
            <p:nvPr/>
          </p:nvSpPr>
          <p:spPr>
            <a:xfrm>
              <a:off x="829279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17" name="tx1417"/>
            <p:cNvSpPr/>
            <p:nvPr/>
          </p:nvSpPr>
          <p:spPr>
            <a:xfrm>
              <a:off x="855257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18" name="tx1418"/>
            <p:cNvSpPr/>
            <p:nvPr/>
          </p:nvSpPr>
          <p:spPr>
            <a:xfrm>
              <a:off x="205797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19" name="tx1419"/>
            <p:cNvSpPr/>
            <p:nvPr/>
          </p:nvSpPr>
          <p:spPr>
            <a:xfrm>
              <a:off x="231776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0" name="tx1420"/>
            <p:cNvSpPr/>
            <p:nvPr/>
          </p:nvSpPr>
          <p:spPr>
            <a:xfrm>
              <a:off x="257754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21" name="tx1421"/>
            <p:cNvSpPr/>
            <p:nvPr/>
          </p:nvSpPr>
          <p:spPr>
            <a:xfrm>
              <a:off x="283733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2" name="tx1422"/>
            <p:cNvSpPr/>
            <p:nvPr/>
          </p:nvSpPr>
          <p:spPr>
            <a:xfrm>
              <a:off x="309711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3" name="tx1423"/>
            <p:cNvSpPr/>
            <p:nvPr/>
          </p:nvSpPr>
          <p:spPr>
            <a:xfrm>
              <a:off x="335689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4" name="tx1424"/>
            <p:cNvSpPr/>
            <p:nvPr/>
          </p:nvSpPr>
          <p:spPr>
            <a:xfrm>
              <a:off x="361668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5" name="tx1425"/>
            <p:cNvSpPr/>
            <p:nvPr/>
          </p:nvSpPr>
          <p:spPr>
            <a:xfrm>
              <a:off x="387646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26" name="tx1426"/>
            <p:cNvSpPr/>
            <p:nvPr/>
          </p:nvSpPr>
          <p:spPr>
            <a:xfrm>
              <a:off x="413625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27" name="tx1427"/>
            <p:cNvSpPr/>
            <p:nvPr/>
          </p:nvSpPr>
          <p:spPr>
            <a:xfrm>
              <a:off x="439603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28" name="tx1428"/>
            <p:cNvSpPr/>
            <p:nvPr/>
          </p:nvSpPr>
          <p:spPr>
            <a:xfrm>
              <a:off x="465581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29" name="tx1429"/>
            <p:cNvSpPr/>
            <p:nvPr/>
          </p:nvSpPr>
          <p:spPr>
            <a:xfrm>
              <a:off x="491560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30" name="tx1430"/>
            <p:cNvSpPr/>
            <p:nvPr/>
          </p:nvSpPr>
          <p:spPr>
            <a:xfrm>
              <a:off x="517538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1" name="tx1431"/>
            <p:cNvSpPr/>
            <p:nvPr/>
          </p:nvSpPr>
          <p:spPr>
            <a:xfrm>
              <a:off x="543516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432" name="tx1432"/>
            <p:cNvSpPr/>
            <p:nvPr/>
          </p:nvSpPr>
          <p:spPr>
            <a:xfrm>
              <a:off x="569495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33" name="tx1433"/>
            <p:cNvSpPr/>
            <p:nvPr/>
          </p:nvSpPr>
          <p:spPr>
            <a:xfrm>
              <a:off x="595473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34" name="tx1434"/>
            <p:cNvSpPr/>
            <p:nvPr/>
          </p:nvSpPr>
          <p:spPr>
            <a:xfrm>
              <a:off x="621452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35" name="tx1435"/>
            <p:cNvSpPr/>
            <p:nvPr/>
          </p:nvSpPr>
          <p:spPr>
            <a:xfrm>
              <a:off x="647430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36" name="tx1436"/>
            <p:cNvSpPr/>
            <p:nvPr/>
          </p:nvSpPr>
          <p:spPr>
            <a:xfrm>
              <a:off x="673408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37" name="tx1437"/>
            <p:cNvSpPr/>
            <p:nvPr/>
          </p:nvSpPr>
          <p:spPr>
            <a:xfrm>
              <a:off x="699387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438" name="tx1438"/>
            <p:cNvSpPr/>
            <p:nvPr/>
          </p:nvSpPr>
          <p:spPr>
            <a:xfrm>
              <a:off x="725365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439" name="tx1439"/>
            <p:cNvSpPr/>
            <p:nvPr/>
          </p:nvSpPr>
          <p:spPr>
            <a:xfrm>
              <a:off x="751344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440" name="tx1440"/>
            <p:cNvSpPr/>
            <p:nvPr/>
          </p:nvSpPr>
          <p:spPr>
            <a:xfrm>
              <a:off x="777322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441" name="tx1441"/>
            <p:cNvSpPr/>
            <p:nvPr/>
          </p:nvSpPr>
          <p:spPr>
            <a:xfrm>
              <a:off x="803300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42" name="tx1442"/>
            <p:cNvSpPr/>
            <p:nvPr/>
          </p:nvSpPr>
          <p:spPr>
            <a:xfrm>
              <a:off x="829279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443" name="tx1443"/>
            <p:cNvSpPr/>
            <p:nvPr/>
          </p:nvSpPr>
          <p:spPr>
            <a:xfrm>
              <a:off x="855257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44" name="tx1444"/>
            <p:cNvSpPr/>
            <p:nvPr/>
          </p:nvSpPr>
          <p:spPr>
            <a:xfrm>
              <a:off x="205797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445" name="tx1445"/>
            <p:cNvSpPr/>
            <p:nvPr/>
          </p:nvSpPr>
          <p:spPr>
            <a:xfrm>
              <a:off x="231776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46" name="tx1446"/>
            <p:cNvSpPr/>
            <p:nvPr/>
          </p:nvSpPr>
          <p:spPr>
            <a:xfrm>
              <a:off x="257754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47" name="tx1447"/>
            <p:cNvSpPr/>
            <p:nvPr/>
          </p:nvSpPr>
          <p:spPr>
            <a:xfrm>
              <a:off x="283733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48" name="tx1448"/>
            <p:cNvSpPr/>
            <p:nvPr/>
          </p:nvSpPr>
          <p:spPr>
            <a:xfrm>
              <a:off x="309711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449" name="tx1449"/>
            <p:cNvSpPr/>
            <p:nvPr/>
          </p:nvSpPr>
          <p:spPr>
            <a:xfrm>
              <a:off x="335689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50" name="tx1450"/>
            <p:cNvSpPr/>
            <p:nvPr/>
          </p:nvSpPr>
          <p:spPr>
            <a:xfrm>
              <a:off x="361668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51" name="tx1451"/>
            <p:cNvSpPr/>
            <p:nvPr/>
          </p:nvSpPr>
          <p:spPr>
            <a:xfrm>
              <a:off x="387646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2" name="tx1452"/>
            <p:cNvSpPr/>
            <p:nvPr/>
          </p:nvSpPr>
          <p:spPr>
            <a:xfrm>
              <a:off x="413625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53" name="tx1453"/>
            <p:cNvSpPr/>
            <p:nvPr/>
          </p:nvSpPr>
          <p:spPr>
            <a:xfrm>
              <a:off x="439603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54" name="tx1454"/>
            <p:cNvSpPr/>
            <p:nvPr/>
          </p:nvSpPr>
          <p:spPr>
            <a:xfrm>
              <a:off x="465581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5" name="tx1455"/>
            <p:cNvSpPr/>
            <p:nvPr/>
          </p:nvSpPr>
          <p:spPr>
            <a:xfrm>
              <a:off x="491560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6" name="tx1456"/>
            <p:cNvSpPr/>
            <p:nvPr/>
          </p:nvSpPr>
          <p:spPr>
            <a:xfrm>
              <a:off x="517538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7" name="tx1457"/>
            <p:cNvSpPr/>
            <p:nvPr/>
          </p:nvSpPr>
          <p:spPr>
            <a:xfrm>
              <a:off x="543516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8" name="tx1458"/>
            <p:cNvSpPr/>
            <p:nvPr/>
          </p:nvSpPr>
          <p:spPr>
            <a:xfrm>
              <a:off x="569495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9" name="tx1459"/>
            <p:cNvSpPr/>
            <p:nvPr/>
          </p:nvSpPr>
          <p:spPr>
            <a:xfrm>
              <a:off x="595473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0" name="tx1460"/>
            <p:cNvSpPr/>
            <p:nvPr/>
          </p:nvSpPr>
          <p:spPr>
            <a:xfrm>
              <a:off x="621452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1" name="tx1461"/>
            <p:cNvSpPr/>
            <p:nvPr/>
          </p:nvSpPr>
          <p:spPr>
            <a:xfrm>
              <a:off x="647430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2" name="tx1462"/>
            <p:cNvSpPr/>
            <p:nvPr/>
          </p:nvSpPr>
          <p:spPr>
            <a:xfrm>
              <a:off x="673408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3" name="tx1463"/>
            <p:cNvSpPr/>
            <p:nvPr/>
          </p:nvSpPr>
          <p:spPr>
            <a:xfrm>
              <a:off x="699387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4" name="tx1464"/>
            <p:cNvSpPr/>
            <p:nvPr/>
          </p:nvSpPr>
          <p:spPr>
            <a:xfrm>
              <a:off x="725365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5" name="tx1465"/>
            <p:cNvSpPr/>
            <p:nvPr/>
          </p:nvSpPr>
          <p:spPr>
            <a:xfrm>
              <a:off x="751344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6" name="tx1466"/>
            <p:cNvSpPr/>
            <p:nvPr/>
          </p:nvSpPr>
          <p:spPr>
            <a:xfrm>
              <a:off x="777322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7" name="tx1467"/>
            <p:cNvSpPr/>
            <p:nvPr/>
          </p:nvSpPr>
          <p:spPr>
            <a:xfrm>
              <a:off x="803300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8" name="tx1468"/>
            <p:cNvSpPr/>
            <p:nvPr/>
          </p:nvSpPr>
          <p:spPr>
            <a:xfrm>
              <a:off x="829279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69" name="tx1469"/>
            <p:cNvSpPr/>
            <p:nvPr/>
          </p:nvSpPr>
          <p:spPr>
            <a:xfrm>
              <a:off x="855257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70" name="tx1470"/>
            <p:cNvSpPr/>
            <p:nvPr/>
          </p:nvSpPr>
          <p:spPr>
            <a:xfrm>
              <a:off x="205797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71" name="tx1471"/>
            <p:cNvSpPr/>
            <p:nvPr/>
          </p:nvSpPr>
          <p:spPr>
            <a:xfrm>
              <a:off x="231776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2" name="tx1472"/>
            <p:cNvSpPr/>
            <p:nvPr/>
          </p:nvSpPr>
          <p:spPr>
            <a:xfrm>
              <a:off x="257754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3" name="tx1473"/>
            <p:cNvSpPr/>
            <p:nvPr/>
          </p:nvSpPr>
          <p:spPr>
            <a:xfrm>
              <a:off x="283733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74" name="tx1474"/>
            <p:cNvSpPr/>
            <p:nvPr/>
          </p:nvSpPr>
          <p:spPr>
            <a:xfrm>
              <a:off x="309711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75" name="tx1475"/>
            <p:cNvSpPr/>
            <p:nvPr/>
          </p:nvSpPr>
          <p:spPr>
            <a:xfrm>
              <a:off x="335689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76" name="tx1476"/>
            <p:cNvSpPr/>
            <p:nvPr/>
          </p:nvSpPr>
          <p:spPr>
            <a:xfrm>
              <a:off x="361668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77" name="tx1477"/>
            <p:cNvSpPr/>
            <p:nvPr/>
          </p:nvSpPr>
          <p:spPr>
            <a:xfrm>
              <a:off x="387646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78" name="tx1478"/>
            <p:cNvSpPr/>
            <p:nvPr/>
          </p:nvSpPr>
          <p:spPr>
            <a:xfrm>
              <a:off x="413625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79" name="tx1479"/>
            <p:cNvSpPr/>
            <p:nvPr/>
          </p:nvSpPr>
          <p:spPr>
            <a:xfrm>
              <a:off x="439603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80" name="tx1480"/>
            <p:cNvSpPr/>
            <p:nvPr/>
          </p:nvSpPr>
          <p:spPr>
            <a:xfrm>
              <a:off x="465581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81" name="tx1481"/>
            <p:cNvSpPr/>
            <p:nvPr/>
          </p:nvSpPr>
          <p:spPr>
            <a:xfrm>
              <a:off x="491560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82" name="tx1482"/>
            <p:cNvSpPr/>
            <p:nvPr/>
          </p:nvSpPr>
          <p:spPr>
            <a:xfrm>
              <a:off x="517538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83" name="tx1483"/>
            <p:cNvSpPr/>
            <p:nvPr/>
          </p:nvSpPr>
          <p:spPr>
            <a:xfrm>
              <a:off x="543516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84" name="tx1484"/>
            <p:cNvSpPr/>
            <p:nvPr/>
          </p:nvSpPr>
          <p:spPr>
            <a:xfrm>
              <a:off x="569495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85" name="tx1485"/>
            <p:cNvSpPr/>
            <p:nvPr/>
          </p:nvSpPr>
          <p:spPr>
            <a:xfrm>
              <a:off x="595473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486" name="tx1486"/>
            <p:cNvSpPr/>
            <p:nvPr/>
          </p:nvSpPr>
          <p:spPr>
            <a:xfrm>
              <a:off x="621452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87" name="tx1487"/>
            <p:cNvSpPr/>
            <p:nvPr/>
          </p:nvSpPr>
          <p:spPr>
            <a:xfrm>
              <a:off x="647430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488" name="tx1488"/>
            <p:cNvSpPr/>
            <p:nvPr/>
          </p:nvSpPr>
          <p:spPr>
            <a:xfrm>
              <a:off x="673408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89" name="tx1489"/>
            <p:cNvSpPr/>
            <p:nvPr/>
          </p:nvSpPr>
          <p:spPr>
            <a:xfrm>
              <a:off x="699387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90" name="tx1490"/>
            <p:cNvSpPr/>
            <p:nvPr/>
          </p:nvSpPr>
          <p:spPr>
            <a:xfrm>
              <a:off x="725365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491" name="tx1491"/>
            <p:cNvSpPr/>
            <p:nvPr/>
          </p:nvSpPr>
          <p:spPr>
            <a:xfrm>
              <a:off x="751344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92" name="tx1492"/>
            <p:cNvSpPr/>
            <p:nvPr/>
          </p:nvSpPr>
          <p:spPr>
            <a:xfrm>
              <a:off x="777322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493" name="tx1493"/>
            <p:cNvSpPr/>
            <p:nvPr/>
          </p:nvSpPr>
          <p:spPr>
            <a:xfrm>
              <a:off x="803300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494" name="tx1494"/>
            <p:cNvSpPr/>
            <p:nvPr/>
          </p:nvSpPr>
          <p:spPr>
            <a:xfrm>
              <a:off x="829279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495" name="tx1495"/>
            <p:cNvSpPr/>
            <p:nvPr/>
          </p:nvSpPr>
          <p:spPr>
            <a:xfrm>
              <a:off x="855257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96" name="tx1496"/>
            <p:cNvSpPr/>
            <p:nvPr/>
          </p:nvSpPr>
          <p:spPr>
            <a:xfrm>
              <a:off x="205797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97" name="tx1497"/>
            <p:cNvSpPr/>
            <p:nvPr/>
          </p:nvSpPr>
          <p:spPr>
            <a:xfrm>
              <a:off x="231776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98" name="tx1498"/>
            <p:cNvSpPr/>
            <p:nvPr/>
          </p:nvSpPr>
          <p:spPr>
            <a:xfrm>
              <a:off x="257754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99" name="tx1499"/>
            <p:cNvSpPr/>
            <p:nvPr/>
          </p:nvSpPr>
          <p:spPr>
            <a:xfrm>
              <a:off x="283733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00" name="tx1500"/>
            <p:cNvSpPr/>
            <p:nvPr/>
          </p:nvSpPr>
          <p:spPr>
            <a:xfrm>
              <a:off x="309711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01" name="tx1501"/>
            <p:cNvSpPr/>
            <p:nvPr/>
          </p:nvSpPr>
          <p:spPr>
            <a:xfrm>
              <a:off x="335689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2" name="tx1502"/>
            <p:cNvSpPr/>
            <p:nvPr/>
          </p:nvSpPr>
          <p:spPr>
            <a:xfrm>
              <a:off x="361668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03" name="tx1503"/>
            <p:cNvSpPr/>
            <p:nvPr/>
          </p:nvSpPr>
          <p:spPr>
            <a:xfrm>
              <a:off x="387646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04" name="tx1504"/>
            <p:cNvSpPr/>
            <p:nvPr/>
          </p:nvSpPr>
          <p:spPr>
            <a:xfrm>
              <a:off x="413625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05" name="tx1505"/>
            <p:cNvSpPr/>
            <p:nvPr/>
          </p:nvSpPr>
          <p:spPr>
            <a:xfrm>
              <a:off x="439603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06" name="tx1506"/>
            <p:cNvSpPr/>
            <p:nvPr/>
          </p:nvSpPr>
          <p:spPr>
            <a:xfrm>
              <a:off x="465581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07" name="tx1507"/>
            <p:cNvSpPr/>
            <p:nvPr/>
          </p:nvSpPr>
          <p:spPr>
            <a:xfrm>
              <a:off x="491560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08" name="tx1508"/>
            <p:cNvSpPr/>
            <p:nvPr/>
          </p:nvSpPr>
          <p:spPr>
            <a:xfrm>
              <a:off x="517538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09" name="tx1509"/>
            <p:cNvSpPr/>
            <p:nvPr/>
          </p:nvSpPr>
          <p:spPr>
            <a:xfrm>
              <a:off x="543516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0" name="tx1510"/>
            <p:cNvSpPr/>
            <p:nvPr/>
          </p:nvSpPr>
          <p:spPr>
            <a:xfrm>
              <a:off x="569495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11" name="tx1511"/>
            <p:cNvSpPr/>
            <p:nvPr/>
          </p:nvSpPr>
          <p:spPr>
            <a:xfrm>
              <a:off x="595473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12" name="tx1512"/>
            <p:cNvSpPr/>
            <p:nvPr/>
          </p:nvSpPr>
          <p:spPr>
            <a:xfrm>
              <a:off x="621452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13" name="tx1513"/>
            <p:cNvSpPr/>
            <p:nvPr/>
          </p:nvSpPr>
          <p:spPr>
            <a:xfrm>
              <a:off x="647430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4" name="tx1514"/>
            <p:cNvSpPr/>
            <p:nvPr/>
          </p:nvSpPr>
          <p:spPr>
            <a:xfrm>
              <a:off x="673408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15" name="tx1515"/>
            <p:cNvSpPr/>
            <p:nvPr/>
          </p:nvSpPr>
          <p:spPr>
            <a:xfrm>
              <a:off x="699387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16" name="tx1516"/>
            <p:cNvSpPr/>
            <p:nvPr/>
          </p:nvSpPr>
          <p:spPr>
            <a:xfrm>
              <a:off x="725365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517" name="tx1517"/>
            <p:cNvSpPr/>
            <p:nvPr/>
          </p:nvSpPr>
          <p:spPr>
            <a:xfrm>
              <a:off x="751344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518" name="tx1518"/>
            <p:cNvSpPr/>
            <p:nvPr/>
          </p:nvSpPr>
          <p:spPr>
            <a:xfrm>
              <a:off x="777322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519" name="tx1519"/>
            <p:cNvSpPr/>
            <p:nvPr/>
          </p:nvSpPr>
          <p:spPr>
            <a:xfrm>
              <a:off x="803300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520" name="tx1520"/>
            <p:cNvSpPr/>
            <p:nvPr/>
          </p:nvSpPr>
          <p:spPr>
            <a:xfrm>
              <a:off x="829279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521" name="tx1521"/>
            <p:cNvSpPr/>
            <p:nvPr/>
          </p:nvSpPr>
          <p:spPr>
            <a:xfrm>
              <a:off x="855257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522" name="tx1522"/>
            <p:cNvSpPr/>
            <p:nvPr/>
          </p:nvSpPr>
          <p:spPr>
            <a:xfrm>
              <a:off x="205797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23" name="tx1523"/>
            <p:cNvSpPr/>
            <p:nvPr/>
          </p:nvSpPr>
          <p:spPr>
            <a:xfrm>
              <a:off x="231776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24" name="tx1524"/>
            <p:cNvSpPr/>
            <p:nvPr/>
          </p:nvSpPr>
          <p:spPr>
            <a:xfrm>
              <a:off x="257754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25" name="tx1525"/>
            <p:cNvSpPr/>
            <p:nvPr/>
          </p:nvSpPr>
          <p:spPr>
            <a:xfrm>
              <a:off x="283733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26" name="tx1526"/>
            <p:cNvSpPr/>
            <p:nvPr/>
          </p:nvSpPr>
          <p:spPr>
            <a:xfrm>
              <a:off x="309711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27" name="tx1527"/>
            <p:cNvSpPr/>
            <p:nvPr/>
          </p:nvSpPr>
          <p:spPr>
            <a:xfrm>
              <a:off x="335689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528" name="tx1528"/>
            <p:cNvSpPr/>
            <p:nvPr/>
          </p:nvSpPr>
          <p:spPr>
            <a:xfrm>
              <a:off x="361668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29" name="tx1529"/>
            <p:cNvSpPr/>
            <p:nvPr/>
          </p:nvSpPr>
          <p:spPr>
            <a:xfrm>
              <a:off x="387646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30" name="tx1530"/>
            <p:cNvSpPr/>
            <p:nvPr/>
          </p:nvSpPr>
          <p:spPr>
            <a:xfrm>
              <a:off x="413625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31" name="tx1531"/>
            <p:cNvSpPr/>
            <p:nvPr/>
          </p:nvSpPr>
          <p:spPr>
            <a:xfrm>
              <a:off x="439603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32" name="tx1532"/>
            <p:cNvSpPr/>
            <p:nvPr/>
          </p:nvSpPr>
          <p:spPr>
            <a:xfrm>
              <a:off x="465581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33" name="tx1533"/>
            <p:cNvSpPr/>
            <p:nvPr/>
          </p:nvSpPr>
          <p:spPr>
            <a:xfrm>
              <a:off x="491560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34" name="tx1534"/>
            <p:cNvSpPr/>
            <p:nvPr/>
          </p:nvSpPr>
          <p:spPr>
            <a:xfrm>
              <a:off x="517538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35" name="tx1535"/>
            <p:cNvSpPr/>
            <p:nvPr/>
          </p:nvSpPr>
          <p:spPr>
            <a:xfrm>
              <a:off x="543516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36" name="tx1536"/>
            <p:cNvSpPr/>
            <p:nvPr/>
          </p:nvSpPr>
          <p:spPr>
            <a:xfrm>
              <a:off x="569495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37" name="tx1537"/>
            <p:cNvSpPr/>
            <p:nvPr/>
          </p:nvSpPr>
          <p:spPr>
            <a:xfrm>
              <a:off x="595473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38" name="tx1538"/>
            <p:cNvSpPr/>
            <p:nvPr/>
          </p:nvSpPr>
          <p:spPr>
            <a:xfrm>
              <a:off x="621452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39" name="tx1539"/>
            <p:cNvSpPr/>
            <p:nvPr/>
          </p:nvSpPr>
          <p:spPr>
            <a:xfrm>
              <a:off x="647430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40" name="tx1540"/>
            <p:cNvSpPr/>
            <p:nvPr/>
          </p:nvSpPr>
          <p:spPr>
            <a:xfrm>
              <a:off x="673408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41" name="tx1541"/>
            <p:cNvSpPr/>
            <p:nvPr/>
          </p:nvSpPr>
          <p:spPr>
            <a:xfrm>
              <a:off x="699387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42" name="tx1542"/>
            <p:cNvSpPr/>
            <p:nvPr/>
          </p:nvSpPr>
          <p:spPr>
            <a:xfrm>
              <a:off x="725365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543" name="tx1543"/>
            <p:cNvSpPr/>
            <p:nvPr/>
          </p:nvSpPr>
          <p:spPr>
            <a:xfrm>
              <a:off x="751344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544" name="tx1544"/>
            <p:cNvSpPr/>
            <p:nvPr/>
          </p:nvSpPr>
          <p:spPr>
            <a:xfrm>
              <a:off x="777322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545" name="tx1545"/>
            <p:cNvSpPr/>
            <p:nvPr/>
          </p:nvSpPr>
          <p:spPr>
            <a:xfrm>
              <a:off x="803300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46" name="tx1546"/>
            <p:cNvSpPr/>
            <p:nvPr/>
          </p:nvSpPr>
          <p:spPr>
            <a:xfrm>
              <a:off x="829279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47" name="tx1547"/>
            <p:cNvSpPr/>
            <p:nvPr/>
          </p:nvSpPr>
          <p:spPr>
            <a:xfrm>
              <a:off x="855257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48" name="tx1548"/>
            <p:cNvSpPr/>
            <p:nvPr/>
          </p:nvSpPr>
          <p:spPr>
            <a:xfrm>
              <a:off x="205797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49" name="tx1549"/>
            <p:cNvSpPr/>
            <p:nvPr/>
          </p:nvSpPr>
          <p:spPr>
            <a:xfrm>
              <a:off x="231776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0" name="tx1550"/>
            <p:cNvSpPr/>
            <p:nvPr/>
          </p:nvSpPr>
          <p:spPr>
            <a:xfrm>
              <a:off x="257754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51" name="tx1551"/>
            <p:cNvSpPr/>
            <p:nvPr/>
          </p:nvSpPr>
          <p:spPr>
            <a:xfrm>
              <a:off x="283733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2" name="tx1552"/>
            <p:cNvSpPr/>
            <p:nvPr/>
          </p:nvSpPr>
          <p:spPr>
            <a:xfrm>
              <a:off x="309711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53" name="tx1553"/>
            <p:cNvSpPr/>
            <p:nvPr/>
          </p:nvSpPr>
          <p:spPr>
            <a:xfrm>
              <a:off x="335689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4" name="tx1554"/>
            <p:cNvSpPr/>
            <p:nvPr/>
          </p:nvSpPr>
          <p:spPr>
            <a:xfrm>
              <a:off x="361668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5" name="tx1555"/>
            <p:cNvSpPr/>
            <p:nvPr/>
          </p:nvSpPr>
          <p:spPr>
            <a:xfrm>
              <a:off x="387646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6" name="tx1556"/>
            <p:cNvSpPr/>
            <p:nvPr/>
          </p:nvSpPr>
          <p:spPr>
            <a:xfrm>
              <a:off x="413625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7" name="tx1557"/>
            <p:cNvSpPr/>
            <p:nvPr/>
          </p:nvSpPr>
          <p:spPr>
            <a:xfrm>
              <a:off x="439603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58" name="tx1558"/>
            <p:cNvSpPr/>
            <p:nvPr/>
          </p:nvSpPr>
          <p:spPr>
            <a:xfrm>
              <a:off x="465581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59" name="tx1559"/>
            <p:cNvSpPr/>
            <p:nvPr/>
          </p:nvSpPr>
          <p:spPr>
            <a:xfrm>
              <a:off x="491560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0" name="tx1560"/>
            <p:cNvSpPr/>
            <p:nvPr/>
          </p:nvSpPr>
          <p:spPr>
            <a:xfrm>
              <a:off x="517538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1" name="tx1561"/>
            <p:cNvSpPr/>
            <p:nvPr/>
          </p:nvSpPr>
          <p:spPr>
            <a:xfrm>
              <a:off x="543516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62" name="tx1562"/>
            <p:cNvSpPr/>
            <p:nvPr/>
          </p:nvSpPr>
          <p:spPr>
            <a:xfrm>
              <a:off x="569495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3" name="tx1563"/>
            <p:cNvSpPr/>
            <p:nvPr/>
          </p:nvSpPr>
          <p:spPr>
            <a:xfrm>
              <a:off x="595473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64" name="tx1564"/>
            <p:cNvSpPr/>
            <p:nvPr/>
          </p:nvSpPr>
          <p:spPr>
            <a:xfrm>
              <a:off x="621452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5" name="tx1565"/>
            <p:cNvSpPr/>
            <p:nvPr/>
          </p:nvSpPr>
          <p:spPr>
            <a:xfrm>
              <a:off x="647430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6" name="tx1566"/>
            <p:cNvSpPr/>
            <p:nvPr/>
          </p:nvSpPr>
          <p:spPr>
            <a:xfrm>
              <a:off x="673408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67" name="tx1567"/>
            <p:cNvSpPr/>
            <p:nvPr/>
          </p:nvSpPr>
          <p:spPr>
            <a:xfrm>
              <a:off x="699387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68" name="tx1568"/>
            <p:cNvSpPr/>
            <p:nvPr/>
          </p:nvSpPr>
          <p:spPr>
            <a:xfrm>
              <a:off x="725365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9" name="tx1569"/>
            <p:cNvSpPr/>
            <p:nvPr/>
          </p:nvSpPr>
          <p:spPr>
            <a:xfrm>
              <a:off x="751344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70" name="tx1570"/>
            <p:cNvSpPr/>
            <p:nvPr/>
          </p:nvSpPr>
          <p:spPr>
            <a:xfrm>
              <a:off x="777322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71" name="tx1571"/>
            <p:cNvSpPr/>
            <p:nvPr/>
          </p:nvSpPr>
          <p:spPr>
            <a:xfrm>
              <a:off x="803300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72" name="tx1572"/>
            <p:cNvSpPr/>
            <p:nvPr/>
          </p:nvSpPr>
          <p:spPr>
            <a:xfrm>
              <a:off x="829279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73" name="tx1573"/>
            <p:cNvSpPr/>
            <p:nvPr/>
          </p:nvSpPr>
          <p:spPr>
            <a:xfrm>
              <a:off x="855257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4" name="tx1574"/>
            <p:cNvSpPr/>
            <p:nvPr/>
          </p:nvSpPr>
          <p:spPr>
            <a:xfrm>
              <a:off x="205797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575" name="tx1575"/>
            <p:cNvSpPr/>
            <p:nvPr/>
          </p:nvSpPr>
          <p:spPr>
            <a:xfrm>
              <a:off x="231776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76" name="tx1576"/>
            <p:cNvSpPr/>
            <p:nvPr/>
          </p:nvSpPr>
          <p:spPr>
            <a:xfrm>
              <a:off x="257754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577" name="tx1577"/>
            <p:cNvSpPr/>
            <p:nvPr/>
          </p:nvSpPr>
          <p:spPr>
            <a:xfrm>
              <a:off x="283733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78" name="tx1578"/>
            <p:cNvSpPr/>
            <p:nvPr/>
          </p:nvSpPr>
          <p:spPr>
            <a:xfrm>
              <a:off x="309711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79" name="tx1579"/>
            <p:cNvSpPr/>
            <p:nvPr/>
          </p:nvSpPr>
          <p:spPr>
            <a:xfrm>
              <a:off x="335689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80" name="tx1580"/>
            <p:cNvSpPr/>
            <p:nvPr/>
          </p:nvSpPr>
          <p:spPr>
            <a:xfrm>
              <a:off x="361668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581" name="tx1581"/>
            <p:cNvSpPr/>
            <p:nvPr/>
          </p:nvSpPr>
          <p:spPr>
            <a:xfrm>
              <a:off x="387646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2" name="tx1582"/>
            <p:cNvSpPr/>
            <p:nvPr/>
          </p:nvSpPr>
          <p:spPr>
            <a:xfrm>
              <a:off x="413625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83" name="tx1583"/>
            <p:cNvSpPr/>
            <p:nvPr/>
          </p:nvSpPr>
          <p:spPr>
            <a:xfrm>
              <a:off x="439603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84" name="tx1584"/>
            <p:cNvSpPr/>
            <p:nvPr/>
          </p:nvSpPr>
          <p:spPr>
            <a:xfrm>
              <a:off x="465581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85" name="tx1585"/>
            <p:cNvSpPr/>
            <p:nvPr/>
          </p:nvSpPr>
          <p:spPr>
            <a:xfrm>
              <a:off x="491560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6" name="tx1586"/>
            <p:cNvSpPr/>
            <p:nvPr/>
          </p:nvSpPr>
          <p:spPr>
            <a:xfrm>
              <a:off x="517538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87" name="tx1587"/>
            <p:cNvSpPr/>
            <p:nvPr/>
          </p:nvSpPr>
          <p:spPr>
            <a:xfrm>
              <a:off x="543516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8" name="tx1588"/>
            <p:cNvSpPr/>
            <p:nvPr/>
          </p:nvSpPr>
          <p:spPr>
            <a:xfrm>
              <a:off x="569495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9" name="tx1589"/>
            <p:cNvSpPr/>
            <p:nvPr/>
          </p:nvSpPr>
          <p:spPr>
            <a:xfrm>
              <a:off x="595473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0" name="tx1590"/>
            <p:cNvSpPr/>
            <p:nvPr/>
          </p:nvSpPr>
          <p:spPr>
            <a:xfrm>
              <a:off x="621452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91" name="tx1591"/>
            <p:cNvSpPr/>
            <p:nvPr/>
          </p:nvSpPr>
          <p:spPr>
            <a:xfrm>
              <a:off x="647430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592" name="tx1592"/>
            <p:cNvSpPr/>
            <p:nvPr/>
          </p:nvSpPr>
          <p:spPr>
            <a:xfrm>
              <a:off x="673408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93" name="tx1593"/>
            <p:cNvSpPr/>
            <p:nvPr/>
          </p:nvSpPr>
          <p:spPr>
            <a:xfrm>
              <a:off x="699387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94" name="tx1594"/>
            <p:cNvSpPr/>
            <p:nvPr/>
          </p:nvSpPr>
          <p:spPr>
            <a:xfrm>
              <a:off x="725365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95" name="tx1595"/>
            <p:cNvSpPr/>
            <p:nvPr/>
          </p:nvSpPr>
          <p:spPr>
            <a:xfrm>
              <a:off x="751344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596" name="tx1596"/>
            <p:cNvSpPr/>
            <p:nvPr/>
          </p:nvSpPr>
          <p:spPr>
            <a:xfrm>
              <a:off x="777322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597" name="tx1597"/>
            <p:cNvSpPr/>
            <p:nvPr/>
          </p:nvSpPr>
          <p:spPr>
            <a:xfrm>
              <a:off x="803300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598" name="tx1598"/>
            <p:cNvSpPr/>
            <p:nvPr/>
          </p:nvSpPr>
          <p:spPr>
            <a:xfrm>
              <a:off x="829279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9" name="tx1599"/>
            <p:cNvSpPr/>
            <p:nvPr/>
          </p:nvSpPr>
          <p:spPr>
            <a:xfrm>
              <a:off x="855257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600" name="tx1600"/>
            <p:cNvSpPr/>
            <p:nvPr/>
          </p:nvSpPr>
          <p:spPr>
            <a:xfrm>
              <a:off x="205797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01" name="tx1601"/>
            <p:cNvSpPr/>
            <p:nvPr/>
          </p:nvSpPr>
          <p:spPr>
            <a:xfrm>
              <a:off x="231776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2" name="tx1602"/>
            <p:cNvSpPr/>
            <p:nvPr/>
          </p:nvSpPr>
          <p:spPr>
            <a:xfrm>
              <a:off x="257754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3" name="tx1603"/>
            <p:cNvSpPr/>
            <p:nvPr/>
          </p:nvSpPr>
          <p:spPr>
            <a:xfrm>
              <a:off x="283733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4" name="tx1604"/>
            <p:cNvSpPr/>
            <p:nvPr/>
          </p:nvSpPr>
          <p:spPr>
            <a:xfrm>
              <a:off x="309711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5" name="tx1605"/>
            <p:cNvSpPr/>
            <p:nvPr/>
          </p:nvSpPr>
          <p:spPr>
            <a:xfrm>
              <a:off x="335689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6" name="tx1606"/>
            <p:cNvSpPr/>
            <p:nvPr/>
          </p:nvSpPr>
          <p:spPr>
            <a:xfrm>
              <a:off x="361668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7" name="tx1607"/>
            <p:cNvSpPr/>
            <p:nvPr/>
          </p:nvSpPr>
          <p:spPr>
            <a:xfrm>
              <a:off x="387646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8" name="tx1608"/>
            <p:cNvSpPr/>
            <p:nvPr/>
          </p:nvSpPr>
          <p:spPr>
            <a:xfrm>
              <a:off x="413625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9" name="tx1609"/>
            <p:cNvSpPr/>
            <p:nvPr/>
          </p:nvSpPr>
          <p:spPr>
            <a:xfrm>
              <a:off x="439603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0" name="tx1610"/>
            <p:cNvSpPr/>
            <p:nvPr/>
          </p:nvSpPr>
          <p:spPr>
            <a:xfrm>
              <a:off x="465581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1" name="tx1611"/>
            <p:cNvSpPr/>
            <p:nvPr/>
          </p:nvSpPr>
          <p:spPr>
            <a:xfrm>
              <a:off x="491560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12" name="tx1612"/>
            <p:cNvSpPr/>
            <p:nvPr/>
          </p:nvSpPr>
          <p:spPr>
            <a:xfrm>
              <a:off x="517538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13" name="tx1613"/>
            <p:cNvSpPr/>
            <p:nvPr/>
          </p:nvSpPr>
          <p:spPr>
            <a:xfrm>
              <a:off x="543516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14" name="tx1614"/>
            <p:cNvSpPr/>
            <p:nvPr/>
          </p:nvSpPr>
          <p:spPr>
            <a:xfrm>
              <a:off x="569495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15" name="tx1615"/>
            <p:cNvSpPr/>
            <p:nvPr/>
          </p:nvSpPr>
          <p:spPr>
            <a:xfrm>
              <a:off x="595473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6" name="tx1616"/>
            <p:cNvSpPr/>
            <p:nvPr/>
          </p:nvSpPr>
          <p:spPr>
            <a:xfrm>
              <a:off x="621452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7" name="tx1617"/>
            <p:cNvSpPr/>
            <p:nvPr/>
          </p:nvSpPr>
          <p:spPr>
            <a:xfrm>
              <a:off x="647430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8" name="tx1618"/>
            <p:cNvSpPr/>
            <p:nvPr/>
          </p:nvSpPr>
          <p:spPr>
            <a:xfrm>
              <a:off x="673408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19" name="tx1619"/>
            <p:cNvSpPr/>
            <p:nvPr/>
          </p:nvSpPr>
          <p:spPr>
            <a:xfrm>
              <a:off x="699387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20" name="tx1620"/>
            <p:cNvSpPr/>
            <p:nvPr/>
          </p:nvSpPr>
          <p:spPr>
            <a:xfrm>
              <a:off x="725365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21" name="tx1621"/>
            <p:cNvSpPr/>
            <p:nvPr/>
          </p:nvSpPr>
          <p:spPr>
            <a:xfrm>
              <a:off x="751344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22" name="tx1622"/>
            <p:cNvSpPr/>
            <p:nvPr/>
          </p:nvSpPr>
          <p:spPr>
            <a:xfrm>
              <a:off x="777322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3" name="tx1623"/>
            <p:cNvSpPr/>
            <p:nvPr/>
          </p:nvSpPr>
          <p:spPr>
            <a:xfrm>
              <a:off x="803300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24" name="tx1624"/>
            <p:cNvSpPr/>
            <p:nvPr/>
          </p:nvSpPr>
          <p:spPr>
            <a:xfrm>
              <a:off x="829279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5" name="tx1625"/>
            <p:cNvSpPr/>
            <p:nvPr/>
          </p:nvSpPr>
          <p:spPr>
            <a:xfrm>
              <a:off x="855257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6" name="tx1626"/>
            <p:cNvSpPr/>
            <p:nvPr/>
          </p:nvSpPr>
          <p:spPr>
            <a:xfrm>
              <a:off x="205797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627" name="tx1627"/>
            <p:cNvSpPr/>
            <p:nvPr/>
          </p:nvSpPr>
          <p:spPr>
            <a:xfrm>
              <a:off x="231776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628" name="tx1628"/>
            <p:cNvSpPr/>
            <p:nvPr/>
          </p:nvSpPr>
          <p:spPr>
            <a:xfrm>
              <a:off x="257754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629" name="tx1629"/>
            <p:cNvSpPr/>
            <p:nvPr/>
          </p:nvSpPr>
          <p:spPr>
            <a:xfrm>
              <a:off x="283733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630" name="tx1630"/>
            <p:cNvSpPr/>
            <p:nvPr/>
          </p:nvSpPr>
          <p:spPr>
            <a:xfrm>
              <a:off x="309711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631" name="tx1631"/>
            <p:cNvSpPr/>
            <p:nvPr/>
          </p:nvSpPr>
          <p:spPr>
            <a:xfrm>
              <a:off x="335689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632" name="tx1632"/>
            <p:cNvSpPr/>
            <p:nvPr/>
          </p:nvSpPr>
          <p:spPr>
            <a:xfrm>
              <a:off x="361668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633" name="tx1633"/>
            <p:cNvSpPr/>
            <p:nvPr/>
          </p:nvSpPr>
          <p:spPr>
            <a:xfrm>
              <a:off x="387646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634" name="tx1634"/>
            <p:cNvSpPr/>
            <p:nvPr/>
          </p:nvSpPr>
          <p:spPr>
            <a:xfrm>
              <a:off x="413625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635" name="tx1635"/>
            <p:cNvSpPr/>
            <p:nvPr/>
          </p:nvSpPr>
          <p:spPr>
            <a:xfrm>
              <a:off x="439603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636" name="tx1636"/>
            <p:cNvSpPr/>
            <p:nvPr/>
          </p:nvSpPr>
          <p:spPr>
            <a:xfrm>
              <a:off x="465581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37" name="tx1637"/>
            <p:cNvSpPr/>
            <p:nvPr/>
          </p:nvSpPr>
          <p:spPr>
            <a:xfrm>
              <a:off x="491560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638" name="tx1638"/>
            <p:cNvSpPr/>
            <p:nvPr/>
          </p:nvSpPr>
          <p:spPr>
            <a:xfrm>
              <a:off x="517538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639" name="tx1639"/>
            <p:cNvSpPr/>
            <p:nvPr/>
          </p:nvSpPr>
          <p:spPr>
            <a:xfrm>
              <a:off x="543516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40" name="tx1640"/>
            <p:cNvSpPr/>
            <p:nvPr/>
          </p:nvSpPr>
          <p:spPr>
            <a:xfrm>
              <a:off x="569495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641" name="tx1641"/>
            <p:cNvSpPr/>
            <p:nvPr/>
          </p:nvSpPr>
          <p:spPr>
            <a:xfrm>
              <a:off x="595473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642" name="tx1642"/>
            <p:cNvSpPr/>
            <p:nvPr/>
          </p:nvSpPr>
          <p:spPr>
            <a:xfrm>
              <a:off x="621452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43" name="tx1643"/>
            <p:cNvSpPr/>
            <p:nvPr/>
          </p:nvSpPr>
          <p:spPr>
            <a:xfrm>
              <a:off x="647430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644" name="tx1644"/>
            <p:cNvSpPr/>
            <p:nvPr/>
          </p:nvSpPr>
          <p:spPr>
            <a:xfrm>
              <a:off x="673408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45" name="tx1645"/>
            <p:cNvSpPr/>
            <p:nvPr/>
          </p:nvSpPr>
          <p:spPr>
            <a:xfrm>
              <a:off x="699387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46" name="tx1646"/>
            <p:cNvSpPr/>
            <p:nvPr/>
          </p:nvSpPr>
          <p:spPr>
            <a:xfrm>
              <a:off x="751344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647" name="tx1647"/>
            <p:cNvSpPr/>
            <p:nvPr/>
          </p:nvSpPr>
          <p:spPr>
            <a:xfrm>
              <a:off x="777322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48" name="tx1648"/>
            <p:cNvSpPr/>
            <p:nvPr/>
          </p:nvSpPr>
          <p:spPr>
            <a:xfrm>
              <a:off x="803300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649" name="tx1649"/>
            <p:cNvSpPr/>
            <p:nvPr/>
          </p:nvSpPr>
          <p:spPr>
            <a:xfrm>
              <a:off x="829279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650" name="tx1650"/>
            <p:cNvSpPr/>
            <p:nvPr/>
          </p:nvSpPr>
          <p:spPr>
            <a:xfrm>
              <a:off x="855257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651" name="tx1651"/>
            <p:cNvSpPr/>
            <p:nvPr/>
          </p:nvSpPr>
          <p:spPr>
            <a:xfrm>
              <a:off x="205797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52" name="tx1652"/>
            <p:cNvSpPr/>
            <p:nvPr/>
          </p:nvSpPr>
          <p:spPr>
            <a:xfrm>
              <a:off x="231776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53" name="tx1653"/>
            <p:cNvSpPr/>
            <p:nvPr/>
          </p:nvSpPr>
          <p:spPr>
            <a:xfrm>
              <a:off x="257754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54" name="tx1654"/>
            <p:cNvSpPr/>
            <p:nvPr/>
          </p:nvSpPr>
          <p:spPr>
            <a:xfrm>
              <a:off x="283733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55" name="tx1655"/>
            <p:cNvSpPr/>
            <p:nvPr/>
          </p:nvSpPr>
          <p:spPr>
            <a:xfrm>
              <a:off x="309711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56" name="tx1656"/>
            <p:cNvSpPr/>
            <p:nvPr/>
          </p:nvSpPr>
          <p:spPr>
            <a:xfrm>
              <a:off x="335689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57" name="tx1657"/>
            <p:cNvSpPr/>
            <p:nvPr/>
          </p:nvSpPr>
          <p:spPr>
            <a:xfrm>
              <a:off x="361668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58" name="tx1658"/>
            <p:cNvSpPr/>
            <p:nvPr/>
          </p:nvSpPr>
          <p:spPr>
            <a:xfrm>
              <a:off x="387646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659" name="tx1659"/>
            <p:cNvSpPr/>
            <p:nvPr/>
          </p:nvSpPr>
          <p:spPr>
            <a:xfrm>
              <a:off x="413625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0" name="tx1660"/>
            <p:cNvSpPr/>
            <p:nvPr/>
          </p:nvSpPr>
          <p:spPr>
            <a:xfrm>
              <a:off x="439603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1" name="tx1661"/>
            <p:cNvSpPr/>
            <p:nvPr/>
          </p:nvSpPr>
          <p:spPr>
            <a:xfrm>
              <a:off x="465581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2" name="tx1662"/>
            <p:cNvSpPr/>
            <p:nvPr/>
          </p:nvSpPr>
          <p:spPr>
            <a:xfrm>
              <a:off x="491560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3" name="tx1663"/>
            <p:cNvSpPr/>
            <p:nvPr/>
          </p:nvSpPr>
          <p:spPr>
            <a:xfrm>
              <a:off x="517538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64" name="tx1664"/>
            <p:cNvSpPr/>
            <p:nvPr/>
          </p:nvSpPr>
          <p:spPr>
            <a:xfrm>
              <a:off x="543516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65" name="tx1665"/>
            <p:cNvSpPr/>
            <p:nvPr/>
          </p:nvSpPr>
          <p:spPr>
            <a:xfrm>
              <a:off x="569495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66" name="tx1666"/>
            <p:cNvSpPr/>
            <p:nvPr/>
          </p:nvSpPr>
          <p:spPr>
            <a:xfrm>
              <a:off x="595473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67" name="tx1667"/>
            <p:cNvSpPr/>
            <p:nvPr/>
          </p:nvSpPr>
          <p:spPr>
            <a:xfrm>
              <a:off x="621452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68" name="tx1668"/>
            <p:cNvSpPr/>
            <p:nvPr/>
          </p:nvSpPr>
          <p:spPr>
            <a:xfrm>
              <a:off x="647430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69" name="tx1669"/>
            <p:cNvSpPr/>
            <p:nvPr/>
          </p:nvSpPr>
          <p:spPr>
            <a:xfrm>
              <a:off x="673408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70" name="tx1670"/>
            <p:cNvSpPr/>
            <p:nvPr/>
          </p:nvSpPr>
          <p:spPr>
            <a:xfrm>
              <a:off x="699387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1" name="tx1671"/>
            <p:cNvSpPr/>
            <p:nvPr/>
          </p:nvSpPr>
          <p:spPr>
            <a:xfrm>
              <a:off x="725365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72" name="tx1672"/>
            <p:cNvSpPr/>
            <p:nvPr/>
          </p:nvSpPr>
          <p:spPr>
            <a:xfrm>
              <a:off x="751344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73" name="tx1673"/>
            <p:cNvSpPr/>
            <p:nvPr/>
          </p:nvSpPr>
          <p:spPr>
            <a:xfrm>
              <a:off x="777322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4" name="tx1674"/>
            <p:cNvSpPr/>
            <p:nvPr/>
          </p:nvSpPr>
          <p:spPr>
            <a:xfrm>
              <a:off x="803300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75" name="tx1675"/>
            <p:cNvSpPr/>
            <p:nvPr/>
          </p:nvSpPr>
          <p:spPr>
            <a:xfrm>
              <a:off x="829279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76" name="tx1676"/>
            <p:cNvSpPr/>
            <p:nvPr/>
          </p:nvSpPr>
          <p:spPr>
            <a:xfrm>
              <a:off x="855257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77" name="tx1677"/>
            <p:cNvSpPr/>
            <p:nvPr/>
          </p:nvSpPr>
          <p:spPr>
            <a:xfrm>
              <a:off x="205797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78" name="tx1678"/>
            <p:cNvSpPr/>
            <p:nvPr/>
          </p:nvSpPr>
          <p:spPr>
            <a:xfrm>
              <a:off x="231776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79" name="tx1679"/>
            <p:cNvSpPr/>
            <p:nvPr/>
          </p:nvSpPr>
          <p:spPr>
            <a:xfrm>
              <a:off x="257754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0" name="tx1680"/>
            <p:cNvSpPr/>
            <p:nvPr/>
          </p:nvSpPr>
          <p:spPr>
            <a:xfrm>
              <a:off x="283733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81" name="tx1681"/>
            <p:cNvSpPr/>
            <p:nvPr/>
          </p:nvSpPr>
          <p:spPr>
            <a:xfrm>
              <a:off x="309711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2" name="tx1682"/>
            <p:cNvSpPr/>
            <p:nvPr/>
          </p:nvSpPr>
          <p:spPr>
            <a:xfrm>
              <a:off x="335689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83" name="tx1683"/>
            <p:cNvSpPr/>
            <p:nvPr/>
          </p:nvSpPr>
          <p:spPr>
            <a:xfrm>
              <a:off x="361668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4" name="tx1684"/>
            <p:cNvSpPr/>
            <p:nvPr/>
          </p:nvSpPr>
          <p:spPr>
            <a:xfrm>
              <a:off x="387646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5" name="tx1685"/>
            <p:cNvSpPr/>
            <p:nvPr/>
          </p:nvSpPr>
          <p:spPr>
            <a:xfrm>
              <a:off x="413625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6" name="tx1686"/>
            <p:cNvSpPr/>
            <p:nvPr/>
          </p:nvSpPr>
          <p:spPr>
            <a:xfrm>
              <a:off x="439603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7" name="tx1687"/>
            <p:cNvSpPr/>
            <p:nvPr/>
          </p:nvSpPr>
          <p:spPr>
            <a:xfrm>
              <a:off x="465581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8" name="tx1688"/>
            <p:cNvSpPr/>
            <p:nvPr/>
          </p:nvSpPr>
          <p:spPr>
            <a:xfrm>
              <a:off x="491560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9" name="tx1689"/>
            <p:cNvSpPr/>
            <p:nvPr/>
          </p:nvSpPr>
          <p:spPr>
            <a:xfrm>
              <a:off x="517538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0" name="tx1690"/>
            <p:cNvSpPr/>
            <p:nvPr/>
          </p:nvSpPr>
          <p:spPr>
            <a:xfrm>
              <a:off x="543516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1" name="tx1691"/>
            <p:cNvSpPr/>
            <p:nvPr/>
          </p:nvSpPr>
          <p:spPr>
            <a:xfrm>
              <a:off x="569495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2" name="tx1692"/>
            <p:cNvSpPr/>
            <p:nvPr/>
          </p:nvSpPr>
          <p:spPr>
            <a:xfrm>
              <a:off x="595473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3" name="tx1693"/>
            <p:cNvSpPr/>
            <p:nvPr/>
          </p:nvSpPr>
          <p:spPr>
            <a:xfrm>
              <a:off x="621452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4" name="tx1694"/>
            <p:cNvSpPr/>
            <p:nvPr/>
          </p:nvSpPr>
          <p:spPr>
            <a:xfrm>
              <a:off x="647430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95" name="tx1695"/>
            <p:cNvSpPr/>
            <p:nvPr/>
          </p:nvSpPr>
          <p:spPr>
            <a:xfrm>
              <a:off x="673408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96" name="tx1696"/>
            <p:cNvSpPr/>
            <p:nvPr/>
          </p:nvSpPr>
          <p:spPr>
            <a:xfrm>
              <a:off x="699387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97" name="tx1697"/>
            <p:cNvSpPr/>
            <p:nvPr/>
          </p:nvSpPr>
          <p:spPr>
            <a:xfrm>
              <a:off x="725365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98" name="tx1698"/>
            <p:cNvSpPr/>
            <p:nvPr/>
          </p:nvSpPr>
          <p:spPr>
            <a:xfrm>
              <a:off x="751344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99" name="tx1699"/>
            <p:cNvSpPr/>
            <p:nvPr/>
          </p:nvSpPr>
          <p:spPr>
            <a:xfrm>
              <a:off x="777322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00" name="tx1700"/>
            <p:cNvSpPr/>
            <p:nvPr/>
          </p:nvSpPr>
          <p:spPr>
            <a:xfrm>
              <a:off x="803300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01" name="tx1701"/>
            <p:cNvSpPr/>
            <p:nvPr/>
          </p:nvSpPr>
          <p:spPr>
            <a:xfrm>
              <a:off x="829279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02" name="tx1702"/>
            <p:cNvSpPr/>
            <p:nvPr/>
          </p:nvSpPr>
          <p:spPr>
            <a:xfrm>
              <a:off x="855257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03" name="tx1703"/>
            <p:cNvSpPr/>
            <p:nvPr/>
          </p:nvSpPr>
          <p:spPr>
            <a:xfrm>
              <a:off x="205797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704" name="tx1704"/>
            <p:cNvSpPr/>
            <p:nvPr/>
          </p:nvSpPr>
          <p:spPr>
            <a:xfrm>
              <a:off x="231776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705" name="tx1705"/>
            <p:cNvSpPr/>
            <p:nvPr/>
          </p:nvSpPr>
          <p:spPr>
            <a:xfrm>
              <a:off x="257754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706" name="tx1706"/>
            <p:cNvSpPr/>
            <p:nvPr/>
          </p:nvSpPr>
          <p:spPr>
            <a:xfrm>
              <a:off x="283733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707" name="tx1707"/>
            <p:cNvSpPr/>
            <p:nvPr/>
          </p:nvSpPr>
          <p:spPr>
            <a:xfrm>
              <a:off x="309711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08" name="tx1708"/>
            <p:cNvSpPr/>
            <p:nvPr/>
          </p:nvSpPr>
          <p:spPr>
            <a:xfrm>
              <a:off x="335689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09" name="tx1709"/>
            <p:cNvSpPr/>
            <p:nvPr/>
          </p:nvSpPr>
          <p:spPr>
            <a:xfrm>
              <a:off x="361668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710" name="tx1710"/>
            <p:cNvSpPr/>
            <p:nvPr/>
          </p:nvSpPr>
          <p:spPr>
            <a:xfrm>
              <a:off x="387646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1711" name="tx1711"/>
            <p:cNvSpPr/>
            <p:nvPr/>
          </p:nvSpPr>
          <p:spPr>
            <a:xfrm>
              <a:off x="439603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12" name="tx1712"/>
            <p:cNvSpPr/>
            <p:nvPr/>
          </p:nvSpPr>
          <p:spPr>
            <a:xfrm>
              <a:off x="465581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713" name="tx1713"/>
            <p:cNvSpPr/>
            <p:nvPr/>
          </p:nvSpPr>
          <p:spPr>
            <a:xfrm>
              <a:off x="491560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714" name="tx1714"/>
            <p:cNvSpPr/>
            <p:nvPr/>
          </p:nvSpPr>
          <p:spPr>
            <a:xfrm>
              <a:off x="517538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715" name="tx1715"/>
            <p:cNvSpPr/>
            <p:nvPr/>
          </p:nvSpPr>
          <p:spPr>
            <a:xfrm>
              <a:off x="543516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716" name="tx1716"/>
            <p:cNvSpPr/>
            <p:nvPr/>
          </p:nvSpPr>
          <p:spPr>
            <a:xfrm>
              <a:off x="569495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717" name="tx1717"/>
            <p:cNvSpPr/>
            <p:nvPr/>
          </p:nvSpPr>
          <p:spPr>
            <a:xfrm>
              <a:off x="595473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18" name="tx1718"/>
            <p:cNvSpPr/>
            <p:nvPr/>
          </p:nvSpPr>
          <p:spPr>
            <a:xfrm>
              <a:off x="621452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19" name="tx1719"/>
            <p:cNvSpPr/>
            <p:nvPr/>
          </p:nvSpPr>
          <p:spPr>
            <a:xfrm>
              <a:off x="647430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1720" name="tx1720"/>
            <p:cNvSpPr/>
            <p:nvPr/>
          </p:nvSpPr>
          <p:spPr>
            <a:xfrm>
              <a:off x="673408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1721" name="tx1721"/>
            <p:cNvSpPr/>
            <p:nvPr/>
          </p:nvSpPr>
          <p:spPr>
            <a:xfrm>
              <a:off x="699387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1722" name="tx1722"/>
            <p:cNvSpPr/>
            <p:nvPr/>
          </p:nvSpPr>
          <p:spPr>
            <a:xfrm>
              <a:off x="829279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1723" name="tx1723"/>
            <p:cNvSpPr/>
            <p:nvPr/>
          </p:nvSpPr>
          <p:spPr>
            <a:xfrm>
              <a:off x="205797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724" name="tx1724"/>
            <p:cNvSpPr/>
            <p:nvPr/>
          </p:nvSpPr>
          <p:spPr>
            <a:xfrm>
              <a:off x="231776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25" name="tx1725"/>
            <p:cNvSpPr/>
            <p:nvPr/>
          </p:nvSpPr>
          <p:spPr>
            <a:xfrm>
              <a:off x="257754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726" name="tx1726"/>
            <p:cNvSpPr/>
            <p:nvPr/>
          </p:nvSpPr>
          <p:spPr>
            <a:xfrm>
              <a:off x="283733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27" name="tx1727"/>
            <p:cNvSpPr/>
            <p:nvPr/>
          </p:nvSpPr>
          <p:spPr>
            <a:xfrm>
              <a:off x="309711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28" name="tx1728"/>
            <p:cNvSpPr/>
            <p:nvPr/>
          </p:nvSpPr>
          <p:spPr>
            <a:xfrm>
              <a:off x="335689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29" name="tx1729"/>
            <p:cNvSpPr/>
            <p:nvPr/>
          </p:nvSpPr>
          <p:spPr>
            <a:xfrm>
              <a:off x="361668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0" name="tx1730"/>
            <p:cNvSpPr/>
            <p:nvPr/>
          </p:nvSpPr>
          <p:spPr>
            <a:xfrm>
              <a:off x="387646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1" name="tx1731"/>
            <p:cNvSpPr/>
            <p:nvPr/>
          </p:nvSpPr>
          <p:spPr>
            <a:xfrm>
              <a:off x="413625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32" name="tx1732"/>
            <p:cNvSpPr/>
            <p:nvPr/>
          </p:nvSpPr>
          <p:spPr>
            <a:xfrm>
              <a:off x="439603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33" name="tx1733"/>
            <p:cNvSpPr/>
            <p:nvPr/>
          </p:nvSpPr>
          <p:spPr>
            <a:xfrm>
              <a:off x="465581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4" name="tx1734"/>
            <p:cNvSpPr/>
            <p:nvPr/>
          </p:nvSpPr>
          <p:spPr>
            <a:xfrm>
              <a:off x="491560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5" name="tx1735"/>
            <p:cNvSpPr/>
            <p:nvPr/>
          </p:nvSpPr>
          <p:spPr>
            <a:xfrm>
              <a:off x="517538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6" name="tx1736"/>
            <p:cNvSpPr/>
            <p:nvPr/>
          </p:nvSpPr>
          <p:spPr>
            <a:xfrm>
              <a:off x="543516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7" name="tx1737"/>
            <p:cNvSpPr/>
            <p:nvPr/>
          </p:nvSpPr>
          <p:spPr>
            <a:xfrm>
              <a:off x="569495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738" name="tx1738"/>
            <p:cNvSpPr/>
            <p:nvPr/>
          </p:nvSpPr>
          <p:spPr>
            <a:xfrm>
              <a:off x="595473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739" name="tx1739"/>
            <p:cNvSpPr/>
            <p:nvPr/>
          </p:nvSpPr>
          <p:spPr>
            <a:xfrm>
              <a:off x="621452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740" name="tx1740"/>
            <p:cNvSpPr/>
            <p:nvPr/>
          </p:nvSpPr>
          <p:spPr>
            <a:xfrm>
              <a:off x="647430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741" name="tx1741"/>
            <p:cNvSpPr/>
            <p:nvPr/>
          </p:nvSpPr>
          <p:spPr>
            <a:xfrm>
              <a:off x="673408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42" name="tx1742"/>
            <p:cNvSpPr/>
            <p:nvPr/>
          </p:nvSpPr>
          <p:spPr>
            <a:xfrm>
              <a:off x="699387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743" name="tx1743"/>
            <p:cNvSpPr/>
            <p:nvPr/>
          </p:nvSpPr>
          <p:spPr>
            <a:xfrm>
              <a:off x="725365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744" name="tx1744"/>
            <p:cNvSpPr/>
            <p:nvPr/>
          </p:nvSpPr>
          <p:spPr>
            <a:xfrm>
              <a:off x="751344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745" name="tx1745"/>
            <p:cNvSpPr/>
            <p:nvPr/>
          </p:nvSpPr>
          <p:spPr>
            <a:xfrm>
              <a:off x="777322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746" name="tx1746"/>
            <p:cNvSpPr/>
            <p:nvPr/>
          </p:nvSpPr>
          <p:spPr>
            <a:xfrm>
              <a:off x="803300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747" name="tx1747"/>
            <p:cNvSpPr/>
            <p:nvPr/>
          </p:nvSpPr>
          <p:spPr>
            <a:xfrm>
              <a:off x="829279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48" name="tx1748"/>
            <p:cNvSpPr/>
            <p:nvPr/>
          </p:nvSpPr>
          <p:spPr>
            <a:xfrm>
              <a:off x="855257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49" name="tx1749"/>
            <p:cNvSpPr/>
            <p:nvPr/>
          </p:nvSpPr>
          <p:spPr>
            <a:xfrm>
              <a:off x="829279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1750" name="tx1750"/>
            <p:cNvSpPr/>
            <p:nvPr/>
          </p:nvSpPr>
          <p:spPr>
            <a:xfrm>
              <a:off x="855257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1751" name="tx1751"/>
            <p:cNvSpPr/>
            <p:nvPr/>
          </p:nvSpPr>
          <p:spPr>
            <a:xfrm>
              <a:off x="803300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1752" name="tx1752"/>
            <p:cNvSpPr/>
            <p:nvPr/>
          </p:nvSpPr>
          <p:spPr>
            <a:xfrm>
              <a:off x="205797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1753" name="tx1753"/>
            <p:cNvSpPr/>
            <p:nvPr/>
          </p:nvSpPr>
          <p:spPr>
            <a:xfrm>
              <a:off x="231776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1754" name="tx1754"/>
            <p:cNvSpPr/>
            <p:nvPr/>
          </p:nvSpPr>
          <p:spPr>
            <a:xfrm>
              <a:off x="257754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1755" name="tx1755"/>
            <p:cNvSpPr/>
            <p:nvPr/>
          </p:nvSpPr>
          <p:spPr>
            <a:xfrm>
              <a:off x="283733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56" name="tx1756"/>
            <p:cNvSpPr/>
            <p:nvPr/>
          </p:nvSpPr>
          <p:spPr>
            <a:xfrm>
              <a:off x="309711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1757" name="tx1757"/>
            <p:cNvSpPr/>
            <p:nvPr/>
          </p:nvSpPr>
          <p:spPr>
            <a:xfrm>
              <a:off x="621452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1758" name="tx1758"/>
            <p:cNvSpPr/>
            <p:nvPr/>
          </p:nvSpPr>
          <p:spPr>
            <a:xfrm>
              <a:off x="673408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1759" name="tx1759"/>
            <p:cNvSpPr/>
            <p:nvPr/>
          </p:nvSpPr>
          <p:spPr>
            <a:xfrm>
              <a:off x="699387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60" name="tx1760"/>
            <p:cNvSpPr/>
            <p:nvPr/>
          </p:nvSpPr>
          <p:spPr>
            <a:xfrm>
              <a:off x="725365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1761" name="tx1761"/>
            <p:cNvSpPr/>
            <p:nvPr/>
          </p:nvSpPr>
          <p:spPr>
            <a:xfrm>
              <a:off x="751344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1762" name="tx1762"/>
            <p:cNvSpPr/>
            <p:nvPr/>
          </p:nvSpPr>
          <p:spPr>
            <a:xfrm>
              <a:off x="777322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1763" name="tx1763"/>
            <p:cNvSpPr/>
            <p:nvPr/>
          </p:nvSpPr>
          <p:spPr>
            <a:xfrm>
              <a:off x="803300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64" name="tx1764"/>
            <p:cNvSpPr/>
            <p:nvPr/>
          </p:nvSpPr>
          <p:spPr>
            <a:xfrm>
              <a:off x="855257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1765" name="tx1765"/>
            <p:cNvSpPr/>
            <p:nvPr/>
          </p:nvSpPr>
          <p:spPr>
            <a:xfrm>
              <a:off x="725365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1766" name="tx1766"/>
            <p:cNvSpPr/>
            <p:nvPr/>
          </p:nvSpPr>
          <p:spPr>
            <a:xfrm>
              <a:off x="413625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1767" name="tx1767"/>
            <p:cNvSpPr/>
            <p:nvPr/>
          </p:nvSpPr>
          <p:spPr>
            <a:xfrm>
              <a:off x="725365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68" name="tx1768"/>
            <p:cNvSpPr/>
            <p:nvPr/>
          </p:nvSpPr>
          <p:spPr>
            <a:xfrm>
              <a:off x="751344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1769" name="tx1769"/>
            <p:cNvSpPr/>
            <p:nvPr/>
          </p:nvSpPr>
          <p:spPr>
            <a:xfrm>
              <a:off x="777322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1770" name="tx1770"/>
            <p:cNvSpPr/>
            <p:nvPr/>
          </p:nvSpPr>
          <p:spPr>
            <a:xfrm>
              <a:off x="803300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71" name="tx1771"/>
            <p:cNvSpPr/>
            <p:nvPr/>
          </p:nvSpPr>
          <p:spPr>
            <a:xfrm>
              <a:off x="855257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1772" name="rc17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3" name="rc17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4" name="rc17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5" name="rc17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6" name="rc17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7" name="rc17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8" name="rc17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9" name="rc17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0" name="rc17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1" name="rc17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2" name="rc17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3" name="rc17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4" name="rc17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5" name="rc17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6" name="rc17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7" name="rc17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8" name="rc17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9" name="rc17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0" name="rc17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1" name="rc17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2" name="rc17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3" name="rc17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4" name="rc17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5" name="rc17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6" name="rc17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7" name="rc17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8" name="rc17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9" name="rc17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0" name="rc18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1" name="rc18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2" name="rc18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3" name="rc18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4" name="rc18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5" name="rc18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6" name="rc18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7" name="rc18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8" name="rc18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9" name="rc18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0" name="rc18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1" name="rc18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2" name="rc18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3" name="rc18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4" name="rc18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5" name="rc18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6" name="rc18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7" name="rc18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8" name="rc18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9" name="rc18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0" name="rc18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1" name="rc18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2" name="rc18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3" name="rc18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4" name="rc18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5" name="rc18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6" name="rc18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7" name="rc18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8" name="rc18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9" name="rc18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0" name="rc18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1" name="rc18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2" name="rc18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3" name="rc18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4" name="rc18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5" name="rc18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6" name="rc18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7" name="rc18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8" name="rc18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9" name="rc18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0" name="rc18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1" name="rc18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2" name="rc18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3" name="rc18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4" name="rc18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5" name="rc18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6" name="rc18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7" name="rc18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8" name="rc18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9" name="rc18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0" name="rc18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1" name="rc18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2" name="rc18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3" name="rc18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4" name="rc18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5" name="rc18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6" name="rc18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7" name="rc18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8" name="rc18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9" name="rc18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0" name="rc18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1" name="rc18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2" name="rc18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3" name="rc18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4" name="rc18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5" name="rc18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6" name="rc18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7" name="rc18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8" name="rc18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9" name="rc18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0" name="rc18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1" name="rc18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2" name="rc18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3" name="rc18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4" name="rc18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5" name="rc18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6" name="rc18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7" name="rc18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8" name="rc18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9" name="rc18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0" name="rc18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1" name="rc18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2" name="rc18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3" name="rc18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4" name="rc18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5" name="rc18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6" name="rc18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7" name="rc18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8" name="rc18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9" name="rc18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0" name="rc18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1" name="rc18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2" name="rc18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3" name="rc18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4" name="rc18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5" name="rc18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6" name="rc18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7" name="rc18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8" name="rc18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9" name="rc18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0" name="rc19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1" name="rc19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2" name="rc19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3" name="rc19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4" name="rc19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5" name="rc19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6" name="rc19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7" name="rc19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8" name="rc19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9" name="rc19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0" name="rc19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1" name="rc19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2" name="rc19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3" name="rc19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4" name="rc19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5" name="rc19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6" name="rc19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7" name="rc19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8" name="rc19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9" name="rc19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0" name="rc19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1" name="rc19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2" name="rc19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3" name="rc19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4" name="rc19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5" name="rc19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6" name="rc19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7" name="rc19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8" name="rc19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9" name="rc19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0" name="rc19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1" name="rc19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2" name="rc19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3" name="rc19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4" name="rc19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5" name="rc19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6" name="rc19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7" name="rc19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8" name="rc19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9" name="rc19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0" name="rc19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1" name="rc19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2" name="rc19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3" name="rc19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4" name="rc19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5" name="rc19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6" name="rc19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7" name="rc19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8" name="rc19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9" name="rc19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0" name="rc19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1" name="rc19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2" name="rc19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3" name="rc19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4" name="rc19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5" name="rc19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6" name="rc19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7" name="rc19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8" name="rc19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9" name="rc19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0" name="rc19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1" name="rc19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2" name="rc19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3" name="rc19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4" name="rc19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5" name="rc19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6" name="rc19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7" name="rc19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8" name="rc19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9" name="rc19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0" name="rc19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1" name="rc19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2" name="rc19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3" name="rc19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4" name="rc19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5" name="rc19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6" name="rc19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7" name="rc19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8" name="rc19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9" name="rc19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0" name="rc19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1" name="rc19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2" name="rc19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3" name="rc19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4" name="rc19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5" name="rc19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6" name="rc19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7" name="rc19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8" name="rc19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9" name="rc19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0" name="rc19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1" name="rc19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2" name="rc19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3" name="rc19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4" name="rc19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5" name="rc19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6" name="rc19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7" name="rc19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8" name="rc19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9" name="rc19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0" name="rc20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1" name="rc20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2" name="rc20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3" name="rc20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4" name="rc20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5" name="rc20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6" name="rc20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7" name="rc20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8" name="rc20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9" name="rc20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0" name="rc20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1" name="rc20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2" name="rc20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3" name="rc20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4" name="rc20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5" name="rc20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6" name="rc20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7" name="rc20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8" name="rc20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9" name="rc20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0" name="rc20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1" name="rc20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2" name="rc20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3" name="rc20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4" name="rc20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5" name="rc20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6" name="rc20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7" name="rc20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8" name="rc20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9" name="rc20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0" name="rc20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1" name="rc20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2" name="rc20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3" name="rc20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4" name="rc20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5" name="rc20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6" name="rc20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7" name="rc20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8" name="rc20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9" name="rc20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0" name="rc20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1" name="rc20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2" name="rc20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3" name="rc20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4" name="rc20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5" name="rc20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6" name="rc20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7" name="rc20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8" name="rc20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9" name="rc20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0" name="rc20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1" name="rc20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2" name="rc20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3" name="rc20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4" name="rc20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5" name="rc20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6" name="rc20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7" name="rc20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8" name="rc20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9" name="rc20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0" name="rc20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1" name="rc20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2" name="rc20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3" name="rc20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4" name="rc20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5" name="rc20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6" name="rc20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7" name="rc20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8" name="rc20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9" name="rc20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0" name="rc20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1" name="rc20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2" name="rc20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3" name="rc20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4" name="rc20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5" name="rc20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6" name="rc20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7" name="rc20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8" name="rc20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9" name="rc20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0" name="rc20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1" name="rc20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2" name="rc20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3" name="rc20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4" name="rc20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5" name="rc20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6" name="rc20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7" name="rc20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8" name="rc20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9" name="rc20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0" name="rc20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1" name="rc20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2" name="rc20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3" name="rc20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4" name="rc20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5" name="rc20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6" name="rc20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7" name="rc20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8" name="rc20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9" name="rc20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0" name="rc21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1" name="rc21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2" name="rc21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3" name="rc21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4" name="rc21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5" name="rc21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6" name="rc21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7" name="rc21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8" name="rc21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9" name="rc21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0" name="rc21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1" name="rc21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2" name="rc21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3" name="rc21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4" name="rc21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5" name="rc21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6" name="rc21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7" name="rc21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8" name="rc21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9" name="rc21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0" name="rc21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1" name="rc21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2" name="rc21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3" name="rc21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4" name="rc21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5" name="rc21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6" name="rc21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7" name="rc21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8" name="rc21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9" name="rc21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0" name="rc21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1" name="rc21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2" name="rc21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3" name="rc21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4" name="rc21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5" name="rc21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6" name="rc21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7" name="rc21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8" name="rc21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9" name="rc21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0" name="rc21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1" name="rc21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2" name="rc21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3" name="rc21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4" name="rc21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5" name="rc21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6" name="rc21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7" name="rc21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8" name="rc21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9" name="rc21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0" name="rc21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1" name="rc21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2" name="rc21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3" name="rc21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4" name="rc21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5" name="rc21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6" name="rc21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7" name="rc21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8" name="rc21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9" name="rc21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0" name="rc21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1" name="rc21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2" name="rc21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3" name="rc21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4" name="rc21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5" name="rc21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6" name="rc21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7" name="rc21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8" name="rc21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9" name="rc21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0" name="rc21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1" name="rc21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2" name="rc21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3" name="rc21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4" name="rc21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5" name="rc21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6" name="rc21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7" name="rc21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8" name="rc21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9" name="rc21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0" name="rc21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1" name="rc21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2" name="rc21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3" name="rc21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4" name="rc21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5" name="rc21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6" name="rc21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7" name="rc21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8" name="rc21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9" name="rc21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0" name="rc21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1" name="rc21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2" name="rc21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3" name="rc21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4" name="rc21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5" name="rc21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6" name="rc21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7" name="rc21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8" name="rc21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9" name="rc21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0" name="rc22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1" name="rc22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2" name="rc22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3" name="rc22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4" name="rc22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5" name="rc22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6" name="rc22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7" name="rc22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8" name="rc22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9" name="rc22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0" name="rc22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1" name="rc22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2" name="rc22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3" name="rc22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4" name="rc22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5" name="rc22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6" name="rc22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7" name="rc22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8" name="rc22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9" name="rc22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0" name="rc22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1" name="rc22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2" name="rc22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3" name="rc22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4" name="rc22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5" name="rc22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6" name="rc22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7" name="rc22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8" name="rc22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9" name="rc22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0" name="rc22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1" name="rc22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2" name="rc22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3" name="rc22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4" name="rc22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5" name="rc22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6" name="rc22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7" name="rc22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8" name="rc22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9" name="rc22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0" name="rc22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1" name="rc22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2" name="rc22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3" name="rc22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4" name="rc22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5" name="rc22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6" name="rc22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7" name="rc22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8" name="rc22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9" name="rc22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0" name="rc22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1" name="rc22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2" name="rc22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3" name="rc22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4" name="rc22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5" name="rc22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6" name="rc22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7" name="rc22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8" name="rc22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9" name="rc22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0" name="rc22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1" name="rc22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2" name="rc22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3" name="rc22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4" name="rc22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5" name="rc22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6" name="rc22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7" name="rc22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8" name="rc22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9" name="rc22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0" name="rc22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1" name="rc22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2" name="rc22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3" name="rc22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4" name="rc22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5" name="rc22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6" name="rc22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7" name="rc22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8" name="rc22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9" name="rc22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0" name="rc22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1" name="rc22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2" name="rc22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3" name="rc22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4" name="rc22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5" name="rc22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6" name="rc22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7" name="rc22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8" name="rc22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9" name="rc22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0" name="rc22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1" name="rc22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2" name="rc22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3" name="rc22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4" name="rc22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5" name="rc22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6" name="rc22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7" name="rc22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8" name="rc22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9" name="rc22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0" name="rc23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1" name="rc23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2" name="rc23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3" name="rc23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4" name="rc23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5" name="rc23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6" name="rc23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7" name="rc23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8" name="rc23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9" name="rc23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0" name="rc23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1" name="rc23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2" name="rc23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3" name="rc23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4" name="rc23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5" name="rc23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6" name="rc23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7" name="rc23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8" name="rc23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9" name="rc23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0" name="rc23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1" name="rc23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2" name="rc23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3" name="rc23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4" name="rc23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5" name="rc23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6" name="rc23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7" name="rc23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8" name="rc23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9" name="rc23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0" name="rc23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1" name="rc23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2" name="rc23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3" name="rc23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4" name="rc23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5" name="rc23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6" name="rc23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7" name="rc23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8" name="rc23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9" name="rc23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0" name="rc23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1" name="rc23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2" name="rc23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3" name="rc23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4" name="rc23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5" name="rc23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6" name="rc23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7" name="rc23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8" name="rc23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9" name="rc23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0" name="rc23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1" name="rc23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2" name="rc23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3" name="rc23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4" name="rc23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5" name="rc23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6" name="rc23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7" name="rc23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8" name="rc23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9" name="rc23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0" name="rc23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1" name="rc23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2" name="rc23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3" name="rc23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4" name="rc23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5" name="rc23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6" name="rc23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7" name="rc23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8" name="rc23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9" name="rc23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0" name="rc23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1" name="rc23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2" name="rc23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3" name="rc23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4" name="rc23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5" name="rc23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6" name="rc23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7" name="rc23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8" name="rc23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9" name="rc23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0" name="rc23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1" name="rc23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2" name="rc23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3" name="rc23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4" name="rc23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5" name="rc23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6" name="rc23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7" name="rc23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8" name="rc23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9" name="rc23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0" name="rc23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1" name="rc23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2" name="rc23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3" name="rc23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4" name="rc23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5" name="rc23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6" name="rc23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7" name="rc23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8" name="rc23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9" name="rc23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0" name="rc24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1" name="rc24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2" name="rc24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3" name="rc24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4" name="rc24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5" name="rc24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6" name="rc24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7" name="rc24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8" name="rc24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9" name="rc24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0" name="rc24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1" name="rc24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2" name="rc24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3" name="rc24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4" name="rc24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5" name="rc24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6" name="rc24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7" name="rc24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8" name="rc24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9" name="rc24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0" name="rc24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1" name="rc24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2" name="rc24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3" name="rc24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4" name="rc24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5" name="rc24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6" name="rc24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7" name="rc24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8" name="rc24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9" name="rc24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0" name="rc24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1" name="rc24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2" name="rc24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3" name="rc24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4" name="rc24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5" name="rc24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6" name="rc24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7" name="rc24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8" name="rc24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9" name="rc24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0" name="rc24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1" name="rc24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2" name="rc24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3" name="rc24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4" name="rc24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5" name="rc24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6" name="rc24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7" name="rc24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8" name="rc24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9" name="rc24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0" name="rc24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1" name="rc24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2" name="rc24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3" name="rc24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4" name="rc24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5" name="rc24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6" name="rc24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7" name="rc24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8" name="rc24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9" name="rc24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0" name="rc24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1" name="rc24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2" name="rc24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3" name="rc24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4" name="rc24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5" name="rc24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6" name="rc24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7" name="rc24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8" name="rc24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9" name="rc24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0" name="rc24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1" name="rc24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2" name="rc24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3" name="rc24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4" name="rc24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5" name="rc24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6" name="rc24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7" name="rc24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8" name="rc24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6" name="tx2656"/>
            <p:cNvSpPr/>
            <p:nvPr/>
          </p:nvSpPr>
          <p:spPr>
            <a:xfrm rot="-2700000">
              <a:off x="203130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2657" name="tx2657"/>
            <p:cNvSpPr/>
            <p:nvPr/>
          </p:nvSpPr>
          <p:spPr>
            <a:xfrm rot="-2700000">
              <a:off x="229108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2658" name="tx2658"/>
            <p:cNvSpPr/>
            <p:nvPr/>
          </p:nvSpPr>
          <p:spPr>
            <a:xfrm rot="-2700000">
              <a:off x="25508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2659" name="tx2659"/>
            <p:cNvSpPr/>
            <p:nvPr/>
          </p:nvSpPr>
          <p:spPr>
            <a:xfrm rot="-2700000">
              <a:off x="281065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2660" name="tx2660"/>
            <p:cNvSpPr/>
            <p:nvPr/>
          </p:nvSpPr>
          <p:spPr>
            <a:xfrm rot="-2700000">
              <a:off x="307044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2661" name="tx2661"/>
            <p:cNvSpPr/>
            <p:nvPr/>
          </p:nvSpPr>
          <p:spPr>
            <a:xfrm rot="-2700000">
              <a:off x="33302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2662" name="tx2662"/>
            <p:cNvSpPr/>
            <p:nvPr/>
          </p:nvSpPr>
          <p:spPr>
            <a:xfrm rot="-2700000">
              <a:off x="35900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2663" name="tx2663"/>
            <p:cNvSpPr/>
            <p:nvPr/>
          </p:nvSpPr>
          <p:spPr>
            <a:xfrm rot="-2700000">
              <a:off x="38497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2664" name="tx2664"/>
            <p:cNvSpPr/>
            <p:nvPr/>
          </p:nvSpPr>
          <p:spPr>
            <a:xfrm rot="-2700000">
              <a:off x="41095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2665" name="tx2665"/>
            <p:cNvSpPr/>
            <p:nvPr/>
          </p:nvSpPr>
          <p:spPr>
            <a:xfrm rot="-2700000">
              <a:off x="436936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2666" name="tx2666"/>
            <p:cNvSpPr/>
            <p:nvPr/>
          </p:nvSpPr>
          <p:spPr>
            <a:xfrm rot="-2700000">
              <a:off x="4629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2667" name="tx2667"/>
            <p:cNvSpPr/>
            <p:nvPr/>
          </p:nvSpPr>
          <p:spPr>
            <a:xfrm rot="-2700000">
              <a:off x="489044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2668" name="tx2668"/>
            <p:cNvSpPr/>
            <p:nvPr/>
          </p:nvSpPr>
          <p:spPr>
            <a:xfrm rot="-2700000">
              <a:off x="514871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2669" name="tx2669"/>
            <p:cNvSpPr/>
            <p:nvPr/>
          </p:nvSpPr>
          <p:spPr>
            <a:xfrm rot="-2700000">
              <a:off x="540849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2670" name="tx2670"/>
            <p:cNvSpPr/>
            <p:nvPr/>
          </p:nvSpPr>
          <p:spPr>
            <a:xfrm rot="-2700000">
              <a:off x="5668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2671" name="tx2671"/>
            <p:cNvSpPr/>
            <p:nvPr/>
          </p:nvSpPr>
          <p:spPr>
            <a:xfrm rot="-2700000">
              <a:off x="592806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2672" name="tx2672"/>
            <p:cNvSpPr/>
            <p:nvPr/>
          </p:nvSpPr>
          <p:spPr>
            <a:xfrm rot="-2700000">
              <a:off x="61878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2673" name="tx2673"/>
            <p:cNvSpPr/>
            <p:nvPr/>
          </p:nvSpPr>
          <p:spPr>
            <a:xfrm rot="-2700000">
              <a:off x="64476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2674" name="tx2674"/>
            <p:cNvSpPr/>
            <p:nvPr/>
          </p:nvSpPr>
          <p:spPr>
            <a:xfrm rot="-2700000">
              <a:off x="670741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2675" name="tx2675"/>
            <p:cNvSpPr/>
            <p:nvPr/>
          </p:nvSpPr>
          <p:spPr>
            <a:xfrm rot="-2700000">
              <a:off x="69671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2676" name="tx2676"/>
            <p:cNvSpPr/>
            <p:nvPr/>
          </p:nvSpPr>
          <p:spPr>
            <a:xfrm rot="-2700000">
              <a:off x="722698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2677" name="tx2677"/>
            <p:cNvSpPr/>
            <p:nvPr/>
          </p:nvSpPr>
          <p:spPr>
            <a:xfrm rot="-2700000">
              <a:off x="748676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2678" name="tx2678"/>
            <p:cNvSpPr/>
            <p:nvPr/>
          </p:nvSpPr>
          <p:spPr>
            <a:xfrm rot="-2700000">
              <a:off x="77465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2679" name="tx2679"/>
            <p:cNvSpPr/>
            <p:nvPr/>
          </p:nvSpPr>
          <p:spPr>
            <a:xfrm rot="-2700000">
              <a:off x="80063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2680" name="tx2680"/>
            <p:cNvSpPr/>
            <p:nvPr/>
          </p:nvSpPr>
          <p:spPr>
            <a:xfrm rot="-2700000">
              <a:off x="826611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2681" name="tx2681"/>
            <p:cNvSpPr/>
            <p:nvPr/>
          </p:nvSpPr>
          <p:spPr>
            <a:xfrm rot="-2700000">
              <a:off x="852590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2682" name="tx2682"/>
            <p:cNvSpPr/>
            <p:nvPr/>
          </p:nvSpPr>
          <p:spPr>
            <a:xfrm>
              <a:off x="1048135" y="5599820"/>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Venezuela</a:t>
              </a:r>
            </a:p>
          </p:txBody>
        </p:sp>
        <p:sp>
          <p:nvSpPr>
            <p:cNvPr id="2683" name="tx2683"/>
            <p:cNvSpPr/>
            <p:nvPr/>
          </p:nvSpPr>
          <p:spPr>
            <a:xfrm>
              <a:off x="1353271" y="546725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Haiti</a:t>
              </a:r>
            </a:p>
          </p:txBody>
        </p:sp>
        <p:sp>
          <p:nvSpPr>
            <p:cNvPr id="2684" name="tx2684"/>
            <p:cNvSpPr/>
            <p:nvPr/>
          </p:nvSpPr>
          <p:spPr>
            <a:xfrm>
              <a:off x="1245189" y="5334682"/>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Bolivia</a:t>
              </a:r>
            </a:p>
          </p:txBody>
        </p:sp>
        <p:sp>
          <p:nvSpPr>
            <p:cNvPr id="2685" name="tx2685"/>
            <p:cNvSpPr/>
            <p:nvPr/>
          </p:nvSpPr>
          <p:spPr>
            <a:xfrm>
              <a:off x="1092758" y="5202114"/>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Argentina</a:t>
              </a:r>
            </a:p>
          </p:txBody>
        </p:sp>
        <p:sp>
          <p:nvSpPr>
            <p:cNvPr id="2686" name="tx2686"/>
            <p:cNvSpPr/>
            <p:nvPr/>
          </p:nvSpPr>
          <p:spPr>
            <a:xfrm>
              <a:off x="1022989" y="5069545"/>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Guatemala</a:t>
              </a:r>
            </a:p>
          </p:txBody>
        </p:sp>
        <p:sp>
          <p:nvSpPr>
            <p:cNvPr id="2687" name="tx2687"/>
            <p:cNvSpPr/>
            <p:nvPr/>
          </p:nvSpPr>
          <p:spPr>
            <a:xfrm>
              <a:off x="1156309" y="4936976"/>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Ecuador</a:t>
              </a:r>
            </a:p>
          </p:txBody>
        </p:sp>
        <p:sp>
          <p:nvSpPr>
            <p:cNvPr id="2688" name="tx2688"/>
            <p:cNvSpPr/>
            <p:nvPr/>
          </p:nvSpPr>
          <p:spPr>
            <a:xfrm>
              <a:off x="1092849" y="4804407"/>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Suriname</a:t>
              </a:r>
            </a:p>
          </p:txBody>
        </p:sp>
        <p:sp>
          <p:nvSpPr>
            <p:cNvPr id="2689" name="tx2689"/>
            <p:cNvSpPr/>
            <p:nvPr/>
          </p:nvSpPr>
          <p:spPr>
            <a:xfrm>
              <a:off x="1092758" y="4671839"/>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Paraguay</a:t>
              </a:r>
            </a:p>
          </p:txBody>
        </p:sp>
        <p:sp>
          <p:nvSpPr>
            <p:cNvPr id="2690" name="tx2690"/>
            <p:cNvSpPr/>
            <p:nvPr/>
          </p:nvSpPr>
          <p:spPr>
            <a:xfrm>
              <a:off x="1156309" y="4539270"/>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Panama</a:t>
              </a:r>
            </a:p>
          </p:txBody>
        </p:sp>
        <p:sp>
          <p:nvSpPr>
            <p:cNvPr id="2691" name="tx2691"/>
            <p:cNvSpPr/>
            <p:nvPr/>
          </p:nvSpPr>
          <p:spPr>
            <a:xfrm>
              <a:off x="1270609" y="4406701"/>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Belize</a:t>
              </a:r>
            </a:p>
          </p:txBody>
        </p:sp>
        <p:sp>
          <p:nvSpPr>
            <p:cNvPr id="2692" name="tx2692"/>
            <p:cNvSpPr/>
            <p:nvPr/>
          </p:nvSpPr>
          <p:spPr>
            <a:xfrm>
              <a:off x="1264391" y="4274086"/>
              <a:ext cx="317571" cy="81838"/>
            </a:xfrm>
            <a:prstGeom prst="rect">
              <a:avLst/>
            </a:prstGeom>
            <a:noFill/>
          </p:spPr>
          <p:txBody>
            <a:bodyPr lIns="0" rIns="0" tIns="0" bIns="0" anchorCtr="1" anchor="ctr" wrap="none"/>
            <a:lstStyle/>
            <a:p>
              <a:pPr algn="l" marL="0" marR="0" indent="0">
                <a:spcBef>
                  <a:spcPts val="0"/>
                </a:spcBef>
                <a:spcAft>
                  <a:spcPts val="0"/>
                </a:spcAft>
              </a:pPr>
              <a:r>
                <a:rPr sz="900" i="0" b="1">
                  <a:solidFill>
                    <a:srgbClr val="4D4D4D">
                      <a:alpha val="100000"/>
                    </a:srgbClr>
                  </a:solidFill>
                  <a:latin typeface="Arial"/>
                  <a:cs typeface="Arial"/>
                </a:rPr>
                <a:t>LACR</a:t>
              </a:r>
            </a:p>
          </p:txBody>
        </p:sp>
        <p:sp>
          <p:nvSpPr>
            <p:cNvPr id="2693" name="tx2693"/>
            <p:cNvSpPr/>
            <p:nvPr/>
          </p:nvSpPr>
          <p:spPr>
            <a:xfrm>
              <a:off x="1169019" y="4141563"/>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694" name="tx2694"/>
            <p:cNvSpPr/>
            <p:nvPr/>
          </p:nvSpPr>
          <p:spPr>
            <a:xfrm>
              <a:off x="1308739" y="4141563"/>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Lucia</a:t>
              </a:r>
            </a:p>
          </p:txBody>
        </p:sp>
        <p:sp>
          <p:nvSpPr>
            <p:cNvPr id="2695" name="tx2695"/>
            <p:cNvSpPr/>
            <p:nvPr/>
          </p:nvSpPr>
          <p:spPr>
            <a:xfrm>
              <a:off x="1340560" y="4008995"/>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Peru</a:t>
              </a:r>
            </a:p>
          </p:txBody>
        </p:sp>
        <p:sp>
          <p:nvSpPr>
            <p:cNvPr id="2696" name="tx2696"/>
            <p:cNvSpPr/>
            <p:nvPr/>
          </p:nvSpPr>
          <p:spPr>
            <a:xfrm>
              <a:off x="1092758" y="3876426"/>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Barbados</a:t>
              </a:r>
            </a:p>
          </p:txBody>
        </p:sp>
        <p:sp>
          <p:nvSpPr>
            <p:cNvPr id="2697" name="tx2697"/>
            <p:cNvSpPr/>
            <p:nvPr/>
          </p:nvSpPr>
          <p:spPr>
            <a:xfrm>
              <a:off x="1099159" y="3743857"/>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Bahamas</a:t>
              </a:r>
            </a:p>
          </p:txBody>
        </p:sp>
        <p:sp>
          <p:nvSpPr>
            <p:cNvPr id="2698" name="tx2698"/>
            <p:cNvSpPr/>
            <p:nvPr/>
          </p:nvSpPr>
          <p:spPr>
            <a:xfrm>
              <a:off x="1086449" y="3611288"/>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Honduras</a:t>
              </a:r>
            </a:p>
          </p:txBody>
        </p:sp>
        <p:sp>
          <p:nvSpPr>
            <p:cNvPr id="2699" name="tx2699"/>
            <p:cNvSpPr/>
            <p:nvPr/>
          </p:nvSpPr>
          <p:spPr>
            <a:xfrm>
              <a:off x="1296121" y="3478720"/>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Brazil</a:t>
              </a:r>
            </a:p>
          </p:txBody>
        </p:sp>
        <p:sp>
          <p:nvSpPr>
            <p:cNvPr id="2700" name="tx2700"/>
            <p:cNvSpPr/>
            <p:nvPr/>
          </p:nvSpPr>
          <p:spPr>
            <a:xfrm>
              <a:off x="565515" y="3346151"/>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Dominican</a:t>
              </a:r>
            </a:p>
          </p:txBody>
        </p:sp>
        <p:sp>
          <p:nvSpPr>
            <p:cNvPr id="2701" name="tx2701"/>
            <p:cNvSpPr/>
            <p:nvPr/>
          </p:nvSpPr>
          <p:spPr>
            <a:xfrm>
              <a:off x="1137198" y="3346151"/>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Republic</a:t>
              </a:r>
            </a:p>
          </p:txBody>
        </p:sp>
        <p:sp>
          <p:nvSpPr>
            <p:cNvPr id="2702" name="tx2702"/>
            <p:cNvSpPr/>
            <p:nvPr/>
          </p:nvSpPr>
          <p:spPr>
            <a:xfrm>
              <a:off x="1219951" y="3213582"/>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Mexico</a:t>
              </a:r>
            </a:p>
          </p:txBody>
        </p:sp>
        <p:sp>
          <p:nvSpPr>
            <p:cNvPr id="2703" name="tx2703"/>
            <p:cNvSpPr/>
            <p:nvPr/>
          </p:nvSpPr>
          <p:spPr>
            <a:xfrm>
              <a:off x="1105560" y="3081013"/>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a:t>
              </a:r>
            </a:p>
          </p:txBody>
        </p:sp>
        <p:sp>
          <p:nvSpPr>
            <p:cNvPr id="2704" name="tx2704"/>
            <p:cNvSpPr/>
            <p:nvPr/>
          </p:nvSpPr>
          <p:spPr>
            <a:xfrm>
              <a:off x="1099159" y="294844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Colombia</a:t>
              </a:r>
            </a:p>
          </p:txBody>
        </p:sp>
        <p:sp>
          <p:nvSpPr>
            <p:cNvPr id="2705" name="tx2705"/>
            <p:cNvSpPr/>
            <p:nvPr/>
          </p:nvSpPr>
          <p:spPr>
            <a:xfrm>
              <a:off x="1137289" y="2815876"/>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Grenada</a:t>
              </a:r>
            </a:p>
          </p:txBody>
        </p:sp>
        <p:sp>
          <p:nvSpPr>
            <p:cNvPr id="2706" name="tx2706"/>
            <p:cNvSpPr/>
            <p:nvPr/>
          </p:nvSpPr>
          <p:spPr>
            <a:xfrm>
              <a:off x="679998" y="2683307"/>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07" name="tx2707"/>
            <p:cNvSpPr/>
            <p:nvPr/>
          </p:nvSpPr>
          <p:spPr>
            <a:xfrm>
              <a:off x="819718" y="2683307"/>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Kitts</a:t>
              </a:r>
            </a:p>
          </p:txBody>
        </p:sp>
        <p:sp>
          <p:nvSpPr>
            <p:cNvPr id="2708" name="tx2708"/>
            <p:cNvSpPr/>
            <p:nvPr/>
          </p:nvSpPr>
          <p:spPr>
            <a:xfrm>
              <a:off x="1073739" y="268330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09" name="tx2709"/>
            <p:cNvSpPr/>
            <p:nvPr/>
          </p:nvSpPr>
          <p:spPr>
            <a:xfrm>
              <a:off x="1296121" y="2683307"/>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Nevis</a:t>
              </a:r>
            </a:p>
          </p:txBody>
        </p:sp>
        <p:sp>
          <p:nvSpPr>
            <p:cNvPr id="2710" name="tx2710"/>
            <p:cNvSpPr/>
            <p:nvPr/>
          </p:nvSpPr>
          <p:spPr>
            <a:xfrm>
              <a:off x="1156400" y="2550738"/>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Jamaica</a:t>
              </a:r>
            </a:p>
          </p:txBody>
        </p:sp>
        <p:sp>
          <p:nvSpPr>
            <p:cNvPr id="2711" name="tx2711"/>
            <p:cNvSpPr/>
            <p:nvPr/>
          </p:nvSpPr>
          <p:spPr>
            <a:xfrm>
              <a:off x="1321449" y="2418169"/>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Chile</a:t>
              </a:r>
            </a:p>
          </p:txBody>
        </p:sp>
        <p:sp>
          <p:nvSpPr>
            <p:cNvPr id="2712" name="tx2712"/>
            <p:cNvSpPr/>
            <p:nvPr/>
          </p:nvSpPr>
          <p:spPr>
            <a:xfrm>
              <a:off x="1149999" y="2285601"/>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Uruguay</a:t>
              </a:r>
            </a:p>
          </p:txBody>
        </p:sp>
        <p:sp>
          <p:nvSpPr>
            <p:cNvPr id="2713" name="tx2713"/>
            <p:cNvSpPr/>
            <p:nvPr/>
          </p:nvSpPr>
          <p:spPr>
            <a:xfrm>
              <a:off x="1061028" y="2153032"/>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Nicaragua</a:t>
              </a:r>
            </a:p>
          </p:txBody>
        </p:sp>
        <p:sp>
          <p:nvSpPr>
            <p:cNvPr id="2714" name="tx2714"/>
            <p:cNvSpPr/>
            <p:nvPr/>
          </p:nvSpPr>
          <p:spPr>
            <a:xfrm>
              <a:off x="1022989" y="2020463"/>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Costa</a:t>
              </a:r>
            </a:p>
          </p:txBody>
        </p:sp>
        <p:sp>
          <p:nvSpPr>
            <p:cNvPr id="2715" name="tx2715"/>
            <p:cNvSpPr/>
            <p:nvPr/>
          </p:nvSpPr>
          <p:spPr>
            <a:xfrm>
              <a:off x="1353271" y="2020463"/>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Rica</a:t>
              </a:r>
            </a:p>
          </p:txBody>
        </p:sp>
        <p:sp>
          <p:nvSpPr>
            <p:cNvPr id="2716" name="tx2716"/>
            <p:cNvSpPr/>
            <p:nvPr/>
          </p:nvSpPr>
          <p:spPr>
            <a:xfrm>
              <a:off x="544209" y="1887894"/>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Trinidad</a:t>
              </a:r>
            </a:p>
          </p:txBody>
        </p:sp>
        <p:sp>
          <p:nvSpPr>
            <p:cNvPr id="2717" name="tx2717"/>
            <p:cNvSpPr/>
            <p:nvPr/>
          </p:nvSpPr>
          <p:spPr>
            <a:xfrm>
              <a:off x="984676" y="188789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18" name="tx2718"/>
            <p:cNvSpPr/>
            <p:nvPr/>
          </p:nvSpPr>
          <p:spPr>
            <a:xfrm>
              <a:off x="1207058" y="1887894"/>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Tobago</a:t>
              </a:r>
            </a:p>
          </p:txBody>
        </p:sp>
        <p:sp>
          <p:nvSpPr>
            <p:cNvPr id="2719" name="tx2719"/>
            <p:cNvSpPr/>
            <p:nvPr/>
          </p:nvSpPr>
          <p:spPr>
            <a:xfrm>
              <a:off x="1063131" y="1755325"/>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20" name="tx2720"/>
            <p:cNvSpPr/>
            <p:nvPr/>
          </p:nvSpPr>
          <p:spPr>
            <a:xfrm>
              <a:off x="1202852" y="1755325"/>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Vincent</a:t>
              </a:r>
            </a:p>
          </p:txBody>
        </p:sp>
        <p:sp>
          <p:nvSpPr>
            <p:cNvPr id="2721" name="tx2721"/>
            <p:cNvSpPr/>
            <p:nvPr/>
          </p:nvSpPr>
          <p:spPr>
            <a:xfrm>
              <a:off x="1181729" y="1622757"/>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Guyana</a:t>
              </a:r>
            </a:p>
          </p:txBody>
        </p:sp>
        <p:sp>
          <p:nvSpPr>
            <p:cNvPr id="2722" name="tx2722"/>
            <p:cNvSpPr/>
            <p:nvPr/>
          </p:nvSpPr>
          <p:spPr>
            <a:xfrm>
              <a:off x="997478" y="1490188"/>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El</a:t>
              </a:r>
            </a:p>
          </p:txBody>
        </p:sp>
        <p:sp>
          <p:nvSpPr>
            <p:cNvPr id="2723" name="tx2723"/>
            <p:cNvSpPr/>
            <p:nvPr/>
          </p:nvSpPr>
          <p:spPr>
            <a:xfrm>
              <a:off x="1130889" y="1490188"/>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Salvador</a:t>
              </a:r>
            </a:p>
          </p:txBody>
        </p:sp>
        <p:sp>
          <p:nvSpPr>
            <p:cNvPr id="2724" name="tx2724"/>
            <p:cNvSpPr/>
            <p:nvPr/>
          </p:nvSpPr>
          <p:spPr>
            <a:xfrm>
              <a:off x="1308739" y="1357619"/>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Cuba</a:t>
              </a:r>
            </a:p>
          </p:txBody>
        </p:sp>
        <p:sp>
          <p:nvSpPr>
            <p:cNvPr id="2725" name="tx2725"/>
            <p:cNvSpPr/>
            <p:nvPr/>
          </p:nvSpPr>
          <p:spPr>
            <a:xfrm>
              <a:off x="508182" y="1225050"/>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Antigua</a:t>
              </a:r>
            </a:p>
          </p:txBody>
        </p:sp>
        <p:sp>
          <p:nvSpPr>
            <p:cNvPr id="2726" name="tx2726"/>
            <p:cNvSpPr/>
            <p:nvPr/>
          </p:nvSpPr>
          <p:spPr>
            <a:xfrm>
              <a:off x="927526" y="122505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27" name="tx2727"/>
            <p:cNvSpPr/>
            <p:nvPr/>
          </p:nvSpPr>
          <p:spPr>
            <a:xfrm>
              <a:off x="1149908" y="1225050"/>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Barbuda</a:t>
              </a:r>
            </a:p>
          </p:txBody>
        </p:sp>
        <p:sp>
          <p:nvSpPr>
            <p:cNvPr id="2728" name="tx2728"/>
            <p:cNvSpPr/>
            <p:nvPr/>
          </p:nvSpPr>
          <p:spPr>
            <a:xfrm>
              <a:off x="3453705"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2729" name="pic2729"/>
            <p:cNvPicPr/>
            <p:nvPr/>
          </p:nvPicPr>
          <p:blipFill>
            <a:blip r:embed="rId2" cstate="print"/>
            <a:stretch>
              <a:fillRect/>
            </a:stretch>
          </p:blipFill>
          <p:spPr>
            <a:xfrm>
              <a:off x="5105298" y="5941026"/>
              <a:ext cx="2160000" cy="219455"/>
            </a:xfrm>
            <a:prstGeom prst="rect">
              <a:avLst/>
            </a:prstGeom>
          </p:spPr>
        </p:pic>
        <p:sp>
          <p:nvSpPr>
            <p:cNvPr id="2730" name="pl2730"/>
            <p:cNvSpPr/>
            <p:nvPr/>
          </p:nvSpPr>
          <p:spPr>
            <a:xfrm>
              <a:off x="51088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1" name="pl2731"/>
            <p:cNvSpPr/>
            <p:nvPr/>
          </p:nvSpPr>
          <p:spPr>
            <a:xfrm>
              <a:off x="640057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2" name="pl2732"/>
            <p:cNvSpPr/>
            <p:nvPr/>
          </p:nvSpPr>
          <p:spPr>
            <a:xfrm>
              <a:off x="661585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3" name="pl2733"/>
            <p:cNvSpPr/>
            <p:nvPr/>
          </p:nvSpPr>
          <p:spPr>
            <a:xfrm>
              <a:off x="683113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4" name="pl2734"/>
            <p:cNvSpPr/>
            <p:nvPr/>
          </p:nvSpPr>
          <p:spPr>
            <a:xfrm>
              <a:off x="704641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5" name="pl2735"/>
            <p:cNvSpPr/>
            <p:nvPr/>
          </p:nvSpPr>
          <p:spPr>
            <a:xfrm>
              <a:off x="72616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6" name="pl2736"/>
            <p:cNvSpPr/>
            <p:nvPr/>
          </p:nvSpPr>
          <p:spPr>
            <a:xfrm>
              <a:off x="51088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7" name="pl2737"/>
            <p:cNvSpPr/>
            <p:nvPr/>
          </p:nvSpPr>
          <p:spPr>
            <a:xfrm>
              <a:off x="640057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8" name="pl2738"/>
            <p:cNvSpPr/>
            <p:nvPr/>
          </p:nvSpPr>
          <p:spPr>
            <a:xfrm>
              <a:off x="661585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9" name="pl2739"/>
            <p:cNvSpPr/>
            <p:nvPr/>
          </p:nvSpPr>
          <p:spPr>
            <a:xfrm>
              <a:off x="683113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0" name="pl2740"/>
            <p:cNvSpPr/>
            <p:nvPr/>
          </p:nvSpPr>
          <p:spPr>
            <a:xfrm>
              <a:off x="704641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1" name="pl2741"/>
            <p:cNvSpPr/>
            <p:nvPr/>
          </p:nvSpPr>
          <p:spPr>
            <a:xfrm>
              <a:off x="72616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2" name="tx2742"/>
            <p:cNvSpPr/>
            <p:nvPr/>
          </p:nvSpPr>
          <p:spPr>
            <a:xfrm>
              <a:off x="5077808"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2743" name="tx2743"/>
            <p:cNvSpPr/>
            <p:nvPr/>
          </p:nvSpPr>
          <p:spPr>
            <a:xfrm>
              <a:off x="63383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2744" name="tx2744"/>
            <p:cNvSpPr/>
            <p:nvPr/>
          </p:nvSpPr>
          <p:spPr>
            <a:xfrm>
              <a:off x="65536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2745" name="tx2745"/>
            <p:cNvSpPr/>
            <p:nvPr/>
          </p:nvSpPr>
          <p:spPr>
            <a:xfrm>
              <a:off x="6768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2746" name="tx2746"/>
            <p:cNvSpPr/>
            <p:nvPr/>
          </p:nvSpPr>
          <p:spPr>
            <a:xfrm>
              <a:off x="6984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2747" name="tx2747"/>
            <p:cNvSpPr/>
            <p:nvPr/>
          </p:nvSpPr>
          <p:spPr>
            <a:xfrm>
              <a:off x="7168429"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2748" name="tx2748"/>
            <p:cNvSpPr/>
            <p:nvPr/>
          </p:nvSpPr>
          <p:spPr>
            <a:xfrm>
              <a:off x="1644592" y="435349"/>
              <a:ext cx="345167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LACR, 2000-2025</a:t>
              </a:r>
            </a:p>
          </p:txBody>
        </p:sp>
        <p:sp>
          <p:nvSpPr>
            <p:cNvPr id="2749" name="tx274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750" name="tx2750"/>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27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8966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25496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92026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58556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25086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191615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1" name="pl11"/>
            <p:cNvSpPr/>
            <p:nvPr/>
          </p:nvSpPr>
          <p:spPr>
            <a:xfrm>
              <a:off x="911338" y="375701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342231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308761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75291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241821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911338" y="208350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7" name="pl17"/>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8" name="pl18"/>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083054" y="1916159"/>
              <a:ext cx="3434315" cy="468581"/>
            </a:xfrm>
            <a:custGeom>
              <a:avLst/>
              <a:pathLst>
                <a:path w="3434315" h="468581">
                  <a:moveTo>
                    <a:pt x="0" y="401641"/>
                  </a:moveTo>
                  <a:lnTo>
                    <a:pt x="137372" y="401641"/>
                  </a:lnTo>
                  <a:lnTo>
                    <a:pt x="274745" y="468581"/>
                  </a:lnTo>
                  <a:lnTo>
                    <a:pt x="412117" y="368171"/>
                  </a:lnTo>
                  <a:lnTo>
                    <a:pt x="549490" y="334701"/>
                  </a:lnTo>
                  <a:lnTo>
                    <a:pt x="686863" y="334701"/>
                  </a:lnTo>
                  <a:lnTo>
                    <a:pt x="824235" y="234290"/>
                  </a:lnTo>
                  <a:lnTo>
                    <a:pt x="961608" y="200820"/>
                  </a:lnTo>
                  <a:lnTo>
                    <a:pt x="1098981" y="100410"/>
                  </a:lnTo>
                  <a:lnTo>
                    <a:pt x="1236353" y="33470"/>
                  </a:lnTo>
                  <a:lnTo>
                    <a:pt x="1373726" y="33470"/>
                  </a:lnTo>
                  <a:lnTo>
                    <a:pt x="1511098" y="33470"/>
                  </a:lnTo>
                  <a:lnTo>
                    <a:pt x="1648471" y="0"/>
                  </a:lnTo>
                  <a:lnTo>
                    <a:pt x="1785844" y="66940"/>
                  </a:lnTo>
                  <a:lnTo>
                    <a:pt x="1923216" y="0"/>
                  </a:lnTo>
                  <a:lnTo>
                    <a:pt x="2060589" y="33470"/>
                  </a:lnTo>
                  <a:lnTo>
                    <a:pt x="2197962" y="33470"/>
                  </a:lnTo>
                  <a:lnTo>
                    <a:pt x="2335334" y="33470"/>
                  </a:lnTo>
                  <a:lnTo>
                    <a:pt x="2472707" y="66940"/>
                  </a:lnTo>
                  <a:lnTo>
                    <a:pt x="2610079" y="66940"/>
                  </a:lnTo>
                  <a:lnTo>
                    <a:pt x="2747452" y="133880"/>
                  </a:lnTo>
                  <a:lnTo>
                    <a:pt x="2884825" y="368171"/>
                  </a:lnTo>
                  <a:lnTo>
                    <a:pt x="3022197" y="66940"/>
                  </a:lnTo>
                  <a:lnTo>
                    <a:pt x="3159570" y="234290"/>
                  </a:lnTo>
                  <a:lnTo>
                    <a:pt x="3296943" y="234290"/>
                  </a:lnTo>
                  <a:lnTo>
                    <a:pt x="3434315" y="200820"/>
                  </a:lnTo>
                </a:path>
              </a:pathLst>
            </a:custGeom>
            <a:ln w="27101" cap="flat">
              <a:solidFill>
                <a:srgbClr val="0058AB">
                  <a:alpha val="69803"/>
                </a:srgbClr>
              </a:solidFill>
              <a:prstDash val="solid"/>
              <a:round/>
            </a:ln>
          </p:spPr>
          <p:txBody>
            <a:bodyPr/>
            <a:lstStyle/>
            <a:p/>
          </p:txBody>
        </p:sp>
        <p:sp>
          <p:nvSpPr>
            <p:cNvPr id="25" name="pl25"/>
            <p:cNvSpPr/>
            <p:nvPr/>
          </p:nvSpPr>
          <p:spPr>
            <a:xfrm>
              <a:off x="1083054" y="1916159"/>
              <a:ext cx="3434315" cy="368171"/>
            </a:xfrm>
            <a:custGeom>
              <a:avLst/>
              <a:pathLst>
                <a:path w="3434315" h="368171">
                  <a:moveTo>
                    <a:pt x="0" y="133880"/>
                  </a:moveTo>
                  <a:lnTo>
                    <a:pt x="137372" y="66940"/>
                  </a:lnTo>
                  <a:lnTo>
                    <a:pt x="274745" y="200820"/>
                  </a:lnTo>
                  <a:lnTo>
                    <a:pt x="412117" y="368171"/>
                  </a:lnTo>
                  <a:lnTo>
                    <a:pt x="549490" y="133880"/>
                  </a:lnTo>
                  <a:lnTo>
                    <a:pt x="686863" y="66940"/>
                  </a:lnTo>
                  <a:lnTo>
                    <a:pt x="824235" y="66940"/>
                  </a:lnTo>
                  <a:lnTo>
                    <a:pt x="961608" y="0"/>
                  </a:lnTo>
                  <a:lnTo>
                    <a:pt x="1098981" y="0"/>
                  </a:lnTo>
                  <a:lnTo>
                    <a:pt x="1236353" y="100410"/>
                  </a:lnTo>
                  <a:lnTo>
                    <a:pt x="1373726" y="133880"/>
                  </a:lnTo>
                  <a:lnTo>
                    <a:pt x="1511098" y="167350"/>
                  </a:lnTo>
                  <a:lnTo>
                    <a:pt x="1648471" y="66940"/>
                  </a:lnTo>
                  <a:lnTo>
                    <a:pt x="1785844" y="33470"/>
                  </a:lnTo>
                  <a:lnTo>
                    <a:pt x="1923216" y="267760"/>
                  </a:lnTo>
                  <a:lnTo>
                    <a:pt x="2060589" y="234290"/>
                  </a:lnTo>
                  <a:lnTo>
                    <a:pt x="2197962" y="301230"/>
                  </a:lnTo>
                  <a:lnTo>
                    <a:pt x="2335334" y="200820"/>
                  </a:lnTo>
                  <a:lnTo>
                    <a:pt x="2472707" y="133880"/>
                  </a:lnTo>
                  <a:lnTo>
                    <a:pt x="2610079" y="100410"/>
                  </a:lnTo>
                  <a:lnTo>
                    <a:pt x="2747452" y="234290"/>
                  </a:lnTo>
                  <a:lnTo>
                    <a:pt x="2884825" y="234290"/>
                  </a:lnTo>
                  <a:lnTo>
                    <a:pt x="3022197" y="200820"/>
                  </a:lnTo>
                  <a:lnTo>
                    <a:pt x="3159570" y="200820"/>
                  </a:lnTo>
                  <a:lnTo>
                    <a:pt x="3296943" y="301230"/>
                  </a:lnTo>
                  <a:lnTo>
                    <a:pt x="3434315" y="267760"/>
                  </a:lnTo>
                </a:path>
              </a:pathLst>
            </a:custGeom>
            <a:ln w="27101" cap="flat">
              <a:solidFill>
                <a:srgbClr val="1CABE2">
                  <a:alpha val="69803"/>
                </a:srgbClr>
              </a:solidFill>
              <a:prstDash val="solid"/>
              <a:round/>
            </a:ln>
          </p:spPr>
          <p:txBody>
            <a:bodyPr/>
            <a:lstStyle/>
            <a:p/>
          </p:txBody>
        </p:sp>
        <p:sp>
          <p:nvSpPr>
            <p:cNvPr id="26" name="pl26"/>
            <p:cNvSpPr/>
            <p:nvPr/>
          </p:nvSpPr>
          <p:spPr>
            <a:xfrm>
              <a:off x="1083054" y="2384740"/>
              <a:ext cx="3434315" cy="736342"/>
            </a:xfrm>
            <a:custGeom>
              <a:avLst/>
              <a:pathLst>
                <a:path w="3434315" h="736342">
                  <a:moveTo>
                    <a:pt x="0" y="736342"/>
                  </a:moveTo>
                  <a:lnTo>
                    <a:pt x="137372" y="635931"/>
                  </a:lnTo>
                  <a:lnTo>
                    <a:pt x="274745" y="602461"/>
                  </a:lnTo>
                  <a:lnTo>
                    <a:pt x="412117" y="535521"/>
                  </a:lnTo>
                  <a:lnTo>
                    <a:pt x="549490" y="502051"/>
                  </a:lnTo>
                  <a:lnTo>
                    <a:pt x="686863" y="435111"/>
                  </a:lnTo>
                  <a:lnTo>
                    <a:pt x="824235" y="368171"/>
                  </a:lnTo>
                  <a:lnTo>
                    <a:pt x="961608" y="334701"/>
                  </a:lnTo>
                  <a:lnTo>
                    <a:pt x="1098981" y="301230"/>
                  </a:lnTo>
                  <a:lnTo>
                    <a:pt x="1236353" y="234290"/>
                  </a:lnTo>
                  <a:lnTo>
                    <a:pt x="1373726" y="167350"/>
                  </a:lnTo>
                  <a:lnTo>
                    <a:pt x="1511098" y="133880"/>
                  </a:lnTo>
                  <a:lnTo>
                    <a:pt x="1648471" y="167350"/>
                  </a:lnTo>
                  <a:lnTo>
                    <a:pt x="1785844" y="167350"/>
                  </a:lnTo>
                  <a:lnTo>
                    <a:pt x="1923216" y="100410"/>
                  </a:lnTo>
                  <a:lnTo>
                    <a:pt x="2060589" y="100410"/>
                  </a:lnTo>
                  <a:lnTo>
                    <a:pt x="2197962" y="100410"/>
                  </a:lnTo>
                  <a:lnTo>
                    <a:pt x="2335334" y="100410"/>
                  </a:lnTo>
                  <a:lnTo>
                    <a:pt x="2472707" y="33470"/>
                  </a:lnTo>
                  <a:lnTo>
                    <a:pt x="2610079" y="0"/>
                  </a:lnTo>
                  <a:lnTo>
                    <a:pt x="2747452" y="66940"/>
                  </a:lnTo>
                  <a:lnTo>
                    <a:pt x="2884825" y="133880"/>
                  </a:lnTo>
                  <a:lnTo>
                    <a:pt x="3022197" y="133880"/>
                  </a:lnTo>
                  <a:lnTo>
                    <a:pt x="3159570" y="66940"/>
                  </a:lnTo>
                  <a:lnTo>
                    <a:pt x="3296943" y="66940"/>
                  </a:lnTo>
                  <a:lnTo>
                    <a:pt x="3434315" y="33470"/>
                  </a:lnTo>
                </a:path>
              </a:pathLst>
            </a:custGeom>
            <a:ln w="27101" cap="flat">
              <a:solidFill>
                <a:srgbClr val="00833D">
                  <a:alpha val="69803"/>
                </a:srgbClr>
              </a:solidFill>
              <a:prstDash val="solid"/>
              <a:round/>
            </a:ln>
          </p:spPr>
          <p:txBody>
            <a:bodyPr/>
            <a:lstStyle/>
            <a:p/>
          </p:txBody>
        </p:sp>
        <p:sp>
          <p:nvSpPr>
            <p:cNvPr id="27" name="pl27"/>
            <p:cNvSpPr/>
            <p:nvPr/>
          </p:nvSpPr>
          <p:spPr>
            <a:xfrm>
              <a:off x="1083054" y="1949629"/>
              <a:ext cx="3434315" cy="602461"/>
            </a:xfrm>
            <a:custGeom>
              <a:avLst/>
              <a:pathLst>
                <a:path w="3434315" h="602461">
                  <a:moveTo>
                    <a:pt x="0" y="100410"/>
                  </a:moveTo>
                  <a:lnTo>
                    <a:pt x="137372" y="133880"/>
                  </a:lnTo>
                  <a:lnTo>
                    <a:pt x="274745" y="100410"/>
                  </a:lnTo>
                  <a:lnTo>
                    <a:pt x="412117" y="66940"/>
                  </a:lnTo>
                  <a:lnTo>
                    <a:pt x="549490" y="33470"/>
                  </a:lnTo>
                  <a:lnTo>
                    <a:pt x="686863" y="0"/>
                  </a:lnTo>
                  <a:lnTo>
                    <a:pt x="824235" y="33470"/>
                  </a:lnTo>
                  <a:lnTo>
                    <a:pt x="961608" y="33470"/>
                  </a:lnTo>
                  <a:lnTo>
                    <a:pt x="1098981" y="66940"/>
                  </a:lnTo>
                  <a:lnTo>
                    <a:pt x="1236353" y="0"/>
                  </a:lnTo>
                  <a:lnTo>
                    <a:pt x="1373726" y="33470"/>
                  </a:lnTo>
                  <a:lnTo>
                    <a:pt x="1511098" y="33470"/>
                  </a:lnTo>
                  <a:lnTo>
                    <a:pt x="1648471" y="33470"/>
                  </a:lnTo>
                  <a:lnTo>
                    <a:pt x="1785844" y="133880"/>
                  </a:lnTo>
                  <a:lnTo>
                    <a:pt x="1923216" y="167350"/>
                  </a:lnTo>
                  <a:lnTo>
                    <a:pt x="2060589" y="133880"/>
                  </a:lnTo>
                  <a:lnTo>
                    <a:pt x="2197962" y="167350"/>
                  </a:lnTo>
                  <a:lnTo>
                    <a:pt x="2335334" y="301230"/>
                  </a:lnTo>
                  <a:lnTo>
                    <a:pt x="2472707" y="267760"/>
                  </a:lnTo>
                  <a:lnTo>
                    <a:pt x="2610079" y="468581"/>
                  </a:lnTo>
                  <a:lnTo>
                    <a:pt x="2747452" y="568991"/>
                  </a:lnTo>
                  <a:lnTo>
                    <a:pt x="2884825" y="602461"/>
                  </a:lnTo>
                  <a:lnTo>
                    <a:pt x="3022197" y="502051"/>
                  </a:lnTo>
                  <a:lnTo>
                    <a:pt x="3159570" y="401641"/>
                  </a:lnTo>
                  <a:lnTo>
                    <a:pt x="3296943" y="368171"/>
                  </a:lnTo>
                  <a:lnTo>
                    <a:pt x="3434315" y="368171"/>
                  </a:lnTo>
                </a:path>
              </a:pathLst>
            </a:custGeom>
            <a:ln w="27101" cap="flat">
              <a:solidFill>
                <a:srgbClr val="80BD41">
                  <a:alpha val="69803"/>
                </a:srgbClr>
              </a:solidFill>
              <a:prstDash val="solid"/>
              <a:round/>
            </a:ln>
          </p:spPr>
          <p:txBody>
            <a:bodyPr/>
            <a:lstStyle/>
            <a:p/>
          </p:txBody>
        </p:sp>
        <p:sp>
          <p:nvSpPr>
            <p:cNvPr id="28" name="pl28"/>
            <p:cNvSpPr/>
            <p:nvPr/>
          </p:nvSpPr>
          <p:spPr>
            <a:xfrm>
              <a:off x="1083054" y="2050039"/>
              <a:ext cx="3434315" cy="401641"/>
            </a:xfrm>
            <a:custGeom>
              <a:avLst/>
              <a:pathLst>
                <a:path w="3434315" h="401641">
                  <a:moveTo>
                    <a:pt x="0" y="167350"/>
                  </a:moveTo>
                  <a:lnTo>
                    <a:pt x="137372" y="133880"/>
                  </a:lnTo>
                  <a:lnTo>
                    <a:pt x="274745" y="200820"/>
                  </a:lnTo>
                  <a:lnTo>
                    <a:pt x="412117" y="167350"/>
                  </a:lnTo>
                  <a:lnTo>
                    <a:pt x="549490" y="133880"/>
                  </a:lnTo>
                  <a:lnTo>
                    <a:pt x="686863" y="100410"/>
                  </a:lnTo>
                  <a:lnTo>
                    <a:pt x="824235" y="100410"/>
                  </a:lnTo>
                  <a:lnTo>
                    <a:pt x="961608" y="66940"/>
                  </a:lnTo>
                  <a:lnTo>
                    <a:pt x="1098981" y="33470"/>
                  </a:lnTo>
                  <a:lnTo>
                    <a:pt x="1236353" y="33470"/>
                  </a:lnTo>
                  <a:lnTo>
                    <a:pt x="1373726" y="0"/>
                  </a:lnTo>
                  <a:lnTo>
                    <a:pt x="1511098" y="0"/>
                  </a:lnTo>
                  <a:lnTo>
                    <a:pt x="1648471" y="100410"/>
                  </a:lnTo>
                  <a:lnTo>
                    <a:pt x="1785844" y="33470"/>
                  </a:lnTo>
                  <a:lnTo>
                    <a:pt x="1923216" y="33470"/>
                  </a:lnTo>
                  <a:lnTo>
                    <a:pt x="2060589" y="100410"/>
                  </a:lnTo>
                  <a:lnTo>
                    <a:pt x="2197962" y="66940"/>
                  </a:lnTo>
                  <a:lnTo>
                    <a:pt x="2335334" y="33470"/>
                  </a:lnTo>
                  <a:lnTo>
                    <a:pt x="2472707" y="66940"/>
                  </a:lnTo>
                  <a:lnTo>
                    <a:pt x="2610079" y="66940"/>
                  </a:lnTo>
                  <a:lnTo>
                    <a:pt x="2747452" y="200820"/>
                  </a:lnTo>
                  <a:lnTo>
                    <a:pt x="2884825" y="200820"/>
                  </a:lnTo>
                  <a:lnTo>
                    <a:pt x="3022197" y="167350"/>
                  </a:lnTo>
                  <a:lnTo>
                    <a:pt x="3159570" y="334701"/>
                  </a:lnTo>
                  <a:lnTo>
                    <a:pt x="3296943" y="401641"/>
                  </a:lnTo>
                  <a:lnTo>
                    <a:pt x="3434315" y="267760"/>
                  </a:lnTo>
                </a:path>
              </a:pathLst>
            </a:custGeom>
            <a:ln w="27101" cap="flat">
              <a:solidFill>
                <a:srgbClr val="6A1E74">
                  <a:alpha val="69803"/>
                </a:srgbClr>
              </a:solidFill>
              <a:prstDash val="solid"/>
              <a:round/>
            </a:ln>
          </p:spPr>
          <p:txBody>
            <a:bodyPr/>
            <a:lstStyle/>
            <a:p/>
          </p:txBody>
        </p:sp>
        <p:sp>
          <p:nvSpPr>
            <p:cNvPr id="29" name="pl29"/>
            <p:cNvSpPr/>
            <p:nvPr/>
          </p:nvSpPr>
          <p:spPr>
            <a:xfrm>
              <a:off x="1083054" y="2016569"/>
              <a:ext cx="3434315" cy="1071043"/>
            </a:xfrm>
            <a:custGeom>
              <a:avLst/>
              <a:pathLst>
                <a:path w="3434315" h="1071043">
                  <a:moveTo>
                    <a:pt x="0" y="1071043"/>
                  </a:moveTo>
                  <a:lnTo>
                    <a:pt x="137372" y="1004103"/>
                  </a:lnTo>
                  <a:lnTo>
                    <a:pt x="274745" y="1004103"/>
                  </a:lnTo>
                  <a:lnTo>
                    <a:pt x="412117" y="937162"/>
                  </a:lnTo>
                  <a:lnTo>
                    <a:pt x="549490" y="836752"/>
                  </a:lnTo>
                  <a:lnTo>
                    <a:pt x="686863" y="803282"/>
                  </a:lnTo>
                  <a:lnTo>
                    <a:pt x="824235" y="836752"/>
                  </a:lnTo>
                  <a:lnTo>
                    <a:pt x="961608" y="870222"/>
                  </a:lnTo>
                  <a:lnTo>
                    <a:pt x="1098981" y="736342"/>
                  </a:lnTo>
                  <a:lnTo>
                    <a:pt x="1236353" y="635931"/>
                  </a:lnTo>
                  <a:lnTo>
                    <a:pt x="1373726" y="535521"/>
                  </a:lnTo>
                  <a:lnTo>
                    <a:pt x="1511098" y="401641"/>
                  </a:lnTo>
                  <a:lnTo>
                    <a:pt x="1648471" y="401641"/>
                  </a:lnTo>
                  <a:lnTo>
                    <a:pt x="1785844" y="368171"/>
                  </a:lnTo>
                  <a:lnTo>
                    <a:pt x="1923216" y="301230"/>
                  </a:lnTo>
                  <a:lnTo>
                    <a:pt x="2060589" y="234290"/>
                  </a:lnTo>
                  <a:lnTo>
                    <a:pt x="2197962" y="200820"/>
                  </a:lnTo>
                  <a:lnTo>
                    <a:pt x="2335334" y="167350"/>
                  </a:lnTo>
                  <a:lnTo>
                    <a:pt x="2472707" y="133880"/>
                  </a:lnTo>
                  <a:lnTo>
                    <a:pt x="2610079" y="100410"/>
                  </a:lnTo>
                  <a:lnTo>
                    <a:pt x="2747452" y="267760"/>
                  </a:lnTo>
                  <a:lnTo>
                    <a:pt x="2884825" y="234290"/>
                  </a:lnTo>
                  <a:lnTo>
                    <a:pt x="3022197" y="33470"/>
                  </a:lnTo>
                  <a:lnTo>
                    <a:pt x="3159570" y="66940"/>
                  </a:lnTo>
                  <a:lnTo>
                    <a:pt x="3296943" y="0"/>
                  </a:lnTo>
                  <a:lnTo>
                    <a:pt x="3434315" y="0"/>
                  </a:lnTo>
                </a:path>
              </a:pathLst>
            </a:custGeom>
            <a:ln w="27101" cap="flat">
              <a:solidFill>
                <a:srgbClr val="E2231A">
                  <a:alpha val="69803"/>
                </a:srgbClr>
              </a:solidFill>
              <a:prstDash val="solid"/>
              <a:round/>
            </a:ln>
          </p:spPr>
          <p:txBody>
            <a:bodyPr/>
            <a:lstStyle/>
            <a:p/>
          </p:txBody>
        </p:sp>
        <p:sp>
          <p:nvSpPr>
            <p:cNvPr id="30" name="pl30"/>
            <p:cNvSpPr/>
            <p:nvPr/>
          </p:nvSpPr>
          <p:spPr>
            <a:xfrm>
              <a:off x="1083054" y="2685971"/>
              <a:ext cx="3434315" cy="1071043"/>
            </a:xfrm>
            <a:custGeom>
              <a:avLst/>
              <a:pathLst>
                <a:path w="3434315" h="1071043">
                  <a:moveTo>
                    <a:pt x="0" y="1037573"/>
                  </a:moveTo>
                  <a:lnTo>
                    <a:pt x="137372" y="1071043"/>
                  </a:lnTo>
                  <a:lnTo>
                    <a:pt x="274745" y="1004103"/>
                  </a:lnTo>
                  <a:lnTo>
                    <a:pt x="412117" y="870222"/>
                  </a:lnTo>
                  <a:lnTo>
                    <a:pt x="549490" y="702872"/>
                  </a:lnTo>
                  <a:lnTo>
                    <a:pt x="686863" y="568991"/>
                  </a:lnTo>
                  <a:lnTo>
                    <a:pt x="824235" y="468581"/>
                  </a:lnTo>
                  <a:lnTo>
                    <a:pt x="961608" y="401641"/>
                  </a:lnTo>
                  <a:lnTo>
                    <a:pt x="1098981" y="234290"/>
                  </a:lnTo>
                  <a:lnTo>
                    <a:pt x="1236353" y="66940"/>
                  </a:lnTo>
                  <a:lnTo>
                    <a:pt x="1373726" y="200820"/>
                  </a:lnTo>
                  <a:lnTo>
                    <a:pt x="1511098" y="267760"/>
                  </a:lnTo>
                  <a:lnTo>
                    <a:pt x="1648471" y="334701"/>
                  </a:lnTo>
                  <a:lnTo>
                    <a:pt x="1785844" y="334701"/>
                  </a:lnTo>
                  <a:lnTo>
                    <a:pt x="1923216" y="301230"/>
                  </a:lnTo>
                  <a:lnTo>
                    <a:pt x="2060589" y="334701"/>
                  </a:lnTo>
                  <a:lnTo>
                    <a:pt x="2197962" y="167350"/>
                  </a:lnTo>
                  <a:lnTo>
                    <a:pt x="2335334" y="133880"/>
                  </a:lnTo>
                  <a:lnTo>
                    <a:pt x="2472707" y="66940"/>
                  </a:lnTo>
                  <a:lnTo>
                    <a:pt x="2610079" y="0"/>
                  </a:lnTo>
                  <a:lnTo>
                    <a:pt x="2747452" y="100410"/>
                  </a:lnTo>
                  <a:lnTo>
                    <a:pt x="2884825" y="234290"/>
                  </a:lnTo>
                  <a:lnTo>
                    <a:pt x="3022197" y="167350"/>
                  </a:lnTo>
                  <a:lnTo>
                    <a:pt x="3159570" y="66940"/>
                  </a:lnTo>
                  <a:lnTo>
                    <a:pt x="3296943" y="33470"/>
                  </a:lnTo>
                  <a:lnTo>
                    <a:pt x="3434315" y="33470"/>
                  </a:lnTo>
                </a:path>
              </a:pathLst>
            </a:custGeom>
            <a:ln w="27101" cap="flat">
              <a:solidFill>
                <a:srgbClr val="F26A21">
                  <a:alpha val="69803"/>
                </a:srgbClr>
              </a:solidFill>
              <a:prstDash val="solid"/>
              <a:round/>
            </a:ln>
          </p:spPr>
          <p:txBody>
            <a:bodyPr/>
            <a:lstStyle/>
            <a:p/>
          </p:txBody>
        </p:sp>
        <p:sp>
          <p:nvSpPr>
            <p:cNvPr id="31" name="pl31"/>
            <p:cNvSpPr/>
            <p:nvPr/>
          </p:nvSpPr>
          <p:spPr>
            <a:xfrm>
              <a:off x="1083054" y="1949629"/>
              <a:ext cx="3434315" cy="602461"/>
            </a:xfrm>
            <a:custGeom>
              <a:avLst/>
              <a:pathLst>
                <a:path w="3434315" h="602461">
                  <a:moveTo>
                    <a:pt x="0" y="100410"/>
                  </a:moveTo>
                  <a:lnTo>
                    <a:pt x="137372" y="133880"/>
                  </a:lnTo>
                  <a:lnTo>
                    <a:pt x="274745" y="100410"/>
                  </a:lnTo>
                  <a:lnTo>
                    <a:pt x="412117" y="66940"/>
                  </a:lnTo>
                  <a:lnTo>
                    <a:pt x="549490" y="33470"/>
                  </a:lnTo>
                  <a:lnTo>
                    <a:pt x="686863" y="0"/>
                  </a:lnTo>
                  <a:lnTo>
                    <a:pt x="824235" y="33470"/>
                  </a:lnTo>
                  <a:lnTo>
                    <a:pt x="961608" y="33470"/>
                  </a:lnTo>
                  <a:lnTo>
                    <a:pt x="1098981" y="66940"/>
                  </a:lnTo>
                  <a:lnTo>
                    <a:pt x="1236353" y="0"/>
                  </a:lnTo>
                  <a:lnTo>
                    <a:pt x="1373726" y="33470"/>
                  </a:lnTo>
                  <a:lnTo>
                    <a:pt x="1511098" y="33470"/>
                  </a:lnTo>
                  <a:lnTo>
                    <a:pt x="1648471" y="33470"/>
                  </a:lnTo>
                  <a:lnTo>
                    <a:pt x="1785844" y="133880"/>
                  </a:lnTo>
                  <a:lnTo>
                    <a:pt x="1923216" y="167350"/>
                  </a:lnTo>
                  <a:lnTo>
                    <a:pt x="2060589" y="133880"/>
                  </a:lnTo>
                  <a:lnTo>
                    <a:pt x="2197962" y="167350"/>
                  </a:lnTo>
                  <a:lnTo>
                    <a:pt x="2335334" y="301230"/>
                  </a:lnTo>
                  <a:lnTo>
                    <a:pt x="2472707" y="267760"/>
                  </a:lnTo>
                  <a:lnTo>
                    <a:pt x="2610079" y="468581"/>
                  </a:lnTo>
                  <a:lnTo>
                    <a:pt x="2747452" y="568991"/>
                  </a:lnTo>
                  <a:lnTo>
                    <a:pt x="2884825" y="602461"/>
                  </a:lnTo>
                  <a:lnTo>
                    <a:pt x="3022197" y="502051"/>
                  </a:lnTo>
                  <a:lnTo>
                    <a:pt x="3159570" y="401641"/>
                  </a:lnTo>
                  <a:lnTo>
                    <a:pt x="3296943" y="368171"/>
                  </a:lnTo>
                  <a:lnTo>
                    <a:pt x="3434315" y="368171"/>
                  </a:lnTo>
                </a:path>
              </a:pathLst>
            </a:custGeom>
            <a:ln w="65043" cap="flat">
              <a:solidFill>
                <a:srgbClr val="000000">
                  <a:alpha val="100000"/>
                </a:srgbClr>
              </a:solidFill>
              <a:prstDash val="solid"/>
              <a:round/>
            </a:ln>
          </p:spPr>
          <p:txBody>
            <a:bodyPr/>
            <a:lstStyle/>
            <a:p/>
          </p:txBody>
        </p:sp>
        <p:sp>
          <p:nvSpPr>
            <p:cNvPr id="32" name="pl32"/>
            <p:cNvSpPr/>
            <p:nvPr/>
          </p:nvSpPr>
          <p:spPr>
            <a:xfrm>
              <a:off x="1083054" y="1949629"/>
              <a:ext cx="3434315" cy="602461"/>
            </a:xfrm>
            <a:custGeom>
              <a:avLst/>
              <a:pathLst>
                <a:path w="3434315" h="602461">
                  <a:moveTo>
                    <a:pt x="0" y="100410"/>
                  </a:moveTo>
                  <a:lnTo>
                    <a:pt x="137372" y="133880"/>
                  </a:lnTo>
                  <a:lnTo>
                    <a:pt x="274745" y="100410"/>
                  </a:lnTo>
                  <a:lnTo>
                    <a:pt x="412117" y="66940"/>
                  </a:lnTo>
                  <a:lnTo>
                    <a:pt x="549490" y="33470"/>
                  </a:lnTo>
                  <a:lnTo>
                    <a:pt x="686863" y="0"/>
                  </a:lnTo>
                  <a:lnTo>
                    <a:pt x="824235" y="33470"/>
                  </a:lnTo>
                  <a:lnTo>
                    <a:pt x="961608" y="33470"/>
                  </a:lnTo>
                  <a:lnTo>
                    <a:pt x="1098981" y="66940"/>
                  </a:lnTo>
                  <a:lnTo>
                    <a:pt x="1236353" y="0"/>
                  </a:lnTo>
                  <a:lnTo>
                    <a:pt x="1373726" y="33470"/>
                  </a:lnTo>
                  <a:lnTo>
                    <a:pt x="1511098" y="33470"/>
                  </a:lnTo>
                  <a:lnTo>
                    <a:pt x="1648471" y="33470"/>
                  </a:lnTo>
                  <a:lnTo>
                    <a:pt x="1785844" y="133880"/>
                  </a:lnTo>
                  <a:lnTo>
                    <a:pt x="1923216" y="167350"/>
                  </a:lnTo>
                  <a:lnTo>
                    <a:pt x="2060589" y="133880"/>
                  </a:lnTo>
                  <a:lnTo>
                    <a:pt x="2197962" y="167350"/>
                  </a:lnTo>
                  <a:lnTo>
                    <a:pt x="2335334" y="301230"/>
                  </a:lnTo>
                  <a:lnTo>
                    <a:pt x="2472707" y="267760"/>
                  </a:lnTo>
                  <a:lnTo>
                    <a:pt x="2610079" y="468581"/>
                  </a:lnTo>
                  <a:lnTo>
                    <a:pt x="2747452" y="568991"/>
                  </a:lnTo>
                  <a:lnTo>
                    <a:pt x="2884825" y="602461"/>
                  </a:lnTo>
                  <a:lnTo>
                    <a:pt x="3022197" y="502051"/>
                  </a:lnTo>
                  <a:lnTo>
                    <a:pt x="3159570" y="401641"/>
                  </a:lnTo>
                  <a:lnTo>
                    <a:pt x="3296943" y="368171"/>
                  </a:lnTo>
                  <a:lnTo>
                    <a:pt x="3434315" y="368171"/>
                  </a:lnTo>
                </a:path>
              </a:pathLst>
            </a:custGeom>
            <a:ln w="40651" cap="flat">
              <a:solidFill>
                <a:srgbClr val="80BD41">
                  <a:alpha val="100000"/>
                </a:srgbClr>
              </a:solidFill>
              <a:prstDash val="solid"/>
              <a:round/>
            </a:ln>
          </p:spPr>
          <p:txBody>
            <a:bodyPr/>
            <a:lstStyle/>
            <a:p/>
          </p:txBody>
        </p:sp>
        <p:sp>
          <p:nvSpPr>
            <p:cNvPr id="33" name="tx33"/>
            <p:cNvSpPr/>
            <p:nvPr/>
          </p:nvSpPr>
          <p:spPr>
            <a:xfrm>
              <a:off x="1022795" y="18792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4" name="tx34"/>
            <p:cNvSpPr/>
            <p:nvPr/>
          </p:nvSpPr>
          <p:spPr>
            <a:xfrm>
              <a:off x="1709658" y="17788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5" name="tx35"/>
            <p:cNvSpPr/>
            <p:nvPr/>
          </p:nvSpPr>
          <p:spPr>
            <a:xfrm>
              <a:off x="2396521" y="1812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6" name="tx36"/>
            <p:cNvSpPr/>
            <p:nvPr/>
          </p:nvSpPr>
          <p:spPr>
            <a:xfrm>
              <a:off x="3083384" y="19127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7" name="tx37"/>
            <p:cNvSpPr/>
            <p:nvPr/>
          </p:nvSpPr>
          <p:spPr>
            <a:xfrm>
              <a:off x="3632875" y="22474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8" name="tx38"/>
            <p:cNvSpPr/>
            <p:nvPr/>
          </p:nvSpPr>
          <p:spPr>
            <a:xfrm>
              <a:off x="4457110" y="21470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9" name="tx39"/>
            <p:cNvSpPr/>
            <p:nvPr/>
          </p:nvSpPr>
          <p:spPr>
            <a:xfrm>
              <a:off x="707342" y="371152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40" name="tx40"/>
            <p:cNvSpPr/>
            <p:nvPr/>
          </p:nvSpPr>
          <p:spPr>
            <a:xfrm>
              <a:off x="707342" y="337682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41" name="tx41"/>
            <p:cNvSpPr/>
            <p:nvPr/>
          </p:nvSpPr>
          <p:spPr>
            <a:xfrm>
              <a:off x="707342" y="304212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42" name="tx42"/>
            <p:cNvSpPr/>
            <p:nvPr/>
          </p:nvSpPr>
          <p:spPr>
            <a:xfrm>
              <a:off x="707342" y="270742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43" name="tx43"/>
            <p:cNvSpPr/>
            <p:nvPr/>
          </p:nvSpPr>
          <p:spPr>
            <a:xfrm>
              <a:off x="707342" y="237271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44" name="tx44"/>
            <p:cNvSpPr/>
            <p:nvPr/>
          </p:nvSpPr>
          <p:spPr>
            <a:xfrm>
              <a:off x="707342" y="203801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5" name="tx45"/>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6" name="tx46"/>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7" name="tx47"/>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8" name="tx48"/>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9" name="tx49"/>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0" name="tx50"/>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51" name="tx51"/>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52" name="tx52"/>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53" name="pl53"/>
            <p:cNvSpPr/>
            <p:nvPr/>
          </p:nvSpPr>
          <p:spPr>
            <a:xfrm>
              <a:off x="1413010"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4" name="pl54"/>
            <p:cNvSpPr/>
            <p:nvPr/>
          </p:nvSpPr>
          <p:spPr>
            <a:xfrm>
              <a:off x="1413010"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5" name="pl55"/>
            <p:cNvSpPr/>
            <p:nvPr/>
          </p:nvSpPr>
          <p:spPr>
            <a:xfrm>
              <a:off x="2124419"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6" name="pl56"/>
            <p:cNvSpPr/>
            <p:nvPr/>
          </p:nvSpPr>
          <p:spPr>
            <a:xfrm>
              <a:off x="2124419"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7" name="pl57"/>
            <p:cNvSpPr/>
            <p:nvPr/>
          </p:nvSpPr>
          <p:spPr>
            <a:xfrm>
              <a:off x="2124419"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8" name="pl58"/>
            <p:cNvSpPr/>
            <p:nvPr/>
          </p:nvSpPr>
          <p:spPr>
            <a:xfrm>
              <a:off x="2828788"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59" name="pl59"/>
            <p:cNvSpPr/>
            <p:nvPr/>
          </p:nvSpPr>
          <p:spPr>
            <a:xfrm>
              <a:off x="2828788"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60" name="pl60"/>
            <p:cNvSpPr/>
            <p:nvPr/>
          </p:nvSpPr>
          <p:spPr>
            <a:xfrm>
              <a:off x="3554280"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61" name="tx61"/>
            <p:cNvSpPr/>
            <p:nvPr/>
          </p:nvSpPr>
          <p:spPr>
            <a:xfrm>
              <a:off x="168010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62" name="tx62"/>
            <p:cNvSpPr/>
            <p:nvPr/>
          </p:nvSpPr>
          <p:spPr>
            <a:xfrm>
              <a:off x="1680109"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63" name="tx63"/>
            <p:cNvSpPr/>
            <p:nvPr/>
          </p:nvSpPr>
          <p:spPr>
            <a:xfrm>
              <a:off x="239151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64" name="tx64"/>
            <p:cNvSpPr/>
            <p:nvPr/>
          </p:nvSpPr>
          <p:spPr>
            <a:xfrm>
              <a:off x="2391519"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65" name="tx65"/>
            <p:cNvSpPr/>
            <p:nvPr/>
          </p:nvSpPr>
          <p:spPr>
            <a:xfrm>
              <a:off x="3095888"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66" name="tx66"/>
            <p:cNvSpPr/>
            <p:nvPr/>
          </p:nvSpPr>
          <p:spPr>
            <a:xfrm>
              <a:off x="3095888"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67" name="tx67"/>
            <p:cNvSpPr/>
            <p:nvPr/>
          </p:nvSpPr>
          <p:spPr>
            <a:xfrm>
              <a:off x="3821379"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68" name="tx68"/>
            <p:cNvSpPr/>
            <p:nvPr/>
          </p:nvSpPr>
          <p:spPr>
            <a:xfrm>
              <a:off x="1618258" y="1437626"/>
              <a:ext cx="236390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LACR, 2000-2025</a:t>
              </a:r>
            </a:p>
          </p:txBody>
        </p:sp>
        <p:sp>
          <p:nvSpPr>
            <p:cNvPr id="69" name="pl69"/>
            <p:cNvSpPr/>
            <p:nvPr/>
          </p:nvSpPr>
          <p:spPr>
            <a:xfrm>
              <a:off x="5227074" y="345141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0" name="pl70"/>
            <p:cNvSpPr/>
            <p:nvPr/>
          </p:nvSpPr>
          <p:spPr>
            <a:xfrm>
              <a:off x="5227074" y="301485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1" name="pl71"/>
            <p:cNvSpPr/>
            <p:nvPr/>
          </p:nvSpPr>
          <p:spPr>
            <a:xfrm>
              <a:off x="5227074" y="257828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2" name="pl72"/>
            <p:cNvSpPr/>
            <p:nvPr/>
          </p:nvSpPr>
          <p:spPr>
            <a:xfrm>
              <a:off x="5227074" y="214171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3" name="pl73"/>
            <p:cNvSpPr/>
            <p:nvPr/>
          </p:nvSpPr>
          <p:spPr>
            <a:xfrm>
              <a:off x="5227074" y="170515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4" name="pl74"/>
            <p:cNvSpPr/>
            <p:nvPr/>
          </p:nvSpPr>
          <p:spPr>
            <a:xfrm>
              <a:off x="5227074" y="366970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5" name="pl75"/>
            <p:cNvSpPr/>
            <p:nvPr/>
          </p:nvSpPr>
          <p:spPr>
            <a:xfrm>
              <a:off x="5227074" y="323313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6" name="pl76"/>
            <p:cNvSpPr/>
            <p:nvPr/>
          </p:nvSpPr>
          <p:spPr>
            <a:xfrm>
              <a:off x="5227074" y="279656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7" name="pl77"/>
            <p:cNvSpPr/>
            <p:nvPr/>
          </p:nvSpPr>
          <p:spPr>
            <a:xfrm>
              <a:off x="5227074" y="236000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8" name="pl78"/>
            <p:cNvSpPr/>
            <p:nvPr/>
          </p:nvSpPr>
          <p:spPr>
            <a:xfrm>
              <a:off x="5227074" y="192343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9" name="pl79"/>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5398790" y="2272688"/>
              <a:ext cx="3434315" cy="611193"/>
            </a:xfrm>
            <a:custGeom>
              <a:avLst/>
              <a:pathLst>
                <a:path w="3434315" h="611193">
                  <a:moveTo>
                    <a:pt x="0" y="523879"/>
                  </a:moveTo>
                  <a:lnTo>
                    <a:pt x="137372" y="523879"/>
                  </a:lnTo>
                  <a:lnTo>
                    <a:pt x="274745" y="611193"/>
                  </a:lnTo>
                  <a:lnTo>
                    <a:pt x="412117" y="480223"/>
                  </a:lnTo>
                  <a:lnTo>
                    <a:pt x="549490" y="436566"/>
                  </a:lnTo>
                  <a:lnTo>
                    <a:pt x="686863" y="436566"/>
                  </a:lnTo>
                  <a:lnTo>
                    <a:pt x="824235" y="305596"/>
                  </a:lnTo>
                  <a:lnTo>
                    <a:pt x="961608" y="261939"/>
                  </a:lnTo>
                  <a:lnTo>
                    <a:pt x="1098981" y="130969"/>
                  </a:lnTo>
                  <a:lnTo>
                    <a:pt x="1236353" y="43656"/>
                  </a:lnTo>
                  <a:lnTo>
                    <a:pt x="1373726" y="43656"/>
                  </a:lnTo>
                  <a:lnTo>
                    <a:pt x="1511098" y="43656"/>
                  </a:lnTo>
                  <a:lnTo>
                    <a:pt x="1648471" y="0"/>
                  </a:lnTo>
                  <a:lnTo>
                    <a:pt x="1785844" y="87313"/>
                  </a:lnTo>
                  <a:lnTo>
                    <a:pt x="1923216" y="0"/>
                  </a:lnTo>
                  <a:lnTo>
                    <a:pt x="2060589" y="43656"/>
                  </a:lnTo>
                  <a:lnTo>
                    <a:pt x="2197962" y="43656"/>
                  </a:lnTo>
                  <a:lnTo>
                    <a:pt x="2335334" y="43656"/>
                  </a:lnTo>
                  <a:lnTo>
                    <a:pt x="2472707" y="87313"/>
                  </a:lnTo>
                  <a:lnTo>
                    <a:pt x="2610079" y="87313"/>
                  </a:lnTo>
                  <a:lnTo>
                    <a:pt x="2747452" y="174626"/>
                  </a:lnTo>
                  <a:lnTo>
                    <a:pt x="2884825" y="480223"/>
                  </a:lnTo>
                  <a:lnTo>
                    <a:pt x="3022197" y="87313"/>
                  </a:lnTo>
                  <a:lnTo>
                    <a:pt x="3159570" y="305596"/>
                  </a:lnTo>
                  <a:lnTo>
                    <a:pt x="3296943" y="305596"/>
                  </a:lnTo>
                  <a:lnTo>
                    <a:pt x="3434315" y="261939"/>
                  </a:lnTo>
                </a:path>
              </a:pathLst>
            </a:custGeom>
            <a:ln w="27101" cap="flat">
              <a:solidFill>
                <a:srgbClr val="0058AB">
                  <a:alpha val="69803"/>
                </a:srgbClr>
              </a:solidFill>
              <a:prstDash val="solid"/>
              <a:round/>
            </a:ln>
          </p:spPr>
          <p:txBody>
            <a:bodyPr/>
            <a:lstStyle/>
            <a:p/>
          </p:txBody>
        </p:sp>
        <p:sp>
          <p:nvSpPr>
            <p:cNvPr id="86" name="pl86"/>
            <p:cNvSpPr/>
            <p:nvPr/>
          </p:nvSpPr>
          <p:spPr>
            <a:xfrm>
              <a:off x="5398790" y="2229031"/>
              <a:ext cx="3434315" cy="480223"/>
            </a:xfrm>
            <a:custGeom>
              <a:avLst/>
              <a:pathLst>
                <a:path w="3434315" h="480223">
                  <a:moveTo>
                    <a:pt x="0" y="174626"/>
                  </a:moveTo>
                  <a:lnTo>
                    <a:pt x="137372" y="87313"/>
                  </a:lnTo>
                  <a:lnTo>
                    <a:pt x="274745" y="261939"/>
                  </a:lnTo>
                  <a:lnTo>
                    <a:pt x="412117" y="480223"/>
                  </a:lnTo>
                  <a:lnTo>
                    <a:pt x="549490" y="174626"/>
                  </a:lnTo>
                  <a:lnTo>
                    <a:pt x="686863" y="87313"/>
                  </a:lnTo>
                  <a:lnTo>
                    <a:pt x="824235" y="87313"/>
                  </a:lnTo>
                  <a:lnTo>
                    <a:pt x="961608" y="0"/>
                  </a:lnTo>
                  <a:lnTo>
                    <a:pt x="1098981" y="0"/>
                  </a:lnTo>
                  <a:lnTo>
                    <a:pt x="1236353" y="130969"/>
                  </a:lnTo>
                  <a:lnTo>
                    <a:pt x="1373726" y="174626"/>
                  </a:lnTo>
                  <a:lnTo>
                    <a:pt x="1511098" y="218283"/>
                  </a:lnTo>
                  <a:lnTo>
                    <a:pt x="1648471" y="87313"/>
                  </a:lnTo>
                  <a:lnTo>
                    <a:pt x="1785844" y="43656"/>
                  </a:lnTo>
                  <a:lnTo>
                    <a:pt x="1923216" y="349253"/>
                  </a:lnTo>
                  <a:lnTo>
                    <a:pt x="2060589" y="305596"/>
                  </a:lnTo>
                  <a:lnTo>
                    <a:pt x="2197962" y="392909"/>
                  </a:lnTo>
                  <a:lnTo>
                    <a:pt x="2335334" y="261939"/>
                  </a:lnTo>
                  <a:lnTo>
                    <a:pt x="2472707" y="174626"/>
                  </a:lnTo>
                  <a:lnTo>
                    <a:pt x="2610079" y="130969"/>
                  </a:lnTo>
                  <a:lnTo>
                    <a:pt x="2747452" y="305596"/>
                  </a:lnTo>
                  <a:lnTo>
                    <a:pt x="2884825" y="305596"/>
                  </a:lnTo>
                  <a:lnTo>
                    <a:pt x="3022197" y="261939"/>
                  </a:lnTo>
                  <a:lnTo>
                    <a:pt x="3159570" y="261939"/>
                  </a:lnTo>
                  <a:lnTo>
                    <a:pt x="3296943" y="392909"/>
                  </a:lnTo>
                  <a:lnTo>
                    <a:pt x="3434315" y="349253"/>
                  </a:lnTo>
                </a:path>
              </a:pathLst>
            </a:custGeom>
            <a:ln w="27101" cap="flat">
              <a:solidFill>
                <a:srgbClr val="1CABE2">
                  <a:alpha val="69803"/>
                </a:srgbClr>
              </a:solidFill>
              <a:prstDash val="solid"/>
              <a:round/>
            </a:ln>
          </p:spPr>
          <p:txBody>
            <a:bodyPr/>
            <a:lstStyle/>
            <a:p/>
          </p:txBody>
        </p:sp>
        <p:sp>
          <p:nvSpPr>
            <p:cNvPr id="87" name="pl87"/>
            <p:cNvSpPr/>
            <p:nvPr/>
          </p:nvSpPr>
          <p:spPr>
            <a:xfrm>
              <a:off x="5398790" y="2360001"/>
              <a:ext cx="3434315" cy="960446"/>
            </a:xfrm>
            <a:custGeom>
              <a:avLst/>
              <a:pathLst>
                <a:path w="3434315" h="960446">
                  <a:moveTo>
                    <a:pt x="0" y="960446"/>
                  </a:moveTo>
                  <a:lnTo>
                    <a:pt x="137372" y="829476"/>
                  </a:lnTo>
                  <a:lnTo>
                    <a:pt x="274745" y="785819"/>
                  </a:lnTo>
                  <a:lnTo>
                    <a:pt x="412117" y="698506"/>
                  </a:lnTo>
                  <a:lnTo>
                    <a:pt x="549490" y="654849"/>
                  </a:lnTo>
                  <a:lnTo>
                    <a:pt x="686863" y="567536"/>
                  </a:lnTo>
                  <a:lnTo>
                    <a:pt x="824235" y="480223"/>
                  </a:lnTo>
                  <a:lnTo>
                    <a:pt x="961608" y="436566"/>
                  </a:lnTo>
                  <a:lnTo>
                    <a:pt x="1098981" y="392909"/>
                  </a:lnTo>
                  <a:lnTo>
                    <a:pt x="1236353" y="305596"/>
                  </a:lnTo>
                  <a:lnTo>
                    <a:pt x="1373726" y="218283"/>
                  </a:lnTo>
                  <a:lnTo>
                    <a:pt x="1511098" y="174626"/>
                  </a:lnTo>
                  <a:lnTo>
                    <a:pt x="1648471" y="218283"/>
                  </a:lnTo>
                  <a:lnTo>
                    <a:pt x="1785844" y="218283"/>
                  </a:lnTo>
                  <a:lnTo>
                    <a:pt x="1923216" y="130969"/>
                  </a:lnTo>
                  <a:lnTo>
                    <a:pt x="2060589" y="130969"/>
                  </a:lnTo>
                  <a:lnTo>
                    <a:pt x="2197962" y="130969"/>
                  </a:lnTo>
                  <a:lnTo>
                    <a:pt x="2335334" y="130969"/>
                  </a:lnTo>
                  <a:lnTo>
                    <a:pt x="2472707" y="43656"/>
                  </a:lnTo>
                  <a:lnTo>
                    <a:pt x="2610079" y="0"/>
                  </a:lnTo>
                  <a:lnTo>
                    <a:pt x="2747452" y="87313"/>
                  </a:lnTo>
                  <a:lnTo>
                    <a:pt x="2884825" y="174626"/>
                  </a:lnTo>
                  <a:lnTo>
                    <a:pt x="3022197" y="174626"/>
                  </a:lnTo>
                  <a:lnTo>
                    <a:pt x="3159570" y="87313"/>
                  </a:lnTo>
                  <a:lnTo>
                    <a:pt x="3296943" y="87313"/>
                  </a:lnTo>
                  <a:lnTo>
                    <a:pt x="3434315" y="43656"/>
                  </a:lnTo>
                </a:path>
              </a:pathLst>
            </a:custGeom>
            <a:ln w="27101" cap="flat">
              <a:solidFill>
                <a:srgbClr val="00833D">
                  <a:alpha val="69803"/>
                </a:srgbClr>
              </a:solidFill>
              <a:prstDash val="solid"/>
              <a:round/>
            </a:ln>
          </p:spPr>
          <p:txBody>
            <a:bodyPr/>
            <a:lstStyle/>
            <a:p/>
          </p:txBody>
        </p:sp>
        <p:sp>
          <p:nvSpPr>
            <p:cNvPr id="88" name="pl88"/>
            <p:cNvSpPr/>
            <p:nvPr/>
          </p:nvSpPr>
          <p:spPr>
            <a:xfrm>
              <a:off x="5398790" y="1748808"/>
              <a:ext cx="3434315" cy="785819"/>
            </a:xfrm>
            <a:custGeom>
              <a:avLst/>
              <a:pathLst>
                <a:path w="3434315" h="785819">
                  <a:moveTo>
                    <a:pt x="0" y="130969"/>
                  </a:moveTo>
                  <a:lnTo>
                    <a:pt x="137372" y="174626"/>
                  </a:lnTo>
                  <a:lnTo>
                    <a:pt x="274745" y="130969"/>
                  </a:lnTo>
                  <a:lnTo>
                    <a:pt x="412117" y="87313"/>
                  </a:lnTo>
                  <a:lnTo>
                    <a:pt x="549490" y="43656"/>
                  </a:lnTo>
                  <a:lnTo>
                    <a:pt x="686863" y="0"/>
                  </a:lnTo>
                  <a:lnTo>
                    <a:pt x="824235" y="43656"/>
                  </a:lnTo>
                  <a:lnTo>
                    <a:pt x="961608" y="43656"/>
                  </a:lnTo>
                  <a:lnTo>
                    <a:pt x="1098981" y="87313"/>
                  </a:lnTo>
                  <a:lnTo>
                    <a:pt x="1236353" y="0"/>
                  </a:lnTo>
                  <a:lnTo>
                    <a:pt x="1373726" y="43656"/>
                  </a:lnTo>
                  <a:lnTo>
                    <a:pt x="1511098" y="43656"/>
                  </a:lnTo>
                  <a:lnTo>
                    <a:pt x="1648471" y="43656"/>
                  </a:lnTo>
                  <a:lnTo>
                    <a:pt x="1785844" y="174626"/>
                  </a:lnTo>
                  <a:lnTo>
                    <a:pt x="1923216" y="218283"/>
                  </a:lnTo>
                  <a:lnTo>
                    <a:pt x="2060589" y="174626"/>
                  </a:lnTo>
                  <a:lnTo>
                    <a:pt x="2197962" y="218283"/>
                  </a:lnTo>
                  <a:lnTo>
                    <a:pt x="2335334" y="392909"/>
                  </a:lnTo>
                  <a:lnTo>
                    <a:pt x="2472707" y="349253"/>
                  </a:lnTo>
                  <a:lnTo>
                    <a:pt x="2610079" y="611193"/>
                  </a:lnTo>
                  <a:lnTo>
                    <a:pt x="2747452" y="742163"/>
                  </a:lnTo>
                  <a:lnTo>
                    <a:pt x="2884825" y="785819"/>
                  </a:lnTo>
                  <a:lnTo>
                    <a:pt x="3022197" y="654849"/>
                  </a:lnTo>
                  <a:lnTo>
                    <a:pt x="3159570" y="523879"/>
                  </a:lnTo>
                  <a:lnTo>
                    <a:pt x="3296943" y="480223"/>
                  </a:lnTo>
                  <a:lnTo>
                    <a:pt x="3434315" y="480223"/>
                  </a:lnTo>
                </a:path>
              </a:pathLst>
            </a:custGeom>
            <a:ln w="27101" cap="flat">
              <a:solidFill>
                <a:srgbClr val="80BD41">
                  <a:alpha val="69803"/>
                </a:srgbClr>
              </a:solidFill>
              <a:prstDash val="solid"/>
              <a:round/>
            </a:ln>
          </p:spPr>
          <p:txBody>
            <a:bodyPr/>
            <a:lstStyle/>
            <a:p/>
          </p:txBody>
        </p:sp>
        <p:sp>
          <p:nvSpPr>
            <p:cNvPr id="89" name="pl89"/>
            <p:cNvSpPr/>
            <p:nvPr/>
          </p:nvSpPr>
          <p:spPr>
            <a:xfrm>
              <a:off x="5398790" y="2272688"/>
              <a:ext cx="3434315" cy="523879"/>
            </a:xfrm>
            <a:custGeom>
              <a:avLst/>
              <a:pathLst>
                <a:path w="3434315" h="523879">
                  <a:moveTo>
                    <a:pt x="0" y="218283"/>
                  </a:moveTo>
                  <a:lnTo>
                    <a:pt x="137372" y="174626"/>
                  </a:lnTo>
                  <a:lnTo>
                    <a:pt x="274745" y="261939"/>
                  </a:lnTo>
                  <a:lnTo>
                    <a:pt x="412117" y="218283"/>
                  </a:lnTo>
                  <a:lnTo>
                    <a:pt x="549490" y="174626"/>
                  </a:lnTo>
                  <a:lnTo>
                    <a:pt x="686863" y="130969"/>
                  </a:lnTo>
                  <a:lnTo>
                    <a:pt x="824235" y="130969"/>
                  </a:lnTo>
                  <a:lnTo>
                    <a:pt x="961608" y="87313"/>
                  </a:lnTo>
                  <a:lnTo>
                    <a:pt x="1098981" y="43656"/>
                  </a:lnTo>
                  <a:lnTo>
                    <a:pt x="1236353" y="43656"/>
                  </a:lnTo>
                  <a:lnTo>
                    <a:pt x="1373726" y="0"/>
                  </a:lnTo>
                  <a:lnTo>
                    <a:pt x="1511098" y="0"/>
                  </a:lnTo>
                  <a:lnTo>
                    <a:pt x="1648471" y="130969"/>
                  </a:lnTo>
                  <a:lnTo>
                    <a:pt x="1785844" y="43656"/>
                  </a:lnTo>
                  <a:lnTo>
                    <a:pt x="1923216" y="43656"/>
                  </a:lnTo>
                  <a:lnTo>
                    <a:pt x="2060589" y="130969"/>
                  </a:lnTo>
                  <a:lnTo>
                    <a:pt x="2197962" y="87313"/>
                  </a:lnTo>
                  <a:lnTo>
                    <a:pt x="2335334" y="43656"/>
                  </a:lnTo>
                  <a:lnTo>
                    <a:pt x="2472707" y="87313"/>
                  </a:lnTo>
                  <a:lnTo>
                    <a:pt x="2610079" y="87313"/>
                  </a:lnTo>
                  <a:lnTo>
                    <a:pt x="2747452" y="261939"/>
                  </a:lnTo>
                  <a:lnTo>
                    <a:pt x="2884825" y="261939"/>
                  </a:lnTo>
                  <a:lnTo>
                    <a:pt x="3022197" y="218283"/>
                  </a:lnTo>
                  <a:lnTo>
                    <a:pt x="3159570" y="436566"/>
                  </a:lnTo>
                  <a:lnTo>
                    <a:pt x="3296943" y="523879"/>
                  </a:lnTo>
                  <a:lnTo>
                    <a:pt x="3434315" y="349253"/>
                  </a:lnTo>
                </a:path>
              </a:pathLst>
            </a:custGeom>
            <a:ln w="27101" cap="flat">
              <a:solidFill>
                <a:srgbClr val="6A1E74">
                  <a:alpha val="69803"/>
                </a:srgbClr>
              </a:solidFill>
              <a:prstDash val="solid"/>
              <a:round/>
            </a:ln>
          </p:spPr>
          <p:txBody>
            <a:bodyPr/>
            <a:lstStyle/>
            <a:p/>
          </p:txBody>
        </p:sp>
        <p:sp>
          <p:nvSpPr>
            <p:cNvPr id="90" name="pl90"/>
            <p:cNvSpPr/>
            <p:nvPr/>
          </p:nvSpPr>
          <p:spPr>
            <a:xfrm>
              <a:off x="5398790" y="2229031"/>
              <a:ext cx="3434315" cy="1397012"/>
            </a:xfrm>
            <a:custGeom>
              <a:avLst/>
              <a:pathLst>
                <a:path w="3434315" h="1397012">
                  <a:moveTo>
                    <a:pt x="0" y="1397012"/>
                  </a:moveTo>
                  <a:lnTo>
                    <a:pt x="137372" y="1309699"/>
                  </a:lnTo>
                  <a:lnTo>
                    <a:pt x="274745" y="1309699"/>
                  </a:lnTo>
                  <a:lnTo>
                    <a:pt x="412117" y="1222386"/>
                  </a:lnTo>
                  <a:lnTo>
                    <a:pt x="549490" y="1091416"/>
                  </a:lnTo>
                  <a:lnTo>
                    <a:pt x="686863" y="1047759"/>
                  </a:lnTo>
                  <a:lnTo>
                    <a:pt x="824235" y="1091416"/>
                  </a:lnTo>
                  <a:lnTo>
                    <a:pt x="961608" y="1135073"/>
                  </a:lnTo>
                  <a:lnTo>
                    <a:pt x="1098981" y="960446"/>
                  </a:lnTo>
                  <a:lnTo>
                    <a:pt x="1236353" y="829476"/>
                  </a:lnTo>
                  <a:lnTo>
                    <a:pt x="1373726" y="698506"/>
                  </a:lnTo>
                  <a:lnTo>
                    <a:pt x="1511098" y="523879"/>
                  </a:lnTo>
                  <a:lnTo>
                    <a:pt x="1648471" y="523879"/>
                  </a:lnTo>
                  <a:lnTo>
                    <a:pt x="1785844" y="480223"/>
                  </a:lnTo>
                  <a:lnTo>
                    <a:pt x="1923216" y="392909"/>
                  </a:lnTo>
                  <a:lnTo>
                    <a:pt x="2060589" y="305596"/>
                  </a:lnTo>
                  <a:lnTo>
                    <a:pt x="2197962" y="261939"/>
                  </a:lnTo>
                  <a:lnTo>
                    <a:pt x="2335334" y="218283"/>
                  </a:lnTo>
                  <a:lnTo>
                    <a:pt x="2472707" y="174626"/>
                  </a:lnTo>
                  <a:lnTo>
                    <a:pt x="2610079" y="130969"/>
                  </a:lnTo>
                  <a:lnTo>
                    <a:pt x="2747452" y="349253"/>
                  </a:lnTo>
                  <a:lnTo>
                    <a:pt x="2884825" y="305596"/>
                  </a:lnTo>
                  <a:lnTo>
                    <a:pt x="3022197" y="43656"/>
                  </a:lnTo>
                  <a:lnTo>
                    <a:pt x="3159570" y="87313"/>
                  </a:lnTo>
                  <a:lnTo>
                    <a:pt x="3296943" y="0"/>
                  </a:lnTo>
                  <a:lnTo>
                    <a:pt x="3434315" y="0"/>
                  </a:lnTo>
                </a:path>
              </a:pathLst>
            </a:custGeom>
            <a:ln w="27101" cap="flat">
              <a:solidFill>
                <a:srgbClr val="E2231A">
                  <a:alpha val="69803"/>
                </a:srgbClr>
              </a:solidFill>
              <a:prstDash val="solid"/>
              <a:round/>
            </a:ln>
          </p:spPr>
          <p:txBody>
            <a:bodyPr/>
            <a:lstStyle/>
            <a:p/>
          </p:txBody>
        </p:sp>
        <p:sp>
          <p:nvSpPr>
            <p:cNvPr id="91" name="pl91"/>
            <p:cNvSpPr/>
            <p:nvPr/>
          </p:nvSpPr>
          <p:spPr>
            <a:xfrm>
              <a:off x="5398790" y="2360001"/>
              <a:ext cx="3434315" cy="1397012"/>
            </a:xfrm>
            <a:custGeom>
              <a:avLst/>
              <a:pathLst>
                <a:path w="3434315" h="1397012">
                  <a:moveTo>
                    <a:pt x="0" y="1353356"/>
                  </a:moveTo>
                  <a:lnTo>
                    <a:pt x="137372" y="1397012"/>
                  </a:lnTo>
                  <a:lnTo>
                    <a:pt x="274745" y="1309699"/>
                  </a:lnTo>
                  <a:lnTo>
                    <a:pt x="412117" y="1135073"/>
                  </a:lnTo>
                  <a:lnTo>
                    <a:pt x="549490" y="916789"/>
                  </a:lnTo>
                  <a:lnTo>
                    <a:pt x="686863" y="742163"/>
                  </a:lnTo>
                  <a:lnTo>
                    <a:pt x="824235" y="611193"/>
                  </a:lnTo>
                  <a:lnTo>
                    <a:pt x="961608" y="523879"/>
                  </a:lnTo>
                  <a:lnTo>
                    <a:pt x="1098981" y="305596"/>
                  </a:lnTo>
                  <a:lnTo>
                    <a:pt x="1236353" y="87313"/>
                  </a:lnTo>
                  <a:lnTo>
                    <a:pt x="1373726" y="261939"/>
                  </a:lnTo>
                  <a:lnTo>
                    <a:pt x="1511098" y="349253"/>
                  </a:lnTo>
                  <a:lnTo>
                    <a:pt x="1648471" y="436566"/>
                  </a:lnTo>
                  <a:lnTo>
                    <a:pt x="1785844" y="436566"/>
                  </a:lnTo>
                  <a:lnTo>
                    <a:pt x="1923216" y="392909"/>
                  </a:lnTo>
                  <a:lnTo>
                    <a:pt x="2060589" y="436566"/>
                  </a:lnTo>
                  <a:lnTo>
                    <a:pt x="2197962" y="218283"/>
                  </a:lnTo>
                  <a:lnTo>
                    <a:pt x="2335334" y="174626"/>
                  </a:lnTo>
                  <a:lnTo>
                    <a:pt x="2472707" y="87313"/>
                  </a:lnTo>
                  <a:lnTo>
                    <a:pt x="2610079" y="0"/>
                  </a:lnTo>
                  <a:lnTo>
                    <a:pt x="2747452" y="130969"/>
                  </a:lnTo>
                  <a:lnTo>
                    <a:pt x="2884825" y="305596"/>
                  </a:lnTo>
                  <a:lnTo>
                    <a:pt x="3022197" y="218283"/>
                  </a:lnTo>
                  <a:lnTo>
                    <a:pt x="3159570" y="87313"/>
                  </a:lnTo>
                  <a:lnTo>
                    <a:pt x="3296943" y="43656"/>
                  </a:lnTo>
                  <a:lnTo>
                    <a:pt x="3434315" y="43656"/>
                  </a:lnTo>
                </a:path>
              </a:pathLst>
            </a:custGeom>
            <a:ln w="27101" cap="flat">
              <a:solidFill>
                <a:srgbClr val="F26A21">
                  <a:alpha val="69803"/>
                </a:srgbClr>
              </a:solidFill>
              <a:prstDash val="solid"/>
              <a:round/>
            </a:ln>
          </p:spPr>
          <p:txBody>
            <a:bodyPr/>
            <a:lstStyle/>
            <a:p/>
          </p:txBody>
        </p:sp>
        <p:sp>
          <p:nvSpPr>
            <p:cNvPr id="92" name="pl92"/>
            <p:cNvSpPr/>
            <p:nvPr/>
          </p:nvSpPr>
          <p:spPr>
            <a:xfrm>
              <a:off x="5398790" y="2360001"/>
              <a:ext cx="3434315" cy="0"/>
            </a:xfrm>
            <a:custGeom>
              <a:avLst/>
              <a:pathLst>
                <a:path w="3434315" h="0">
                  <a:moveTo>
                    <a:pt x="0" y="0"/>
                  </a:moveTo>
                  <a:lnTo>
                    <a:pt x="0" y="0"/>
                  </a:ln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93" name="pl93"/>
            <p:cNvSpPr/>
            <p:nvPr/>
          </p:nvSpPr>
          <p:spPr>
            <a:xfrm>
              <a:off x="5398790" y="1748808"/>
              <a:ext cx="3434315" cy="785819"/>
            </a:xfrm>
            <a:custGeom>
              <a:avLst/>
              <a:pathLst>
                <a:path w="3434315" h="785819">
                  <a:moveTo>
                    <a:pt x="0" y="130969"/>
                  </a:moveTo>
                  <a:lnTo>
                    <a:pt x="137372" y="174626"/>
                  </a:lnTo>
                  <a:lnTo>
                    <a:pt x="274745" y="130969"/>
                  </a:lnTo>
                  <a:lnTo>
                    <a:pt x="412117" y="87313"/>
                  </a:lnTo>
                  <a:lnTo>
                    <a:pt x="549490" y="43656"/>
                  </a:lnTo>
                  <a:lnTo>
                    <a:pt x="686863" y="0"/>
                  </a:lnTo>
                  <a:lnTo>
                    <a:pt x="824235" y="43656"/>
                  </a:lnTo>
                  <a:lnTo>
                    <a:pt x="961608" y="43656"/>
                  </a:lnTo>
                  <a:lnTo>
                    <a:pt x="1098981" y="87313"/>
                  </a:lnTo>
                  <a:lnTo>
                    <a:pt x="1236353" y="0"/>
                  </a:lnTo>
                  <a:lnTo>
                    <a:pt x="1373726" y="43656"/>
                  </a:lnTo>
                  <a:lnTo>
                    <a:pt x="1511098" y="43656"/>
                  </a:lnTo>
                  <a:lnTo>
                    <a:pt x="1648471" y="43656"/>
                  </a:lnTo>
                  <a:lnTo>
                    <a:pt x="1785844" y="174626"/>
                  </a:lnTo>
                  <a:lnTo>
                    <a:pt x="1923216" y="218283"/>
                  </a:lnTo>
                  <a:lnTo>
                    <a:pt x="2060589" y="174626"/>
                  </a:lnTo>
                  <a:lnTo>
                    <a:pt x="2197962" y="218283"/>
                  </a:lnTo>
                  <a:lnTo>
                    <a:pt x="2335334" y="392909"/>
                  </a:lnTo>
                  <a:lnTo>
                    <a:pt x="2472707" y="349253"/>
                  </a:lnTo>
                  <a:lnTo>
                    <a:pt x="2610079" y="611193"/>
                  </a:lnTo>
                  <a:lnTo>
                    <a:pt x="2747452" y="742163"/>
                  </a:lnTo>
                  <a:lnTo>
                    <a:pt x="2884825" y="785819"/>
                  </a:lnTo>
                  <a:lnTo>
                    <a:pt x="3022197" y="654849"/>
                  </a:lnTo>
                  <a:lnTo>
                    <a:pt x="3159570" y="523879"/>
                  </a:lnTo>
                  <a:lnTo>
                    <a:pt x="3296943" y="480223"/>
                  </a:lnTo>
                  <a:lnTo>
                    <a:pt x="3434315" y="480223"/>
                  </a:lnTo>
                </a:path>
              </a:pathLst>
            </a:custGeom>
            <a:ln w="65043" cap="flat">
              <a:solidFill>
                <a:srgbClr val="000000">
                  <a:alpha val="100000"/>
                </a:srgbClr>
              </a:solidFill>
              <a:prstDash val="solid"/>
              <a:round/>
            </a:ln>
          </p:spPr>
          <p:txBody>
            <a:bodyPr/>
            <a:lstStyle/>
            <a:p/>
          </p:txBody>
        </p:sp>
        <p:sp>
          <p:nvSpPr>
            <p:cNvPr id="94" name="pl94"/>
            <p:cNvSpPr/>
            <p:nvPr/>
          </p:nvSpPr>
          <p:spPr>
            <a:xfrm>
              <a:off x="5398790" y="1748808"/>
              <a:ext cx="3434315" cy="785819"/>
            </a:xfrm>
            <a:custGeom>
              <a:avLst/>
              <a:pathLst>
                <a:path w="3434315" h="785819">
                  <a:moveTo>
                    <a:pt x="0" y="130969"/>
                  </a:moveTo>
                  <a:lnTo>
                    <a:pt x="137372" y="174626"/>
                  </a:lnTo>
                  <a:lnTo>
                    <a:pt x="274745" y="130969"/>
                  </a:lnTo>
                  <a:lnTo>
                    <a:pt x="412117" y="87313"/>
                  </a:lnTo>
                  <a:lnTo>
                    <a:pt x="549490" y="43656"/>
                  </a:lnTo>
                  <a:lnTo>
                    <a:pt x="686863" y="0"/>
                  </a:lnTo>
                  <a:lnTo>
                    <a:pt x="824235" y="43656"/>
                  </a:lnTo>
                  <a:lnTo>
                    <a:pt x="961608" y="43656"/>
                  </a:lnTo>
                  <a:lnTo>
                    <a:pt x="1098981" y="87313"/>
                  </a:lnTo>
                  <a:lnTo>
                    <a:pt x="1236353" y="0"/>
                  </a:lnTo>
                  <a:lnTo>
                    <a:pt x="1373726" y="43656"/>
                  </a:lnTo>
                  <a:lnTo>
                    <a:pt x="1511098" y="43656"/>
                  </a:lnTo>
                  <a:lnTo>
                    <a:pt x="1648471" y="43656"/>
                  </a:lnTo>
                  <a:lnTo>
                    <a:pt x="1785844" y="174626"/>
                  </a:lnTo>
                  <a:lnTo>
                    <a:pt x="1923216" y="218283"/>
                  </a:lnTo>
                  <a:lnTo>
                    <a:pt x="2060589" y="174626"/>
                  </a:lnTo>
                  <a:lnTo>
                    <a:pt x="2197962" y="218283"/>
                  </a:lnTo>
                  <a:lnTo>
                    <a:pt x="2335334" y="392909"/>
                  </a:lnTo>
                  <a:lnTo>
                    <a:pt x="2472707" y="349253"/>
                  </a:lnTo>
                  <a:lnTo>
                    <a:pt x="2610079" y="611193"/>
                  </a:lnTo>
                  <a:lnTo>
                    <a:pt x="2747452" y="742163"/>
                  </a:lnTo>
                  <a:lnTo>
                    <a:pt x="2884825" y="785819"/>
                  </a:lnTo>
                  <a:lnTo>
                    <a:pt x="3022197" y="654849"/>
                  </a:lnTo>
                  <a:lnTo>
                    <a:pt x="3159570" y="523879"/>
                  </a:lnTo>
                  <a:lnTo>
                    <a:pt x="3296943" y="480223"/>
                  </a:lnTo>
                  <a:lnTo>
                    <a:pt x="3434315" y="480223"/>
                  </a:lnTo>
                </a:path>
              </a:pathLst>
            </a:custGeom>
            <a:ln w="40651" cap="flat">
              <a:solidFill>
                <a:srgbClr val="80BD41">
                  <a:alpha val="100000"/>
                </a:srgbClr>
              </a:solidFill>
              <a:prstDash val="solid"/>
              <a:round/>
            </a:ln>
          </p:spPr>
          <p:txBody>
            <a:bodyPr/>
            <a:lstStyle/>
            <a:p/>
          </p:txBody>
        </p:sp>
        <p:sp>
          <p:nvSpPr>
            <p:cNvPr id="95" name="tx95"/>
            <p:cNvSpPr/>
            <p:nvPr/>
          </p:nvSpPr>
          <p:spPr>
            <a:xfrm>
              <a:off x="5342554" y="170122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6" name="tx96"/>
            <p:cNvSpPr/>
            <p:nvPr/>
          </p:nvSpPr>
          <p:spPr>
            <a:xfrm>
              <a:off x="6025394" y="15702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7" name="tx97"/>
            <p:cNvSpPr/>
            <p:nvPr/>
          </p:nvSpPr>
          <p:spPr>
            <a:xfrm>
              <a:off x="6712257" y="16139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8" name="tx98"/>
            <p:cNvSpPr/>
            <p:nvPr/>
          </p:nvSpPr>
          <p:spPr>
            <a:xfrm>
              <a:off x="7399120" y="17448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9" name="tx99"/>
            <p:cNvSpPr/>
            <p:nvPr/>
          </p:nvSpPr>
          <p:spPr>
            <a:xfrm>
              <a:off x="7978740" y="21814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0" name="tx100"/>
            <p:cNvSpPr/>
            <p:nvPr/>
          </p:nvSpPr>
          <p:spPr>
            <a:xfrm>
              <a:off x="8802976" y="20504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1" name="tx101"/>
            <p:cNvSpPr/>
            <p:nvPr/>
          </p:nvSpPr>
          <p:spPr>
            <a:xfrm>
              <a:off x="4980741" y="362421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102" name="tx102"/>
            <p:cNvSpPr/>
            <p:nvPr/>
          </p:nvSpPr>
          <p:spPr>
            <a:xfrm>
              <a:off x="4980741" y="3187643"/>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03" name="tx103"/>
            <p:cNvSpPr/>
            <p:nvPr/>
          </p:nvSpPr>
          <p:spPr>
            <a:xfrm>
              <a:off x="4980741" y="2751077"/>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04" name="tx104"/>
            <p:cNvSpPr/>
            <p:nvPr/>
          </p:nvSpPr>
          <p:spPr>
            <a:xfrm>
              <a:off x="5093761" y="231451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05" name="tx105"/>
            <p:cNvSpPr/>
            <p:nvPr/>
          </p:nvSpPr>
          <p:spPr>
            <a:xfrm>
              <a:off x="5023078" y="187794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06" name="tx106"/>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07" name="tx107"/>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08" name="tx108"/>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09" name="tx109"/>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10" name="tx110"/>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11" name="tx111"/>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12" name="tx112"/>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13" name="pl113"/>
            <p:cNvSpPr/>
            <p:nvPr/>
          </p:nvSpPr>
          <p:spPr>
            <a:xfrm>
              <a:off x="5728746"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14" name="pl114"/>
            <p:cNvSpPr/>
            <p:nvPr/>
          </p:nvSpPr>
          <p:spPr>
            <a:xfrm>
              <a:off x="5728746"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15" name="pl115"/>
            <p:cNvSpPr/>
            <p:nvPr/>
          </p:nvSpPr>
          <p:spPr>
            <a:xfrm>
              <a:off x="6440156"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16" name="pl116"/>
            <p:cNvSpPr/>
            <p:nvPr/>
          </p:nvSpPr>
          <p:spPr>
            <a:xfrm>
              <a:off x="6440156"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17" name="pl117"/>
            <p:cNvSpPr/>
            <p:nvPr/>
          </p:nvSpPr>
          <p:spPr>
            <a:xfrm>
              <a:off x="6440156"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18" name="pl118"/>
            <p:cNvSpPr/>
            <p:nvPr/>
          </p:nvSpPr>
          <p:spPr>
            <a:xfrm>
              <a:off x="7144524"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19" name="pl119"/>
            <p:cNvSpPr/>
            <p:nvPr/>
          </p:nvSpPr>
          <p:spPr>
            <a:xfrm>
              <a:off x="7144524"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20" name="pl120"/>
            <p:cNvSpPr/>
            <p:nvPr/>
          </p:nvSpPr>
          <p:spPr>
            <a:xfrm>
              <a:off x="7870016"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21" name="tx121"/>
            <p:cNvSpPr/>
            <p:nvPr/>
          </p:nvSpPr>
          <p:spPr>
            <a:xfrm>
              <a:off x="5995846"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22" name="tx122"/>
            <p:cNvSpPr/>
            <p:nvPr/>
          </p:nvSpPr>
          <p:spPr>
            <a:xfrm>
              <a:off x="5995846"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23" name="tx123"/>
            <p:cNvSpPr/>
            <p:nvPr/>
          </p:nvSpPr>
          <p:spPr>
            <a:xfrm>
              <a:off x="670725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24" name="tx124"/>
            <p:cNvSpPr/>
            <p:nvPr/>
          </p:nvSpPr>
          <p:spPr>
            <a:xfrm>
              <a:off x="6707255"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25" name="tx125"/>
            <p:cNvSpPr/>
            <p:nvPr/>
          </p:nvSpPr>
          <p:spPr>
            <a:xfrm>
              <a:off x="7411624"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26" name="tx126"/>
            <p:cNvSpPr/>
            <p:nvPr/>
          </p:nvSpPr>
          <p:spPr>
            <a:xfrm>
              <a:off x="7411624"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27" name="tx127"/>
            <p:cNvSpPr/>
            <p:nvPr/>
          </p:nvSpPr>
          <p:spPr>
            <a:xfrm>
              <a:off x="8137115"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28" name="tx128"/>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29" name="pl129"/>
            <p:cNvSpPr/>
            <p:nvPr/>
          </p:nvSpPr>
          <p:spPr>
            <a:xfrm>
              <a:off x="219893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4038366"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31" name="pl131"/>
            <p:cNvSpPr/>
            <p:nvPr/>
          </p:nvSpPr>
          <p:spPr>
            <a:xfrm>
              <a:off x="5877794"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32" name="pl132"/>
            <p:cNvSpPr/>
            <p:nvPr/>
          </p:nvSpPr>
          <p:spPr>
            <a:xfrm>
              <a:off x="7717222"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33" name="pl133"/>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34" name="pl134"/>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35" name="pl135"/>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36" name="pl136"/>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7" name="pl137"/>
            <p:cNvSpPr/>
            <p:nvPr/>
          </p:nvSpPr>
          <p:spPr>
            <a:xfrm>
              <a:off x="3118652"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8" name="pl138"/>
            <p:cNvSpPr/>
            <p:nvPr/>
          </p:nvSpPr>
          <p:spPr>
            <a:xfrm>
              <a:off x="4958080"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9" name="pl139"/>
            <p:cNvSpPr/>
            <p:nvPr/>
          </p:nvSpPr>
          <p:spPr>
            <a:xfrm>
              <a:off x="6797508"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8636936"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41" name="rc141"/>
            <p:cNvSpPr/>
            <p:nvPr/>
          </p:nvSpPr>
          <p:spPr>
            <a:xfrm>
              <a:off x="1279224" y="5796365"/>
              <a:ext cx="7357712" cy="100410"/>
            </a:xfrm>
            <a:prstGeom prst="rect">
              <a:avLst/>
            </a:prstGeom>
            <a:solidFill>
              <a:srgbClr val="80BD41">
                <a:alpha val="80000"/>
              </a:srgbClr>
            </a:solidFill>
          </p:spPr>
          <p:txBody>
            <a:bodyPr/>
            <a:lstStyle/>
            <a:p/>
          </p:txBody>
        </p:sp>
        <p:sp>
          <p:nvSpPr>
            <p:cNvPr id="142" name="rc142"/>
            <p:cNvSpPr/>
            <p:nvPr/>
          </p:nvSpPr>
          <p:spPr>
            <a:xfrm>
              <a:off x="1279224" y="5670852"/>
              <a:ext cx="5886169" cy="100410"/>
            </a:xfrm>
            <a:prstGeom prst="rect">
              <a:avLst/>
            </a:prstGeom>
            <a:solidFill>
              <a:srgbClr val="80BD41">
                <a:alpha val="80000"/>
              </a:srgbClr>
            </a:solidFill>
          </p:spPr>
          <p:txBody>
            <a:bodyPr/>
            <a:lstStyle/>
            <a:p/>
          </p:txBody>
        </p:sp>
        <p:sp>
          <p:nvSpPr>
            <p:cNvPr id="143" name="rc143"/>
            <p:cNvSpPr/>
            <p:nvPr/>
          </p:nvSpPr>
          <p:spPr>
            <a:xfrm>
              <a:off x="1279224" y="5545339"/>
              <a:ext cx="5518284" cy="100410"/>
            </a:xfrm>
            <a:prstGeom prst="rect">
              <a:avLst/>
            </a:prstGeom>
            <a:solidFill>
              <a:srgbClr val="80BD41">
                <a:alpha val="80000"/>
              </a:srgbClr>
            </a:solidFill>
          </p:spPr>
          <p:txBody>
            <a:bodyPr/>
            <a:lstStyle/>
            <a:p/>
          </p:txBody>
        </p:sp>
        <p:sp>
          <p:nvSpPr>
            <p:cNvPr id="144" name="tx144"/>
            <p:cNvSpPr/>
            <p:nvPr/>
          </p:nvSpPr>
          <p:spPr>
            <a:xfrm>
              <a:off x="8667065" y="58077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5" name="tx145"/>
            <p:cNvSpPr/>
            <p:nvPr/>
          </p:nvSpPr>
          <p:spPr>
            <a:xfrm>
              <a:off x="7240694" y="5682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46" name="tx146"/>
            <p:cNvSpPr/>
            <p:nvPr/>
          </p:nvSpPr>
          <p:spPr>
            <a:xfrm>
              <a:off x="6872809" y="5556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47" name="tx147"/>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48" name="tx148"/>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49" name="tx149"/>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50" name="tx150"/>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51" name="tx151"/>
            <p:cNvSpPr/>
            <p:nvPr/>
          </p:nvSpPr>
          <p:spPr>
            <a:xfrm>
              <a:off x="294199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52" name="tx152"/>
            <p:cNvSpPr/>
            <p:nvPr/>
          </p:nvSpPr>
          <p:spPr>
            <a:xfrm>
              <a:off x="4781418"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53" name="tx153"/>
            <p:cNvSpPr/>
            <p:nvPr/>
          </p:nvSpPr>
          <p:spPr>
            <a:xfrm>
              <a:off x="6620846"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54" name="tx154"/>
            <p:cNvSpPr/>
            <p:nvPr/>
          </p:nvSpPr>
          <p:spPr>
            <a:xfrm>
              <a:off x="8460274"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55" name="tx155"/>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56" name="tx156"/>
            <p:cNvSpPr/>
            <p:nvPr/>
          </p:nvSpPr>
          <p:spPr>
            <a:xfrm>
              <a:off x="911338" y="5309464"/>
              <a:ext cx="349913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LACR</a:t>
              </a:r>
            </a:p>
          </p:txBody>
        </p:sp>
        <p:sp>
          <p:nvSpPr>
            <p:cNvPr id="157" name="tx157"/>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58" name="tx158"/>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59" name="tx159"/>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6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DTP3 coverage of 83%.
DTP3 coverage (83%) was 3 percentage points higher than in 2019 (80%).
This equates to 1.5 million undervaccinated children in 2025 compared to 2 million undervaccinated children in 2019.</a:t>
            </a:r>
          </a:p>
        </p:txBody>
      </p:sp>
      <p:sp>
        <p:nvSpPr>
          <p:cNvPr id="16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has improved since 2000 in most regions and exceeded pre-pandemic levels in some regions, but progress is uneven and gaps in undervaccinated children persist.</a:t>
            </a:r>
          </a:p>
        </p:txBody>
      </p:sp>
      <p:grpSp xmlns:pic="http://schemas.openxmlformats.org/drawingml/2006/picture">
        <p:nvGrpSpPr>
          <p:cNvPr id="162" name=""/>
          <p:cNvGrpSpPr/>
          <p:nvPr/>
        </p:nvGrpSpPr>
        <p:grpSpPr>
          <a:xfrm>
            <a:off x="292608" y="1005840"/>
            <a:ext cx="8595360" cy="28575"/>
            <a:chOff x="292608" y="1005840"/>
            <a:chExt cx="8595360" cy="28575"/>
          </a:xfrm>
        </p:grpSpPr>
        <p:sp>
          <p:nvSpPr>
            <p:cNvPr id="16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6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1083054"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64287"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4552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2675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3054" y="2105119"/>
              <a:ext cx="3434315" cy="456720"/>
            </a:xfrm>
            <a:custGeom>
              <a:avLst/>
              <a:pathLst>
                <a:path w="3434315" h="456720">
                  <a:moveTo>
                    <a:pt x="0" y="0"/>
                  </a:moveTo>
                  <a:lnTo>
                    <a:pt x="490616" y="0"/>
                  </a:lnTo>
                  <a:lnTo>
                    <a:pt x="981233" y="101493"/>
                  </a:lnTo>
                  <a:lnTo>
                    <a:pt x="1471849" y="456720"/>
                  </a:lnTo>
                  <a:lnTo>
                    <a:pt x="1962466" y="0"/>
                  </a:lnTo>
                  <a:lnTo>
                    <a:pt x="2453082" y="253733"/>
                  </a:lnTo>
                  <a:lnTo>
                    <a:pt x="2943699" y="253733"/>
                  </a:lnTo>
                  <a:lnTo>
                    <a:pt x="3434315" y="202987"/>
                  </a:lnTo>
                </a:path>
              </a:pathLst>
            </a:custGeom>
            <a:ln w="27101" cap="flat">
              <a:solidFill>
                <a:srgbClr val="0058AB">
                  <a:alpha val="69803"/>
                </a:srgbClr>
              </a:solidFill>
              <a:prstDash val="solid"/>
              <a:round/>
            </a:ln>
          </p:spPr>
          <p:txBody>
            <a:bodyPr/>
            <a:lstStyle/>
            <a:p/>
          </p:txBody>
        </p:sp>
        <p:sp>
          <p:nvSpPr>
            <p:cNvPr id="19" name="pl19"/>
            <p:cNvSpPr/>
            <p:nvPr/>
          </p:nvSpPr>
          <p:spPr>
            <a:xfrm>
              <a:off x="1083054" y="2155866"/>
              <a:ext cx="3434315" cy="304480"/>
            </a:xfrm>
            <a:custGeom>
              <a:avLst/>
              <a:pathLst>
                <a:path w="3434315" h="304480">
                  <a:moveTo>
                    <a:pt x="0" y="50746"/>
                  </a:moveTo>
                  <a:lnTo>
                    <a:pt x="490616" y="0"/>
                  </a:lnTo>
                  <a:lnTo>
                    <a:pt x="981233" y="202987"/>
                  </a:lnTo>
                  <a:lnTo>
                    <a:pt x="1471849" y="202987"/>
                  </a:lnTo>
                  <a:lnTo>
                    <a:pt x="1962466" y="152240"/>
                  </a:lnTo>
                  <a:lnTo>
                    <a:pt x="2453082" y="152240"/>
                  </a:lnTo>
                  <a:lnTo>
                    <a:pt x="2943699" y="304480"/>
                  </a:lnTo>
                  <a:lnTo>
                    <a:pt x="3434315" y="253733"/>
                  </a:lnTo>
                </a:path>
              </a:pathLst>
            </a:custGeom>
            <a:ln w="27101" cap="flat">
              <a:solidFill>
                <a:srgbClr val="1CABE2">
                  <a:alpha val="69803"/>
                </a:srgbClr>
              </a:solidFill>
              <a:prstDash val="solid"/>
              <a:round/>
            </a:ln>
          </p:spPr>
          <p:txBody>
            <a:bodyPr/>
            <a:lstStyle/>
            <a:p/>
          </p:txBody>
        </p:sp>
        <p:sp>
          <p:nvSpPr>
            <p:cNvPr id="20" name="pl20"/>
            <p:cNvSpPr/>
            <p:nvPr/>
          </p:nvSpPr>
          <p:spPr>
            <a:xfrm>
              <a:off x="1083054" y="2714080"/>
              <a:ext cx="3434315" cy="202987"/>
            </a:xfrm>
            <a:custGeom>
              <a:avLst/>
              <a:pathLst>
                <a:path w="3434315" h="202987">
                  <a:moveTo>
                    <a:pt x="0" y="50746"/>
                  </a:moveTo>
                  <a:lnTo>
                    <a:pt x="490616" y="0"/>
                  </a:lnTo>
                  <a:lnTo>
                    <a:pt x="981233" y="101493"/>
                  </a:lnTo>
                  <a:lnTo>
                    <a:pt x="1471849" y="202987"/>
                  </a:lnTo>
                  <a:lnTo>
                    <a:pt x="1962466" y="202987"/>
                  </a:lnTo>
                  <a:lnTo>
                    <a:pt x="2453082" y="101493"/>
                  </a:lnTo>
                  <a:lnTo>
                    <a:pt x="2943699" y="101493"/>
                  </a:lnTo>
                  <a:lnTo>
                    <a:pt x="3434315" y="50746"/>
                  </a:lnTo>
                </a:path>
              </a:pathLst>
            </a:custGeom>
            <a:ln w="27101" cap="flat">
              <a:solidFill>
                <a:srgbClr val="00833D">
                  <a:alpha val="69803"/>
                </a:srgbClr>
              </a:solidFill>
              <a:prstDash val="solid"/>
              <a:round/>
            </a:ln>
          </p:spPr>
          <p:txBody>
            <a:bodyPr/>
            <a:lstStyle/>
            <a:p/>
          </p:txBody>
        </p:sp>
        <p:sp>
          <p:nvSpPr>
            <p:cNvPr id="21" name="pl21"/>
            <p:cNvSpPr/>
            <p:nvPr/>
          </p:nvSpPr>
          <p:spPr>
            <a:xfrm>
              <a:off x="1083054" y="2460346"/>
              <a:ext cx="3434315" cy="507467"/>
            </a:xfrm>
            <a:custGeom>
              <a:avLst/>
              <a:pathLst>
                <a:path w="3434315" h="507467">
                  <a:moveTo>
                    <a:pt x="0" y="0"/>
                  </a:moveTo>
                  <a:lnTo>
                    <a:pt x="490616" y="304480"/>
                  </a:lnTo>
                  <a:lnTo>
                    <a:pt x="981233" y="456720"/>
                  </a:lnTo>
                  <a:lnTo>
                    <a:pt x="1471849" y="507467"/>
                  </a:lnTo>
                  <a:lnTo>
                    <a:pt x="1962466" y="355227"/>
                  </a:lnTo>
                  <a:lnTo>
                    <a:pt x="2453082" y="202987"/>
                  </a:lnTo>
                  <a:lnTo>
                    <a:pt x="2943699" y="152240"/>
                  </a:lnTo>
                  <a:lnTo>
                    <a:pt x="3434315" y="152240"/>
                  </a:lnTo>
                </a:path>
              </a:pathLst>
            </a:custGeom>
            <a:ln w="27101" cap="flat">
              <a:solidFill>
                <a:srgbClr val="80BD41">
                  <a:alpha val="69803"/>
                </a:srgbClr>
              </a:solidFill>
              <a:prstDash val="solid"/>
              <a:round/>
            </a:ln>
          </p:spPr>
          <p:txBody>
            <a:bodyPr/>
            <a:lstStyle/>
            <a:p/>
          </p:txBody>
        </p:sp>
        <p:sp>
          <p:nvSpPr>
            <p:cNvPr id="22" name="pl22"/>
            <p:cNvSpPr/>
            <p:nvPr/>
          </p:nvSpPr>
          <p:spPr>
            <a:xfrm>
              <a:off x="1083054" y="2308106"/>
              <a:ext cx="3434315" cy="507467"/>
            </a:xfrm>
            <a:custGeom>
              <a:avLst/>
              <a:pathLst>
                <a:path w="3434315" h="507467">
                  <a:moveTo>
                    <a:pt x="0" y="0"/>
                  </a:moveTo>
                  <a:lnTo>
                    <a:pt x="490616" y="0"/>
                  </a:lnTo>
                  <a:lnTo>
                    <a:pt x="981233" y="202987"/>
                  </a:lnTo>
                  <a:lnTo>
                    <a:pt x="1471849" y="202987"/>
                  </a:lnTo>
                  <a:lnTo>
                    <a:pt x="1962466" y="152240"/>
                  </a:lnTo>
                  <a:lnTo>
                    <a:pt x="2453082" y="405974"/>
                  </a:lnTo>
                  <a:lnTo>
                    <a:pt x="2943699" y="507467"/>
                  </a:lnTo>
                  <a:lnTo>
                    <a:pt x="3434315" y="304480"/>
                  </a:lnTo>
                </a:path>
              </a:pathLst>
            </a:custGeom>
            <a:ln w="27101" cap="flat">
              <a:solidFill>
                <a:srgbClr val="6A1E74">
                  <a:alpha val="69803"/>
                </a:srgbClr>
              </a:solidFill>
              <a:prstDash val="solid"/>
              <a:round/>
            </a:ln>
          </p:spPr>
          <p:txBody>
            <a:bodyPr/>
            <a:lstStyle/>
            <a:p/>
          </p:txBody>
        </p:sp>
        <p:sp>
          <p:nvSpPr>
            <p:cNvPr id="23" name="pl23"/>
            <p:cNvSpPr/>
            <p:nvPr/>
          </p:nvSpPr>
          <p:spPr>
            <a:xfrm>
              <a:off x="1083054" y="2155866"/>
              <a:ext cx="3434315" cy="405974"/>
            </a:xfrm>
            <a:custGeom>
              <a:avLst/>
              <a:pathLst>
                <a:path w="3434315" h="405974">
                  <a:moveTo>
                    <a:pt x="0" y="202987"/>
                  </a:moveTo>
                  <a:lnTo>
                    <a:pt x="490616" y="152240"/>
                  </a:lnTo>
                  <a:lnTo>
                    <a:pt x="981233" y="405974"/>
                  </a:lnTo>
                  <a:lnTo>
                    <a:pt x="1471849" y="355227"/>
                  </a:lnTo>
                  <a:lnTo>
                    <a:pt x="1962466" y="50746"/>
                  </a:lnTo>
                  <a:lnTo>
                    <a:pt x="2453082" y="101493"/>
                  </a:lnTo>
                  <a:lnTo>
                    <a:pt x="2943699" y="0"/>
                  </a:lnTo>
                  <a:lnTo>
                    <a:pt x="3434315" y="0"/>
                  </a:lnTo>
                </a:path>
              </a:pathLst>
            </a:custGeom>
            <a:ln w="27101" cap="flat">
              <a:solidFill>
                <a:srgbClr val="E2231A">
                  <a:alpha val="69803"/>
                </a:srgbClr>
              </a:solidFill>
              <a:prstDash val="solid"/>
              <a:round/>
            </a:ln>
          </p:spPr>
          <p:txBody>
            <a:bodyPr/>
            <a:lstStyle/>
            <a:p/>
          </p:txBody>
        </p:sp>
        <p:sp>
          <p:nvSpPr>
            <p:cNvPr id="24" name="pl24"/>
            <p:cNvSpPr/>
            <p:nvPr/>
          </p:nvSpPr>
          <p:spPr>
            <a:xfrm>
              <a:off x="1083054" y="3170801"/>
              <a:ext cx="3434315" cy="355227"/>
            </a:xfrm>
            <a:custGeom>
              <a:avLst/>
              <a:pathLst>
                <a:path w="3434315" h="355227">
                  <a:moveTo>
                    <a:pt x="0" y="101493"/>
                  </a:moveTo>
                  <a:lnTo>
                    <a:pt x="490616" y="0"/>
                  </a:lnTo>
                  <a:lnTo>
                    <a:pt x="981233" y="152240"/>
                  </a:lnTo>
                  <a:lnTo>
                    <a:pt x="1471849" y="355227"/>
                  </a:lnTo>
                  <a:lnTo>
                    <a:pt x="1962466" y="253733"/>
                  </a:lnTo>
                  <a:lnTo>
                    <a:pt x="2453082" y="101493"/>
                  </a:lnTo>
                  <a:lnTo>
                    <a:pt x="2943699" y="50746"/>
                  </a:lnTo>
                  <a:lnTo>
                    <a:pt x="3434315" y="50746"/>
                  </a:lnTo>
                </a:path>
              </a:pathLst>
            </a:custGeom>
            <a:ln w="27101" cap="flat">
              <a:solidFill>
                <a:srgbClr val="F26A21">
                  <a:alpha val="69803"/>
                </a:srgbClr>
              </a:solidFill>
              <a:prstDash val="solid"/>
              <a:round/>
            </a:ln>
          </p:spPr>
          <p:txBody>
            <a:bodyPr/>
            <a:lstStyle/>
            <a:p/>
          </p:txBody>
        </p:sp>
        <p:sp>
          <p:nvSpPr>
            <p:cNvPr id="25" name="pl25"/>
            <p:cNvSpPr/>
            <p:nvPr/>
          </p:nvSpPr>
          <p:spPr>
            <a:xfrm>
              <a:off x="1083054" y="2460346"/>
              <a:ext cx="3434315" cy="507467"/>
            </a:xfrm>
            <a:custGeom>
              <a:avLst/>
              <a:pathLst>
                <a:path w="3434315" h="507467">
                  <a:moveTo>
                    <a:pt x="0" y="0"/>
                  </a:moveTo>
                  <a:lnTo>
                    <a:pt x="490616" y="304480"/>
                  </a:lnTo>
                  <a:lnTo>
                    <a:pt x="981233" y="456720"/>
                  </a:lnTo>
                  <a:lnTo>
                    <a:pt x="1471849" y="507467"/>
                  </a:lnTo>
                  <a:lnTo>
                    <a:pt x="1962466" y="355227"/>
                  </a:lnTo>
                  <a:lnTo>
                    <a:pt x="2453082" y="202987"/>
                  </a:lnTo>
                  <a:lnTo>
                    <a:pt x="2943699" y="152240"/>
                  </a:lnTo>
                  <a:lnTo>
                    <a:pt x="3434315" y="152240"/>
                  </a:lnTo>
                </a:path>
              </a:pathLst>
            </a:custGeom>
            <a:ln w="65043" cap="flat">
              <a:solidFill>
                <a:srgbClr val="000000">
                  <a:alpha val="100000"/>
                </a:srgbClr>
              </a:solidFill>
              <a:prstDash val="solid"/>
              <a:round/>
            </a:ln>
          </p:spPr>
          <p:txBody>
            <a:bodyPr/>
            <a:lstStyle/>
            <a:p/>
          </p:txBody>
        </p:sp>
        <p:sp>
          <p:nvSpPr>
            <p:cNvPr id="26" name="pl26"/>
            <p:cNvSpPr/>
            <p:nvPr/>
          </p:nvSpPr>
          <p:spPr>
            <a:xfrm>
              <a:off x="1083054" y="2460346"/>
              <a:ext cx="3434315" cy="507467"/>
            </a:xfrm>
            <a:custGeom>
              <a:avLst/>
              <a:pathLst>
                <a:path w="3434315" h="507467">
                  <a:moveTo>
                    <a:pt x="0" y="0"/>
                  </a:moveTo>
                  <a:lnTo>
                    <a:pt x="490616" y="304480"/>
                  </a:lnTo>
                  <a:lnTo>
                    <a:pt x="981233" y="456720"/>
                  </a:lnTo>
                  <a:lnTo>
                    <a:pt x="1471849" y="507467"/>
                  </a:lnTo>
                  <a:lnTo>
                    <a:pt x="1962466" y="355227"/>
                  </a:lnTo>
                  <a:lnTo>
                    <a:pt x="2453082" y="202987"/>
                  </a:lnTo>
                  <a:lnTo>
                    <a:pt x="2943699" y="152240"/>
                  </a:lnTo>
                  <a:lnTo>
                    <a:pt x="3434315" y="152240"/>
                  </a:lnTo>
                </a:path>
              </a:pathLst>
            </a:custGeom>
            <a:ln w="40651" cap="flat">
              <a:solidFill>
                <a:srgbClr val="80BD41">
                  <a:alpha val="100000"/>
                </a:srgbClr>
              </a:solidFill>
              <a:prstDash val="solid"/>
              <a:round/>
            </a:ln>
          </p:spPr>
          <p:txBody>
            <a:bodyPr/>
            <a:lstStyle/>
            <a:p/>
          </p:txBody>
        </p:sp>
        <p:sp>
          <p:nvSpPr>
            <p:cNvPr id="27" name="tx27"/>
            <p:cNvSpPr/>
            <p:nvPr/>
          </p:nvSpPr>
          <p:spPr>
            <a:xfrm>
              <a:off x="1022795"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8" name="tx28"/>
            <p:cNvSpPr/>
            <p:nvPr/>
          </p:nvSpPr>
          <p:spPr>
            <a:xfrm>
              <a:off x="1513411" y="25940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9" name="tx29"/>
            <p:cNvSpPr/>
            <p:nvPr/>
          </p:nvSpPr>
          <p:spPr>
            <a:xfrm>
              <a:off x="2004028" y="2746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0" name="tx30"/>
            <p:cNvSpPr/>
            <p:nvPr/>
          </p:nvSpPr>
          <p:spPr>
            <a:xfrm>
              <a:off x="2494644" y="27970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1" name="tx31"/>
            <p:cNvSpPr/>
            <p:nvPr/>
          </p:nvSpPr>
          <p:spPr>
            <a:xfrm>
              <a:off x="2985261" y="26447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2" name="tx32"/>
            <p:cNvSpPr/>
            <p:nvPr/>
          </p:nvSpPr>
          <p:spPr>
            <a:xfrm>
              <a:off x="3475877" y="24925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3" name="tx33"/>
            <p:cNvSpPr/>
            <p:nvPr/>
          </p:nvSpPr>
          <p:spPr>
            <a:xfrm>
              <a:off x="3966494"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4" name="tx34"/>
            <p:cNvSpPr/>
            <p:nvPr/>
          </p:nvSpPr>
          <p:spPr>
            <a:xfrm>
              <a:off x="4457110"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5" name="tx35"/>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6" name="tx36"/>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7" name="tx37"/>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8" name="tx38"/>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9" name="tx39"/>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0" name="tx40"/>
            <p:cNvSpPr/>
            <p:nvPr/>
          </p:nvSpPr>
          <p:spPr>
            <a:xfrm rot="-5400000">
              <a:off x="941688"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1" name="tx41"/>
            <p:cNvSpPr/>
            <p:nvPr/>
          </p:nvSpPr>
          <p:spPr>
            <a:xfrm rot="-5400000">
              <a:off x="1922921"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2" name="tx42"/>
            <p:cNvSpPr/>
            <p:nvPr/>
          </p:nvSpPr>
          <p:spPr>
            <a:xfrm rot="-5400000">
              <a:off x="290415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3" name="tx43"/>
            <p:cNvSpPr/>
            <p:nvPr/>
          </p:nvSpPr>
          <p:spPr>
            <a:xfrm rot="-5400000">
              <a:off x="388538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4" name="tx44"/>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5" name="pl45"/>
            <p:cNvSpPr/>
            <p:nvPr/>
          </p:nvSpPr>
          <p:spPr>
            <a:xfrm>
              <a:off x="1413010"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6" name="pl46"/>
            <p:cNvSpPr/>
            <p:nvPr/>
          </p:nvSpPr>
          <p:spPr>
            <a:xfrm>
              <a:off x="1413010"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7" name="pl47"/>
            <p:cNvSpPr/>
            <p:nvPr/>
          </p:nvSpPr>
          <p:spPr>
            <a:xfrm>
              <a:off x="2124419"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8" name="pl48"/>
            <p:cNvSpPr/>
            <p:nvPr/>
          </p:nvSpPr>
          <p:spPr>
            <a:xfrm>
              <a:off x="2124419"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2124419"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pl50"/>
            <p:cNvSpPr/>
            <p:nvPr/>
          </p:nvSpPr>
          <p:spPr>
            <a:xfrm>
              <a:off x="2828788"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51" name="pl51"/>
            <p:cNvSpPr/>
            <p:nvPr/>
          </p:nvSpPr>
          <p:spPr>
            <a:xfrm>
              <a:off x="2828788"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52" name="pl52"/>
            <p:cNvSpPr/>
            <p:nvPr/>
          </p:nvSpPr>
          <p:spPr>
            <a:xfrm>
              <a:off x="3554280"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53" name="tx53"/>
            <p:cNvSpPr/>
            <p:nvPr/>
          </p:nvSpPr>
          <p:spPr>
            <a:xfrm>
              <a:off x="1680109"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54" name="tx54"/>
            <p:cNvSpPr/>
            <p:nvPr/>
          </p:nvSpPr>
          <p:spPr>
            <a:xfrm>
              <a:off x="1680109"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55" name="tx55"/>
            <p:cNvSpPr/>
            <p:nvPr/>
          </p:nvSpPr>
          <p:spPr>
            <a:xfrm>
              <a:off x="2391519"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56" name="tx56"/>
            <p:cNvSpPr/>
            <p:nvPr/>
          </p:nvSpPr>
          <p:spPr>
            <a:xfrm>
              <a:off x="2391519"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57" name="tx57"/>
            <p:cNvSpPr/>
            <p:nvPr/>
          </p:nvSpPr>
          <p:spPr>
            <a:xfrm>
              <a:off x="3095888"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58" name="tx58"/>
            <p:cNvSpPr/>
            <p:nvPr/>
          </p:nvSpPr>
          <p:spPr>
            <a:xfrm>
              <a:off x="3095888"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59" name="tx59"/>
            <p:cNvSpPr/>
            <p:nvPr/>
          </p:nvSpPr>
          <p:spPr>
            <a:xfrm>
              <a:off x="3821379"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60" name="tx60"/>
            <p:cNvSpPr/>
            <p:nvPr/>
          </p:nvSpPr>
          <p:spPr>
            <a:xfrm>
              <a:off x="1618258" y="1437626"/>
              <a:ext cx="236390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LACR, 2018-2025</a:t>
              </a:r>
            </a:p>
          </p:txBody>
        </p:sp>
        <p:sp>
          <p:nvSpPr>
            <p:cNvPr id="61" name="pl61"/>
            <p:cNvSpPr/>
            <p:nvPr/>
          </p:nvSpPr>
          <p:spPr>
            <a:xfrm>
              <a:off x="5227074" y="34625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2" name="pl62"/>
            <p:cNvSpPr/>
            <p:nvPr/>
          </p:nvSpPr>
          <p:spPr>
            <a:xfrm>
              <a:off x="5227074" y="282826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3" name="pl63"/>
            <p:cNvSpPr/>
            <p:nvPr/>
          </p:nvSpPr>
          <p:spPr>
            <a:xfrm>
              <a:off x="5227074" y="219392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4" name="pl64"/>
            <p:cNvSpPr/>
            <p:nvPr/>
          </p:nvSpPr>
          <p:spPr>
            <a:xfrm>
              <a:off x="5227074" y="377976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5" name="pl65"/>
            <p:cNvSpPr/>
            <p:nvPr/>
          </p:nvSpPr>
          <p:spPr>
            <a:xfrm>
              <a:off x="5227074" y="314542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6" name="pl66"/>
            <p:cNvSpPr/>
            <p:nvPr/>
          </p:nvSpPr>
          <p:spPr>
            <a:xfrm>
              <a:off x="5227074" y="251109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7" name="pl67"/>
            <p:cNvSpPr/>
            <p:nvPr/>
          </p:nvSpPr>
          <p:spPr>
            <a:xfrm>
              <a:off x="5227074" y="18767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8" name="pl68"/>
            <p:cNvSpPr/>
            <p:nvPr/>
          </p:nvSpPr>
          <p:spPr>
            <a:xfrm>
              <a:off x="539879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38002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36125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342489"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5398790" y="2511093"/>
              <a:ext cx="3434315" cy="1141802"/>
            </a:xfrm>
            <a:custGeom>
              <a:avLst/>
              <a:pathLst>
                <a:path w="3434315" h="1141802">
                  <a:moveTo>
                    <a:pt x="0" y="0"/>
                  </a:moveTo>
                  <a:lnTo>
                    <a:pt x="490616" y="0"/>
                  </a:lnTo>
                  <a:lnTo>
                    <a:pt x="981233" y="253733"/>
                  </a:lnTo>
                  <a:lnTo>
                    <a:pt x="1471849" y="1141802"/>
                  </a:lnTo>
                  <a:lnTo>
                    <a:pt x="1962466" y="0"/>
                  </a:lnTo>
                  <a:lnTo>
                    <a:pt x="2453082" y="634334"/>
                  </a:lnTo>
                  <a:lnTo>
                    <a:pt x="2943699" y="634334"/>
                  </a:lnTo>
                  <a:lnTo>
                    <a:pt x="3434315" y="507467"/>
                  </a:lnTo>
                </a:path>
              </a:pathLst>
            </a:custGeom>
            <a:ln w="27101" cap="flat">
              <a:solidFill>
                <a:srgbClr val="0058AB">
                  <a:alpha val="69803"/>
                </a:srgbClr>
              </a:solidFill>
              <a:prstDash val="solid"/>
              <a:round/>
            </a:ln>
          </p:spPr>
          <p:txBody>
            <a:bodyPr/>
            <a:lstStyle/>
            <a:p/>
          </p:txBody>
        </p:sp>
        <p:sp>
          <p:nvSpPr>
            <p:cNvPr id="73" name="pl73"/>
            <p:cNvSpPr/>
            <p:nvPr/>
          </p:nvSpPr>
          <p:spPr>
            <a:xfrm>
              <a:off x="5398790" y="2511093"/>
              <a:ext cx="3434315" cy="761201"/>
            </a:xfrm>
            <a:custGeom>
              <a:avLst/>
              <a:pathLst>
                <a:path w="3434315" h="761201">
                  <a:moveTo>
                    <a:pt x="0" y="126866"/>
                  </a:moveTo>
                  <a:lnTo>
                    <a:pt x="490616" y="0"/>
                  </a:lnTo>
                  <a:lnTo>
                    <a:pt x="981233" y="507467"/>
                  </a:lnTo>
                  <a:lnTo>
                    <a:pt x="1471849" y="507467"/>
                  </a:lnTo>
                  <a:lnTo>
                    <a:pt x="1962466" y="380600"/>
                  </a:lnTo>
                  <a:lnTo>
                    <a:pt x="2453082" y="380600"/>
                  </a:lnTo>
                  <a:lnTo>
                    <a:pt x="2943699" y="761201"/>
                  </a:lnTo>
                  <a:lnTo>
                    <a:pt x="3434315" y="634334"/>
                  </a:lnTo>
                </a:path>
              </a:pathLst>
            </a:custGeom>
            <a:ln w="27101" cap="flat">
              <a:solidFill>
                <a:srgbClr val="1CABE2">
                  <a:alpha val="69803"/>
                </a:srgbClr>
              </a:solidFill>
              <a:prstDash val="solid"/>
              <a:round/>
            </a:ln>
          </p:spPr>
          <p:txBody>
            <a:bodyPr/>
            <a:lstStyle/>
            <a:p/>
          </p:txBody>
        </p:sp>
        <p:sp>
          <p:nvSpPr>
            <p:cNvPr id="74" name="pl74"/>
            <p:cNvSpPr/>
            <p:nvPr/>
          </p:nvSpPr>
          <p:spPr>
            <a:xfrm>
              <a:off x="5398790" y="2511093"/>
              <a:ext cx="3434315" cy="507467"/>
            </a:xfrm>
            <a:custGeom>
              <a:avLst/>
              <a:pathLst>
                <a:path w="3434315" h="507467">
                  <a:moveTo>
                    <a:pt x="0" y="126866"/>
                  </a:moveTo>
                  <a:lnTo>
                    <a:pt x="490616" y="0"/>
                  </a:lnTo>
                  <a:lnTo>
                    <a:pt x="981233" y="253733"/>
                  </a:lnTo>
                  <a:lnTo>
                    <a:pt x="1471849" y="507467"/>
                  </a:lnTo>
                  <a:lnTo>
                    <a:pt x="1962466" y="507467"/>
                  </a:lnTo>
                  <a:lnTo>
                    <a:pt x="2453082" y="253733"/>
                  </a:lnTo>
                  <a:lnTo>
                    <a:pt x="2943699" y="253733"/>
                  </a:lnTo>
                  <a:lnTo>
                    <a:pt x="3434315" y="126866"/>
                  </a:lnTo>
                </a:path>
              </a:pathLst>
            </a:custGeom>
            <a:ln w="27101" cap="flat">
              <a:solidFill>
                <a:srgbClr val="00833D">
                  <a:alpha val="69803"/>
                </a:srgbClr>
              </a:solidFill>
              <a:prstDash val="solid"/>
              <a:round/>
            </a:ln>
          </p:spPr>
          <p:txBody>
            <a:bodyPr/>
            <a:lstStyle/>
            <a:p/>
          </p:txBody>
        </p:sp>
        <p:sp>
          <p:nvSpPr>
            <p:cNvPr id="75" name="pl75"/>
            <p:cNvSpPr/>
            <p:nvPr/>
          </p:nvSpPr>
          <p:spPr>
            <a:xfrm>
              <a:off x="5398790" y="1749892"/>
              <a:ext cx="3434315" cy="1268668"/>
            </a:xfrm>
            <a:custGeom>
              <a:avLst/>
              <a:pathLst>
                <a:path w="3434315" h="1268668">
                  <a:moveTo>
                    <a:pt x="0" y="0"/>
                  </a:moveTo>
                  <a:lnTo>
                    <a:pt x="490616" y="761201"/>
                  </a:lnTo>
                  <a:lnTo>
                    <a:pt x="981233" y="1141802"/>
                  </a:lnTo>
                  <a:lnTo>
                    <a:pt x="1471849" y="1268668"/>
                  </a:lnTo>
                  <a:lnTo>
                    <a:pt x="1962466" y="888068"/>
                  </a:lnTo>
                  <a:lnTo>
                    <a:pt x="2453082" y="507467"/>
                  </a:lnTo>
                  <a:lnTo>
                    <a:pt x="2943699" y="380600"/>
                  </a:lnTo>
                  <a:lnTo>
                    <a:pt x="3434315" y="380600"/>
                  </a:lnTo>
                </a:path>
              </a:pathLst>
            </a:custGeom>
            <a:ln w="27101" cap="flat">
              <a:solidFill>
                <a:srgbClr val="80BD41">
                  <a:alpha val="69803"/>
                </a:srgbClr>
              </a:solidFill>
              <a:prstDash val="solid"/>
              <a:round/>
            </a:ln>
          </p:spPr>
          <p:txBody>
            <a:bodyPr/>
            <a:lstStyle/>
            <a:p/>
          </p:txBody>
        </p:sp>
        <p:sp>
          <p:nvSpPr>
            <p:cNvPr id="76" name="pl76"/>
            <p:cNvSpPr/>
            <p:nvPr/>
          </p:nvSpPr>
          <p:spPr>
            <a:xfrm>
              <a:off x="5398790" y="2511093"/>
              <a:ext cx="3434315" cy="1268668"/>
            </a:xfrm>
            <a:custGeom>
              <a:avLst/>
              <a:pathLst>
                <a:path w="3434315" h="1268668">
                  <a:moveTo>
                    <a:pt x="0" y="0"/>
                  </a:moveTo>
                  <a:lnTo>
                    <a:pt x="490616" y="0"/>
                  </a:lnTo>
                  <a:lnTo>
                    <a:pt x="981233" y="507467"/>
                  </a:lnTo>
                  <a:lnTo>
                    <a:pt x="1471849" y="507467"/>
                  </a:lnTo>
                  <a:lnTo>
                    <a:pt x="1962466" y="380600"/>
                  </a:lnTo>
                  <a:lnTo>
                    <a:pt x="2453082" y="1014935"/>
                  </a:lnTo>
                  <a:lnTo>
                    <a:pt x="2943699" y="1268668"/>
                  </a:lnTo>
                  <a:lnTo>
                    <a:pt x="3434315" y="761201"/>
                  </a:lnTo>
                </a:path>
              </a:pathLst>
            </a:custGeom>
            <a:ln w="27101" cap="flat">
              <a:solidFill>
                <a:srgbClr val="6A1E74">
                  <a:alpha val="69803"/>
                </a:srgbClr>
              </a:solidFill>
              <a:prstDash val="solid"/>
              <a:round/>
            </a:ln>
          </p:spPr>
          <p:txBody>
            <a:bodyPr/>
            <a:lstStyle/>
            <a:p/>
          </p:txBody>
        </p:sp>
        <p:sp>
          <p:nvSpPr>
            <p:cNvPr id="77" name="pl77"/>
            <p:cNvSpPr/>
            <p:nvPr/>
          </p:nvSpPr>
          <p:spPr>
            <a:xfrm>
              <a:off x="5398790" y="2130492"/>
              <a:ext cx="3434315" cy="1014935"/>
            </a:xfrm>
            <a:custGeom>
              <a:avLst/>
              <a:pathLst>
                <a:path w="3434315" h="1014935">
                  <a:moveTo>
                    <a:pt x="0" y="507467"/>
                  </a:moveTo>
                  <a:lnTo>
                    <a:pt x="490616" y="380600"/>
                  </a:lnTo>
                  <a:lnTo>
                    <a:pt x="981233" y="1014935"/>
                  </a:lnTo>
                  <a:lnTo>
                    <a:pt x="1471849" y="888068"/>
                  </a:lnTo>
                  <a:lnTo>
                    <a:pt x="1962466" y="126866"/>
                  </a:lnTo>
                  <a:lnTo>
                    <a:pt x="2453082" y="253733"/>
                  </a:lnTo>
                  <a:lnTo>
                    <a:pt x="2943699" y="0"/>
                  </a:lnTo>
                  <a:lnTo>
                    <a:pt x="3434315" y="0"/>
                  </a:lnTo>
                </a:path>
              </a:pathLst>
            </a:custGeom>
            <a:ln w="27101" cap="flat">
              <a:solidFill>
                <a:srgbClr val="E2231A">
                  <a:alpha val="69803"/>
                </a:srgbClr>
              </a:solidFill>
              <a:prstDash val="solid"/>
              <a:round/>
            </a:ln>
          </p:spPr>
          <p:txBody>
            <a:bodyPr/>
            <a:lstStyle/>
            <a:p/>
          </p:txBody>
        </p:sp>
        <p:sp>
          <p:nvSpPr>
            <p:cNvPr id="78" name="pl78"/>
            <p:cNvSpPr/>
            <p:nvPr/>
          </p:nvSpPr>
          <p:spPr>
            <a:xfrm>
              <a:off x="5398790" y="2511093"/>
              <a:ext cx="3434315" cy="888068"/>
            </a:xfrm>
            <a:custGeom>
              <a:avLst/>
              <a:pathLst>
                <a:path w="3434315" h="888068">
                  <a:moveTo>
                    <a:pt x="0" y="253733"/>
                  </a:moveTo>
                  <a:lnTo>
                    <a:pt x="490616" y="0"/>
                  </a:lnTo>
                  <a:lnTo>
                    <a:pt x="981233" y="380600"/>
                  </a:lnTo>
                  <a:lnTo>
                    <a:pt x="1471849" y="888068"/>
                  </a:lnTo>
                  <a:lnTo>
                    <a:pt x="1962466" y="634334"/>
                  </a:lnTo>
                  <a:lnTo>
                    <a:pt x="2453082" y="253733"/>
                  </a:lnTo>
                  <a:lnTo>
                    <a:pt x="2943699" y="126866"/>
                  </a:lnTo>
                  <a:lnTo>
                    <a:pt x="3434315" y="126866"/>
                  </a:lnTo>
                </a:path>
              </a:pathLst>
            </a:custGeom>
            <a:ln w="27101" cap="flat">
              <a:solidFill>
                <a:srgbClr val="F26A21">
                  <a:alpha val="69803"/>
                </a:srgbClr>
              </a:solidFill>
              <a:prstDash val="solid"/>
              <a:round/>
            </a:ln>
          </p:spPr>
          <p:txBody>
            <a:bodyPr/>
            <a:lstStyle/>
            <a:p/>
          </p:txBody>
        </p:sp>
        <p:sp>
          <p:nvSpPr>
            <p:cNvPr id="79" name="pl79"/>
            <p:cNvSpPr/>
            <p:nvPr/>
          </p:nvSpPr>
          <p:spPr>
            <a:xfrm>
              <a:off x="5398790" y="2511093"/>
              <a:ext cx="3434315" cy="0"/>
            </a:xfrm>
            <a:custGeom>
              <a:avLst/>
              <a:pathLst>
                <a:path w="3434315" h="0">
                  <a:moveTo>
                    <a:pt x="0" y="0"/>
                  </a:moveTo>
                  <a:lnTo>
                    <a:pt x="0" y="0"/>
                  </a:lnTo>
                  <a:lnTo>
                    <a:pt x="0" y="0"/>
                  </a:lnTo>
                  <a:lnTo>
                    <a:pt x="0" y="0"/>
                  </a:lnTo>
                  <a:lnTo>
                    <a:pt x="0" y="0"/>
                  </a:lnTo>
                  <a:lnTo>
                    <a:pt x="0" y="0"/>
                  </a:lnTo>
                  <a:lnTo>
                    <a:pt x="0" y="0"/>
                  </a:lnTo>
                  <a:lnTo>
                    <a:pt x="490616" y="0"/>
                  </a:lnTo>
                  <a:lnTo>
                    <a:pt x="490616" y="0"/>
                  </a:lnTo>
                  <a:lnTo>
                    <a:pt x="490616" y="0"/>
                  </a:lnTo>
                  <a:lnTo>
                    <a:pt x="490616" y="0"/>
                  </a:lnTo>
                  <a:lnTo>
                    <a:pt x="490616" y="0"/>
                  </a:lnTo>
                  <a:lnTo>
                    <a:pt x="490616" y="0"/>
                  </a:lnTo>
                  <a:lnTo>
                    <a:pt x="490616" y="0"/>
                  </a:lnTo>
                  <a:lnTo>
                    <a:pt x="981233" y="0"/>
                  </a:lnTo>
                  <a:lnTo>
                    <a:pt x="981233" y="0"/>
                  </a:lnTo>
                  <a:lnTo>
                    <a:pt x="981233" y="0"/>
                  </a:lnTo>
                  <a:lnTo>
                    <a:pt x="981233" y="0"/>
                  </a:lnTo>
                  <a:lnTo>
                    <a:pt x="981233" y="0"/>
                  </a:lnTo>
                  <a:lnTo>
                    <a:pt x="981233" y="0"/>
                  </a:lnTo>
                  <a:lnTo>
                    <a:pt x="981233" y="0"/>
                  </a:lnTo>
                  <a:lnTo>
                    <a:pt x="1471849" y="0"/>
                  </a:lnTo>
                  <a:lnTo>
                    <a:pt x="1471849" y="0"/>
                  </a:lnTo>
                  <a:lnTo>
                    <a:pt x="1471849" y="0"/>
                  </a:lnTo>
                  <a:lnTo>
                    <a:pt x="1471849" y="0"/>
                  </a:lnTo>
                  <a:lnTo>
                    <a:pt x="1471849" y="0"/>
                  </a:lnTo>
                  <a:lnTo>
                    <a:pt x="1471849" y="0"/>
                  </a:lnTo>
                  <a:lnTo>
                    <a:pt x="1471849" y="0"/>
                  </a:lnTo>
                  <a:lnTo>
                    <a:pt x="1962466" y="0"/>
                  </a:lnTo>
                  <a:lnTo>
                    <a:pt x="1962466" y="0"/>
                  </a:lnTo>
                  <a:lnTo>
                    <a:pt x="1962466" y="0"/>
                  </a:lnTo>
                  <a:lnTo>
                    <a:pt x="1962466" y="0"/>
                  </a:lnTo>
                  <a:lnTo>
                    <a:pt x="1962466" y="0"/>
                  </a:lnTo>
                  <a:lnTo>
                    <a:pt x="1962466" y="0"/>
                  </a:lnTo>
                  <a:lnTo>
                    <a:pt x="1962466" y="0"/>
                  </a:lnTo>
                  <a:lnTo>
                    <a:pt x="2453082" y="0"/>
                  </a:lnTo>
                  <a:lnTo>
                    <a:pt x="2453082" y="0"/>
                  </a:lnTo>
                  <a:lnTo>
                    <a:pt x="2453082" y="0"/>
                  </a:lnTo>
                  <a:lnTo>
                    <a:pt x="2453082" y="0"/>
                  </a:lnTo>
                  <a:lnTo>
                    <a:pt x="2453082" y="0"/>
                  </a:lnTo>
                  <a:lnTo>
                    <a:pt x="2453082" y="0"/>
                  </a:lnTo>
                  <a:lnTo>
                    <a:pt x="2453082" y="0"/>
                  </a:lnTo>
                  <a:lnTo>
                    <a:pt x="2943699" y="0"/>
                  </a:lnTo>
                  <a:lnTo>
                    <a:pt x="2943699" y="0"/>
                  </a:lnTo>
                  <a:lnTo>
                    <a:pt x="2943699" y="0"/>
                  </a:lnTo>
                  <a:lnTo>
                    <a:pt x="2943699" y="0"/>
                  </a:lnTo>
                  <a:lnTo>
                    <a:pt x="2943699" y="0"/>
                  </a:lnTo>
                  <a:lnTo>
                    <a:pt x="2943699" y="0"/>
                  </a:lnTo>
                  <a:lnTo>
                    <a:pt x="2943699" y="0"/>
                  </a:lnTo>
                  <a:lnTo>
                    <a:pt x="3434315"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80" name="pl80"/>
            <p:cNvSpPr/>
            <p:nvPr/>
          </p:nvSpPr>
          <p:spPr>
            <a:xfrm>
              <a:off x="5398790" y="1749892"/>
              <a:ext cx="3434315" cy="1268668"/>
            </a:xfrm>
            <a:custGeom>
              <a:avLst/>
              <a:pathLst>
                <a:path w="3434315" h="1268668">
                  <a:moveTo>
                    <a:pt x="0" y="0"/>
                  </a:moveTo>
                  <a:lnTo>
                    <a:pt x="490616" y="761201"/>
                  </a:lnTo>
                  <a:lnTo>
                    <a:pt x="981233" y="1141802"/>
                  </a:lnTo>
                  <a:lnTo>
                    <a:pt x="1471849" y="1268668"/>
                  </a:lnTo>
                  <a:lnTo>
                    <a:pt x="1962466" y="888068"/>
                  </a:lnTo>
                  <a:lnTo>
                    <a:pt x="2453082" y="507467"/>
                  </a:lnTo>
                  <a:lnTo>
                    <a:pt x="2943699" y="380600"/>
                  </a:lnTo>
                  <a:lnTo>
                    <a:pt x="3434315" y="380600"/>
                  </a:lnTo>
                </a:path>
              </a:pathLst>
            </a:custGeom>
            <a:ln w="65043" cap="flat">
              <a:solidFill>
                <a:srgbClr val="000000">
                  <a:alpha val="100000"/>
                </a:srgbClr>
              </a:solidFill>
              <a:prstDash val="solid"/>
              <a:round/>
            </a:ln>
          </p:spPr>
          <p:txBody>
            <a:bodyPr/>
            <a:lstStyle/>
            <a:p/>
          </p:txBody>
        </p:sp>
        <p:sp>
          <p:nvSpPr>
            <p:cNvPr id="81" name="pl81"/>
            <p:cNvSpPr/>
            <p:nvPr/>
          </p:nvSpPr>
          <p:spPr>
            <a:xfrm>
              <a:off x="5398790" y="1749892"/>
              <a:ext cx="3434315" cy="1268668"/>
            </a:xfrm>
            <a:custGeom>
              <a:avLst/>
              <a:pathLst>
                <a:path w="3434315" h="1268668">
                  <a:moveTo>
                    <a:pt x="0" y="0"/>
                  </a:moveTo>
                  <a:lnTo>
                    <a:pt x="490616" y="761201"/>
                  </a:lnTo>
                  <a:lnTo>
                    <a:pt x="981233" y="1141802"/>
                  </a:lnTo>
                  <a:lnTo>
                    <a:pt x="1471849" y="1268668"/>
                  </a:lnTo>
                  <a:lnTo>
                    <a:pt x="1962466" y="888068"/>
                  </a:lnTo>
                  <a:lnTo>
                    <a:pt x="2453082" y="507467"/>
                  </a:lnTo>
                  <a:lnTo>
                    <a:pt x="2943699" y="380600"/>
                  </a:lnTo>
                  <a:lnTo>
                    <a:pt x="3434315" y="380600"/>
                  </a:lnTo>
                </a:path>
              </a:pathLst>
            </a:custGeom>
            <a:ln w="40651" cap="flat">
              <a:solidFill>
                <a:srgbClr val="80BD41">
                  <a:alpha val="100000"/>
                </a:srgbClr>
              </a:solidFill>
              <a:prstDash val="solid"/>
              <a:round/>
            </a:ln>
          </p:spPr>
          <p:txBody>
            <a:bodyPr/>
            <a:lstStyle/>
            <a:p/>
          </p:txBody>
        </p:sp>
        <p:sp>
          <p:nvSpPr>
            <p:cNvPr id="82" name="tx82"/>
            <p:cNvSpPr/>
            <p:nvPr/>
          </p:nvSpPr>
          <p:spPr>
            <a:xfrm>
              <a:off x="5368661" y="15713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3" name="tx83"/>
            <p:cNvSpPr/>
            <p:nvPr/>
          </p:nvSpPr>
          <p:spPr>
            <a:xfrm>
              <a:off x="5859277" y="23325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6331834" y="27131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5" name="tx85"/>
            <p:cNvSpPr/>
            <p:nvPr/>
          </p:nvSpPr>
          <p:spPr>
            <a:xfrm>
              <a:off x="6822451" y="28400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6" name="tx86"/>
            <p:cNvSpPr/>
            <p:nvPr/>
          </p:nvSpPr>
          <p:spPr>
            <a:xfrm>
              <a:off x="7313067" y="24594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 name="tx87"/>
            <p:cNvSpPr/>
            <p:nvPr/>
          </p:nvSpPr>
          <p:spPr>
            <a:xfrm>
              <a:off x="7821743" y="2078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8" name="tx88"/>
            <p:cNvSpPr/>
            <p:nvPr/>
          </p:nvSpPr>
          <p:spPr>
            <a:xfrm>
              <a:off x="8312360" y="19519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9" name="tx89"/>
            <p:cNvSpPr/>
            <p:nvPr/>
          </p:nvSpPr>
          <p:spPr>
            <a:xfrm>
              <a:off x="8802976" y="19519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 name="tx90"/>
            <p:cNvSpPr/>
            <p:nvPr/>
          </p:nvSpPr>
          <p:spPr>
            <a:xfrm>
              <a:off x="4980741" y="373427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1" name="tx91"/>
            <p:cNvSpPr/>
            <p:nvPr/>
          </p:nvSpPr>
          <p:spPr>
            <a:xfrm>
              <a:off x="5051424" y="3099936"/>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92" name="tx92"/>
            <p:cNvSpPr/>
            <p:nvPr/>
          </p:nvSpPr>
          <p:spPr>
            <a:xfrm>
              <a:off x="5093761" y="246560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3" name="tx93"/>
            <p:cNvSpPr/>
            <p:nvPr/>
          </p:nvSpPr>
          <p:spPr>
            <a:xfrm>
              <a:off x="5093761" y="1831267"/>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94" name="tx94"/>
            <p:cNvSpPr/>
            <p:nvPr/>
          </p:nvSpPr>
          <p:spPr>
            <a:xfrm rot="-5400000">
              <a:off x="525742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5" name="tx95"/>
            <p:cNvSpPr/>
            <p:nvPr/>
          </p:nvSpPr>
          <p:spPr>
            <a:xfrm rot="-5400000">
              <a:off x="623865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6" name="tx96"/>
            <p:cNvSpPr/>
            <p:nvPr/>
          </p:nvSpPr>
          <p:spPr>
            <a:xfrm rot="-5400000">
              <a:off x="7219890"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7" name="tx97"/>
            <p:cNvSpPr/>
            <p:nvPr/>
          </p:nvSpPr>
          <p:spPr>
            <a:xfrm rot="-5400000">
              <a:off x="8201123"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8" name="tx98"/>
            <p:cNvSpPr/>
            <p:nvPr/>
          </p:nvSpPr>
          <p:spPr>
            <a:xfrm rot="-5400000">
              <a:off x="4281635"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9" name="pl99"/>
            <p:cNvSpPr/>
            <p:nvPr/>
          </p:nvSpPr>
          <p:spPr>
            <a:xfrm>
              <a:off x="5728746"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0" name="pl100"/>
            <p:cNvSpPr/>
            <p:nvPr/>
          </p:nvSpPr>
          <p:spPr>
            <a:xfrm>
              <a:off x="5728746"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1" name="pl101"/>
            <p:cNvSpPr/>
            <p:nvPr/>
          </p:nvSpPr>
          <p:spPr>
            <a:xfrm>
              <a:off x="6440156"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2" name="pl102"/>
            <p:cNvSpPr/>
            <p:nvPr/>
          </p:nvSpPr>
          <p:spPr>
            <a:xfrm>
              <a:off x="6440156"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3" name="pl103"/>
            <p:cNvSpPr/>
            <p:nvPr/>
          </p:nvSpPr>
          <p:spPr>
            <a:xfrm>
              <a:off x="6440156"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4" name="pl104"/>
            <p:cNvSpPr/>
            <p:nvPr/>
          </p:nvSpPr>
          <p:spPr>
            <a:xfrm>
              <a:off x="7144524"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05" name="pl105"/>
            <p:cNvSpPr/>
            <p:nvPr/>
          </p:nvSpPr>
          <p:spPr>
            <a:xfrm>
              <a:off x="7144524"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06" name="pl106"/>
            <p:cNvSpPr/>
            <p:nvPr/>
          </p:nvSpPr>
          <p:spPr>
            <a:xfrm>
              <a:off x="7870016"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07" name="tx107"/>
            <p:cNvSpPr/>
            <p:nvPr/>
          </p:nvSpPr>
          <p:spPr>
            <a:xfrm>
              <a:off x="5995846"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08" name="tx108"/>
            <p:cNvSpPr/>
            <p:nvPr/>
          </p:nvSpPr>
          <p:spPr>
            <a:xfrm>
              <a:off x="5995846"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09" name="tx109"/>
            <p:cNvSpPr/>
            <p:nvPr/>
          </p:nvSpPr>
          <p:spPr>
            <a:xfrm>
              <a:off x="670725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10" name="tx110"/>
            <p:cNvSpPr/>
            <p:nvPr/>
          </p:nvSpPr>
          <p:spPr>
            <a:xfrm>
              <a:off x="6707255"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11" name="tx111"/>
            <p:cNvSpPr/>
            <p:nvPr/>
          </p:nvSpPr>
          <p:spPr>
            <a:xfrm>
              <a:off x="7411624"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12" name="tx112"/>
            <p:cNvSpPr/>
            <p:nvPr/>
          </p:nvSpPr>
          <p:spPr>
            <a:xfrm>
              <a:off x="7411624"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13" name="tx113"/>
            <p:cNvSpPr/>
            <p:nvPr/>
          </p:nvSpPr>
          <p:spPr>
            <a:xfrm>
              <a:off x="8137115"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14" name="tx114"/>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15" name="pl115"/>
            <p:cNvSpPr/>
            <p:nvPr/>
          </p:nvSpPr>
          <p:spPr>
            <a:xfrm>
              <a:off x="219893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4038366"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5877794"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8" name="pl118"/>
            <p:cNvSpPr/>
            <p:nvPr/>
          </p:nvSpPr>
          <p:spPr>
            <a:xfrm>
              <a:off x="7717222"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9" name="pl119"/>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0" name="pl120"/>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1" name="pl121"/>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2" name="pl122"/>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3118652"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4958080"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6797508"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8636936"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7" name="rc127"/>
            <p:cNvSpPr/>
            <p:nvPr/>
          </p:nvSpPr>
          <p:spPr>
            <a:xfrm>
              <a:off x="1279224" y="5795011"/>
              <a:ext cx="7357712" cy="101493"/>
            </a:xfrm>
            <a:prstGeom prst="rect">
              <a:avLst/>
            </a:prstGeom>
            <a:solidFill>
              <a:srgbClr val="80BD41">
                <a:alpha val="80000"/>
              </a:srgbClr>
            </a:solidFill>
          </p:spPr>
          <p:txBody>
            <a:bodyPr/>
            <a:lstStyle/>
            <a:p/>
          </p:txBody>
        </p:sp>
        <p:sp>
          <p:nvSpPr>
            <p:cNvPr id="128" name="rc128"/>
            <p:cNvSpPr/>
            <p:nvPr/>
          </p:nvSpPr>
          <p:spPr>
            <a:xfrm>
              <a:off x="1279224" y="5668144"/>
              <a:ext cx="5886169" cy="101493"/>
            </a:xfrm>
            <a:prstGeom prst="rect">
              <a:avLst/>
            </a:prstGeom>
            <a:solidFill>
              <a:srgbClr val="80BD41">
                <a:alpha val="80000"/>
              </a:srgbClr>
            </a:solidFill>
          </p:spPr>
          <p:txBody>
            <a:bodyPr/>
            <a:lstStyle/>
            <a:p/>
          </p:txBody>
        </p:sp>
        <p:sp>
          <p:nvSpPr>
            <p:cNvPr id="129" name="rc129"/>
            <p:cNvSpPr/>
            <p:nvPr/>
          </p:nvSpPr>
          <p:spPr>
            <a:xfrm>
              <a:off x="1279224" y="5541277"/>
              <a:ext cx="5518284" cy="101493"/>
            </a:xfrm>
            <a:prstGeom prst="rect">
              <a:avLst/>
            </a:prstGeom>
            <a:solidFill>
              <a:srgbClr val="80BD41">
                <a:alpha val="80000"/>
              </a:srgbClr>
            </a:solidFill>
          </p:spPr>
          <p:txBody>
            <a:bodyPr/>
            <a:lstStyle/>
            <a:p/>
          </p:txBody>
        </p:sp>
        <p:sp>
          <p:nvSpPr>
            <p:cNvPr id="130" name="tx130"/>
            <p:cNvSpPr/>
            <p:nvPr/>
          </p:nvSpPr>
          <p:spPr>
            <a:xfrm>
              <a:off x="8667065" y="58069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1" name="tx131"/>
            <p:cNvSpPr/>
            <p:nvPr/>
          </p:nvSpPr>
          <p:spPr>
            <a:xfrm>
              <a:off x="7240694" y="56800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32" name="tx132"/>
            <p:cNvSpPr/>
            <p:nvPr/>
          </p:nvSpPr>
          <p:spPr>
            <a:xfrm>
              <a:off x="6872809" y="55532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3" name="tx133"/>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4" name="tx134"/>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5" name="tx135"/>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6" name="tx136"/>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7" name="tx137"/>
            <p:cNvSpPr/>
            <p:nvPr/>
          </p:nvSpPr>
          <p:spPr>
            <a:xfrm>
              <a:off x="294199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38" name="tx138"/>
            <p:cNvSpPr/>
            <p:nvPr/>
          </p:nvSpPr>
          <p:spPr>
            <a:xfrm>
              <a:off x="4781418"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39" name="tx139"/>
            <p:cNvSpPr/>
            <p:nvPr/>
          </p:nvSpPr>
          <p:spPr>
            <a:xfrm>
              <a:off x="6620846"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40" name="tx140"/>
            <p:cNvSpPr/>
            <p:nvPr/>
          </p:nvSpPr>
          <p:spPr>
            <a:xfrm>
              <a:off x="8460274"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41" name="tx141"/>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42" name="tx142"/>
            <p:cNvSpPr/>
            <p:nvPr/>
          </p:nvSpPr>
          <p:spPr>
            <a:xfrm>
              <a:off x="911338" y="5305131"/>
              <a:ext cx="349913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LACR</a:t>
              </a:r>
            </a:p>
          </p:txBody>
        </p:sp>
        <p:sp>
          <p:nvSpPr>
            <p:cNvPr id="143" name="tx143"/>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4" name="tx144"/>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5" name="tx145"/>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4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DTP3 coverage of 83%.
DTP3 coverage (83%) was 3 percentage points higher than in 2019 (80%).
This equates to 1.5 million undervaccinated children in 2025 compared to 2 million undervaccinated children in 2019.</a:t>
            </a:r>
          </a:p>
        </p:txBody>
      </p:sp>
      <p:sp>
        <p:nvSpPr>
          <p:cNvPr id="14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improved between 2024 and 2025 in some regions and exceeded pre-pandemic levels in some regions, but progress is uneven and gaps in undervaccinated children persist.</a:t>
            </a:r>
          </a:p>
        </p:txBody>
      </p:sp>
      <p:grpSp xmlns:pic="http://schemas.openxmlformats.org/drawingml/2006/picture">
        <p:nvGrpSpPr>
          <p:cNvPr id="148" name=""/>
          <p:cNvGrpSpPr/>
          <p:nvPr/>
        </p:nvGrpSpPr>
        <p:grpSpPr>
          <a:xfrm>
            <a:off x="292608" y="1005840"/>
            <a:ext cx="8595360" cy="28575"/>
            <a:chOff x="292608" y="1005840"/>
            <a:chExt cx="8595360" cy="28575"/>
          </a:xfrm>
        </p:grpSpPr>
        <p:sp>
          <p:nvSpPr>
            <p:cNvPr id="14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0"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LACR, 3 out of 33 (9%) countries had DTP3 coverage below 70% in 2025. These are Bolivia, Haiti, and Venezuela.
These countries account for approximately 933,000 (10%) of the total annual cohort of surviving infants in the region.
There were 15 (45%) countries that achieved DTP3 of 90% or higher, accounting for 1.3 million (15%)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15 countries achieved at least 90% DTP3 coverage, while 3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83042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22" name="pl22"/>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40651" cap="flat">
              <a:solidFill>
                <a:srgbClr val="BEBEBE">
                  <a:alpha val="69803"/>
                </a:srgbClr>
              </a:solidFill>
              <a:prstDash val="solid"/>
              <a:round/>
            </a:ln>
          </p:spPr>
          <p:txBody>
            <a:bodyPr/>
            <a:lstStyle/>
            <a:p/>
          </p:txBody>
        </p:sp>
        <p:sp>
          <p:nvSpPr>
            <p:cNvPr id="23" name="pl23"/>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35231" cap="flat">
              <a:solidFill>
                <a:srgbClr val="BEBEBE">
                  <a:alpha val="69803"/>
                </a:srgbClr>
              </a:solidFill>
              <a:prstDash val="solid"/>
              <a:round/>
            </a:ln>
          </p:spPr>
          <p:txBody>
            <a:bodyPr/>
            <a:lstStyle/>
            <a:p/>
          </p:txBody>
        </p:sp>
        <p:sp>
          <p:nvSpPr>
            <p:cNvPr id="24" name="pl24"/>
            <p:cNvSpPr/>
            <p:nvPr/>
          </p:nvSpPr>
          <p:spPr>
            <a:xfrm>
              <a:off x="83042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25" name="pl25"/>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40651" cap="flat">
              <a:solidFill>
                <a:srgbClr val="000000">
                  <a:alpha val="100000"/>
                </a:srgbClr>
              </a:solidFill>
              <a:prstDash val="solid"/>
              <a:round/>
            </a:ln>
          </p:spPr>
          <p:txBody>
            <a:bodyPr/>
            <a:lstStyle/>
            <a:p/>
          </p:txBody>
        </p:sp>
        <p:sp>
          <p:nvSpPr>
            <p:cNvPr id="26" name="pl26"/>
            <p:cNvSpPr/>
            <p:nvPr/>
          </p:nvSpPr>
          <p:spPr>
            <a:xfrm>
              <a:off x="830429" y="1551882"/>
              <a:ext cx="1461582" cy="221740"/>
            </a:xfrm>
            <a:custGeom>
              <a:avLst/>
              <a:pathLst>
                <a:path w="1461582" h="221740">
                  <a:moveTo>
                    <a:pt x="0" y="0"/>
                  </a:moveTo>
                  <a:lnTo>
                    <a:pt x="208797" y="33261"/>
                  </a:lnTo>
                  <a:lnTo>
                    <a:pt x="417595" y="133044"/>
                  </a:lnTo>
                  <a:lnTo>
                    <a:pt x="626392" y="55435"/>
                  </a:lnTo>
                  <a:lnTo>
                    <a:pt x="835190" y="22174"/>
                  </a:lnTo>
                  <a:lnTo>
                    <a:pt x="1043987" y="221740"/>
                  </a:lnTo>
                  <a:lnTo>
                    <a:pt x="1252785" y="121957"/>
                  </a:lnTo>
                  <a:lnTo>
                    <a:pt x="1461582" y="121957"/>
                  </a:lnTo>
                </a:path>
              </a:pathLst>
            </a:custGeom>
            <a:ln w="35231" cap="flat">
              <a:solidFill>
                <a:srgbClr val="1CABE2">
                  <a:alpha val="100000"/>
                </a:srgbClr>
              </a:solidFill>
              <a:prstDash val="solid"/>
              <a:round/>
            </a:ln>
          </p:spPr>
          <p:txBody>
            <a:bodyPr/>
            <a:lstStyle/>
            <a:p/>
          </p:txBody>
        </p:sp>
        <p:sp>
          <p:nvSpPr>
            <p:cNvPr id="27" name="tx27"/>
            <p:cNvSpPr/>
            <p:nvPr/>
          </p:nvSpPr>
          <p:spPr>
            <a:xfrm>
              <a:off x="770170" y="1373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8" name="tx28"/>
            <p:cNvSpPr/>
            <p:nvPr/>
          </p:nvSpPr>
          <p:spPr>
            <a:xfrm>
              <a:off x="978968"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9" name="tx29"/>
            <p:cNvSpPr/>
            <p:nvPr/>
          </p:nvSpPr>
          <p:spPr>
            <a:xfrm>
              <a:off x="1187765" y="15063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0" name="tx30"/>
            <p:cNvSpPr/>
            <p:nvPr/>
          </p:nvSpPr>
          <p:spPr>
            <a:xfrm>
              <a:off x="1396563" y="14287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1" name="tx31"/>
            <p:cNvSpPr/>
            <p:nvPr/>
          </p:nvSpPr>
          <p:spPr>
            <a:xfrm>
              <a:off x="160536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2" name="tx32"/>
            <p:cNvSpPr/>
            <p:nvPr/>
          </p:nvSpPr>
          <p:spPr>
            <a:xfrm>
              <a:off x="1814158" y="15950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33" name="tx33"/>
            <p:cNvSpPr/>
            <p:nvPr/>
          </p:nvSpPr>
          <p:spPr>
            <a:xfrm>
              <a:off x="2022955"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4" name="tx34"/>
            <p:cNvSpPr/>
            <p:nvPr/>
          </p:nvSpPr>
          <p:spPr>
            <a:xfrm>
              <a:off x="2231753"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5" name="rc35"/>
            <p:cNvSpPr/>
            <p:nvPr/>
          </p:nvSpPr>
          <p:spPr>
            <a:xfrm>
              <a:off x="757350" y="2358522"/>
              <a:ext cx="1607740" cy="1000048"/>
            </a:xfrm>
            <a:prstGeom prst="rect">
              <a:avLst/>
            </a:prstGeom>
            <a:solidFill>
              <a:srgbClr val="EBEBEB">
                <a:alpha val="100000"/>
              </a:srgbClr>
            </a:solidFill>
          </p:spPr>
          <p:txBody>
            <a:bodyPr/>
            <a:lstStyle/>
            <a:p/>
          </p:txBody>
        </p:sp>
        <p:sp>
          <p:nvSpPr>
            <p:cNvPr id="36" name="pl36"/>
            <p:cNvSpPr/>
            <p:nvPr/>
          </p:nvSpPr>
          <p:spPr>
            <a:xfrm>
              <a:off x="75735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75735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2" name="pl42"/>
            <p:cNvSpPr/>
            <p:nvPr/>
          </p:nvSpPr>
          <p:spPr>
            <a:xfrm>
              <a:off x="75735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83042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52" name="pl52"/>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40651" cap="flat">
              <a:solidFill>
                <a:srgbClr val="BEBEBE">
                  <a:alpha val="69803"/>
                </a:srgbClr>
              </a:solidFill>
              <a:prstDash val="solid"/>
              <a:round/>
            </a:ln>
          </p:spPr>
          <p:txBody>
            <a:bodyPr/>
            <a:lstStyle/>
            <a:p/>
          </p:txBody>
        </p:sp>
        <p:sp>
          <p:nvSpPr>
            <p:cNvPr id="53" name="pl53"/>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35231" cap="flat">
              <a:solidFill>
                <a:srgbClr val="BEBEBE">
                  <a:alpha val="69803"/>
                </a:srgbClr>
              </a:solidFill>
              <a:prstDash val="solid"/>
              <a:round/>
            </a:ln>
          </p:spPr>
          <p:txBody>
            <a:bodyPr/>
            <a:lstStyle/>
            <a:p/>
          </p:txBody>
        </p:sp>
        <p:sp>
          <p:nvSpPr>
            <p:cNvPr id="54" name="pl54"/>
            <p:cNvSpPr/>
            <p:nvPr/>
          </p:nvSpPr>
          <p:spPr>
            <a:xfrm>
              <a:off x="83042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55" name="pl55"/>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40651" cap="flat">
              <a:solidFill>
                <a:srgbClr val="000000">
                  <a:alpha val="100000"/>
                </a:srgbClr>
              </a:solidFill>
              <a:prstDash val="solid"/>
              <a:round/>
            </a:ln>
          </p:spPr>
          <p:txBody>
            <a:bodyPr/>
            <a:lstStyle/>
            <a:p/>
          </p:txBody>
        </p:sp>
        <p:sp>
          <p:nvSpPr>
            <p:cNvPr id="56" name="pl56"/>
            <p:cNvSpPr/>
            <p:nvPr/>
          </p:nvSpPr>
          <p:spPr>
            <a:xfrm>
              <a:off x="830429" y="2792024"/>
              <a:ext cx="1461582" cy="243914"/>
            </a:xfrm>
            <a:custGeom>
              <a:avLst/>
              <a:pathLst>
                <a:path w="1461582" h="243914">
                  <a:moveTo>
                    <a:pt x="0" y="33261"/>
                  </a:moveTo>
                  <a:lnTo>
                    <a:pt x="208797" y="221740"/>
                  </a:lnTo>
                  <a:lnTo>
                    <a:pt x="417595" y="144131"/>
                  </a:lnTo>
                  <a:lnTo>
                    <a:pt x="626392" y="243914"/>
                  </a:lnTo>
                  <a:lnTo>
                    <a:pt x="835190" y="144131"/>
                  </a:lnTo>
                  <a:lnTo>
                    <a:pt x="1043987" y="44348"/>
                  </a:lnTo>
                  <a:lnTo>
                    <a:pt x="1252785" y="0"/>
                  </a:lnTo>
                  <a:lnTo>
                    <a:pt x="1461582" y="44348"/>
                  </a:lnTo>
                </a:path>
              </a:pathLst>
            </a:custGeom>
            <a:ln w="35231" cap="flat">
              <a:solidFill>
                <a:srgbClr val="1CABE2">
                  <a:alpha val="100000"/>
                </a:srgbClr>
              </a:solidFill>
              <a:prstDash val="solid"/>
              <a:round/>
            </a:ln>
          </p:spPr>
          <p:txBody>
            <a:bodyPr/>
            <a:lstStyle/>
            <a:p/>
          </p:txBody>
        </p:sp>
        <p:sp>
          <p:nvSpPr>
            <p:cNvPr id="57" name="tx57"/>
            <p:cNvSpPr/>
            <p:nvPr/>
          </p:nvSpPr>
          <p:spPr>
            <a:xfrm>
              <a:off x="770170"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8" name="tx58"/>
            <p:cNvSpPr/>
            <p:nvPr/>
          </p:nvSpPr>
          <p:spPr>
            <a:xfrm>
              <a:off x="978968"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9" name="tx59"/>
            <p:cNvSpPr/>
            <p:nvPr/>
          </p:nvSpPr>
          <p:spPr>
            <a:xfrm>
              <a:off x="1187765" y="275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60" name="tx60"/>
            <p:cNvSpPr/>
            <p:nvPr/>
          </p:nvSpPr>
          <p:spPr>
            <a:xfrm>
              <a:off x="1396563" y="2857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61" name="tx61"/>
            <p:cNvSpPr/>
            <p:nvPr/>
          </p:nvSpPr>
          <p:spPr>
            <a:xfrm>
              <a:off x="1605360" y="275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62" name="tx62"/>
            <p:cNvSpPr/>
            <p:nvPr/>
          </p:nvSpPr>
          <p:spPr>
            <a:xfrm>
              <a:off x="1814158" y="26578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63" name="tx63"/>
            <p:cNvSpPr/>
            <p:nvPr/>
          </p:nvSpPr>
          <p:spPr>
            <a:xfrm>
              <a:off x="2022955"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64" name="tx64"/>
            <p:cNvSpPr/>
            <p:nvPr/>
          </p:nvSpPr>
          <p:spPr>
            <a:xfrm>
              <a:off x="2231753" y="26578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65" name="rc65"/>
            <p:cNvSpPr/>
            <p:nvPr/>
          </p:nvSpPr>
          <p:spPr>
            <a:xfrm>
              <a:off x="757350" y="3643012"/>
              <a:ext cx="1607740" cy="1000048"/>
            </a:xfrm>
            <a:prstGeom prst="rect">
              <a:avLst/>
            </a:prstGeom>
            <a:solidFill>
              <a:srgbClr val="EBEBEB">
                <a:alpha val="100000"/>
              </a:srgbClr>
            </a:solidFill>
          </p:spPr>
          <p:txBody>
            <a:bodyPr/>
            <a:lstStyle/>
            <a:p/>
          </p:txBody>
        </p:sp>
        <p:sp>
          <p:nvSpPr>
            <p:cNvPr id="66" name="pl66"/>
            <p:cNvSpPr/>
            <p:nvPr/>
          </p:nvSpPr>
          <p:spPr>
            <a:xfrm>
              <a:off x="75735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1" name="pl71"/>
            <p:cNvSpPr/>
            <p:nvPr/>
          </p:nvSpPr>
          <p:spPr>
            <a:xfrm>
              <a:off x="75735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2" name="pl72"/>
            <p:cNvSpPr/>
            <p:nvPr/>
          </p:nvSpPr>
          <p:spPr>
            <a:xfrm>
              <a:off x="75735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3" name="pl73"/>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83042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82" name="pl82"/>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40651" cap="flat">
              <a:solidFill>
                <a:srgbClr val="BEBEBE">
                  <a:alpha val="69803"/>
                </a:srgbClr>
              </a:solidFill>
              <a:prstDash val="solid"/>
              <a:round/>
            </a:ln>
          </p:spPr>
          <p:txBody>
            <a:bodyPr/>
            <a:lstStyle/>
            <a:p/>
          </p:txBody>
        </p:sp>
        <p:sp>
          <p:nvSpPr>
            <p:cNvPr id="83" name="pl83"/>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35231" cap="flat">
              <a:solidFill>
                <a:srgbClr val="BEBEBE">
                  <a:alpha val="69803"/>
                </a:srgbClr>
              </a:solidFill>
              <a:prstDash val="solid"/>
              <a:round/>
            </a:ln>
          </p:spPr>
          <p:txBody>
            <a:bodyPr/>
            <a:lstStyle/>
            <a:p/>
          </p:txBody>
        </p:sp>
        <p:sp>
          <p:nvSpPr>
            <p:cNvPr id="84" name="pl84"/>
            <p:cNvSpPr/>
            <p:nvPr/>
          </p:nvSpPr>
          <p:spPr>
            <a:xfrm>
              <a:off x="83042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85" name="pl85"/>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40651" cap="flat">
              <a:solidFill>
                <a:srgbClr val="000000">
                  <a:alpha val="100000"/>
                </a:srgbClr>
              </a:solidFill>
              <a:prstDash val="solid"/>
              <a:round/>
            </a:ln>
          </p:spPr>
          <p:txBody>
            <a:bodyPr/>
            <a:lstStyle/>
            <a:p/>
          </p:txBody>
        </p:sp>
        <p:sp>
          <p:nvSpPr>
            <p:cNvPr id="86" name="pl86"/>
            <p:cNvSpPr/>
            <p:nvPr/>
          </p:nvSpPr>
          <p:spPr>
            <a:xfrm>
              <a:off x="830429" y="4076514"/>
              <a:ext cx="1461582" cy="144131"/>
            </a:xfrm>
            <a:custGeom>
              <a:avLst/>
              <a:pathLst>
                <a:path w="1461582" h="144131">
                  <a:moveTo>
                    <a:pt x="0" y="55435"/>
                  </a:moveTo>
                  <a:lnTo>
                    <a:pt x="208797" y="22174"/>
                  </a:lnTo>
                  <a:lnTo>
                    <a:pt x="417595" y="0"/>
                  </a:lnTo>
                  <a:lnTo>
                    <a:pt x="626392" y="110870"/>
                  </a:lnTo>
                  <a:lnTo>
                    <a:pt x="835190" y="99783"/>
                  </a:lnTo>
                  <a:lnTo>
                    <a:pt x="1043987" y="22174"/>
                  </a:lnTo>
                  <a:lnTo>
                    <a:pt x="1252785" y="0"/>
                  </a:lnTo>
                  <a:lnTo>
                    <a:pt x="1461582" y="144131"/>
                  </a:lnTo>
                </a:path>
              </a:pathLst>
            </a:custGeom>
            <a:ln w="35231" cap="flat">
              <a:solidFill>
                <a:srgbClr val="1CABE2">
                  <a:alpha val="100000"/>
                </a:srgbClr>
              </a:solidFill>
              <a:prstDash val="solid"/>
              <a:round/>
            </a:ln>
          </p:spPr>
          <p:txBody>
            <a:bodyPr/>
            <a:lstStyle/>
            <a:p/>
          </p:txBody>
        </p:sp>
        <p:sp>
          <p:nvSpPr>
            <p:cNvPr id="87" name="tx87"/>
            <p:cNvSpPr/>
            <p:nvPr/>
          </p:nvSpPr>
          <p:spPr>
            <a:xfrm>
              <a:off x="770170" y="39533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88" name="tx88"/>
            <p:cNvSpPr/>
            <p:nvPr/>
          </p:nvSpPr>
          <p:spPr>
            <a:xfrm>
              <a:off x="978968"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89" name="tx89"/>
            <p:cNvSpPr/>
            <p:nvPr/>
          </p:nvSpPr>
          <p:spPr>
            <a:xfrm>
              <a:off x="1187765"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90" name="tx90"/>
            <p:cNvSpPr/>
            <p:nvPr/>
          </p:nvSpPr>
          <p:spPr>
            <a:xfrm>
              <a:off x="1396563" y="40088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91" name="tx91"/>
            <p:cNvSpPr/>
            <p:nvPr/>
          </p:nvSpPr>
          <p:spPr>
            <a:xfrm>
              <a:off x="1605360" y="3997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92" name="tx92"/>
            <p:cNvSpPr/>
            <p:nvPr/>
          </p:nvSpPr>
          <p:spPr>
            <a:xfrm>
              <a:off x="1814158"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93" name="tx93"/>
            <p:cNvSpPr/>
            <p:nvPr/>
          </p:nvSpPr>
          <p:spPr>
            <a:xfrm>
              <a:off x="2022955"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94" name="tx94"/>
            <p:cNvSpPr/>
            <p:nvPr/>
          </p:nvSpPr>
          <p:spPr>
            <a:xfrm>
              <a:off x="2231753" y="40420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95" name="rc95"/>
            <p:cNvSpPr/>
            <p:nvPr/>
          </p:nvSpPr>
          <p:spPr>
            <a:xfrm>
              <a:off x="757350" y="4927502"/>
              <a:ext cx="1607740" cy="1000048"/>
            </a:xfrm>
            <a:prstGeom prst="rect">
              <a:avLst/>
            </a:prstGeom>
            <a:solidFill>
              <a:srgbClr val="EBEBEB">
                <a:alpha val="100000"/>
              </a:srgbClr>
            </a:solidFill>
          </p:spPr>
          <p:txBody>
            <a:bodyPr/>
            <a:lstStyle/>
            <a:p/>
          </p:txBody>
        </p:sp>
        <p:sp>
          <p:nvSpPr>
            <p:cNvPr id="96" name="pl96"/>
            <p:cNvSpPr/>
            <p:nvPr/>
          </p:nvSpPr>
          <p:spPr>
            <a:xfrm>
              <a:off x="75735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8" name="pl98"/>
            <p:cNvSpPr/>
            <p:nvPr/>
          </p:nvSpPr>
          <p:spPr>
            <a:xfrm>
              <a:off x="75735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9" name="pl99"/>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1" name="pl101"/>
            <p:cNvSpPr/>
            <p:nvPr/>
          </p:nvSpPr>
          <p:spPr>
            <a:xfrm>
              <a:off x="75735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2" name="pl102"/>
            <p:cNvSpPr/>
            <p:nvPr/>
          </p:nvSpPr>
          <p:spPr>
            <a:xfrm>
              <a:off x="75735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3" name="pl103"/>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83042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112" name="pl112"/>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40651" cap="flat">
              <a:solidFill>
                <a:srgbClr val="BEBEBE">
                  <a:alpha val="69803"/>
                </a:srgbClr>
              </a:solidFill>
              <a:prstDash val="solid"/>
              <a:round/>
            </a:ln>
          </p:spPr>
          <p:txBody>
            <a:bodyPr/>
            <a:lstStyle/>
            <a:p/>
          </p:txBody>
        </p:sp>
        <p:sp>
          <p:nvSpPr>
            <p:cNvPr id="113" name="pl113"/>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35231" cap="flat">
              <a:solidFill>
                <a:srgbClr val="BEBEBE">
                  <a:alpha val="69803"/>
                </a:srgbClr>
              </a:solidFill>
              <a:prstDash val="solid"/>
              <a:round/>
            </a:ln>
          </p:spPr>
          <p:txBody>
            <a:bodyPr/>
            <a:lstStyle/>
            <a:p/>
          </p:txBody>
        </p:sp>
        <p:sp>
          <p:nvSpPr>
            <p:cNvPr id="114" name="pl114"/>
            <p:cNvSpPr/>
            <p:nvPr/>
          </p:nvSpPr>
          <p:spPr>
            <a:xfrm>
              <a:off x="83042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115" name="pl115"/>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40651" cap="flat">
              <a:solidFill>
                <a:srgbClr val="000000">
                  <a:alpha val="100000"/>
                </a:srgbClr>
              </a:solidFill>
              <a:prstDash val="solid"/>
              <a:round/>
            </a:ln>
          </p:spPr>
          <p:txBody>
            <a:bodyPr/>
            <a:lstStyle/>
            <a:p/>
          </p:txBody>
        </p:sp>
        <p:sp>
          <p:nvSpPr>
            <p:cNvPr id="116" name="pl116"/>
            <p:cNvSpPr/>
            <p:nvPr/>
          </p:nvSpPr>
          <p:spPr>
            <a:xfrm>
              <a:off x="830429" y="5383178"/>
              <a:ext cx="1461582" cy="210653"/>
            </a:xfrm>
            <a:custGeom>
              <a:avLst/>
              <a:pathLst>
                <a:path w="1461582" h="210653">
                  <a:moveTo>
                    <a:pt x="0" y="0"/>
                  </a:moveTo>
                  <a:lnTo>
                    <a:pt x="208797" y="22174"/>
                  </a:lnTo>
                  <a:lnTo>
                    <a:pt x="417595" y="99783"/>
                  </a:lnTo>
                  <a:lnTo>
                    <a:pt x="626392" y="199566"/>
                  </a:lnTo>
                  <a:lnTo>
                    <a:pt x="835190" y="210653"/>
                  </a:lnTo>
                  <a:lnTo>
                    <a:pt x="1043987" y="188479"/>
                  </a:lnTo>
                  <a:lnTo>
                    <a:pt x="1252785" y="88696"/>
                  </a:lnTo>
                  <a:lnTo>
                    <a:pt x="1461582" y="88696"/>
                  </a:lnTo>
                </a:path>
              </a:pathLst>
            </a:custGeom>
            <a:ln w="35231" cap="flat">
              <a:solidFill>
                <a:srgbClr val="1CABE2">
                  <a:alpha val="100000"/>
                </a:srgbClr>
              </a:solidFill>
              <a:prstDash val="solid"/>
              <a:round/>
            </a:ln>
          </p:spPr>
          <p:txBody>
            <a:bodyPr/>
            <a:lstStyle/>
            <a:p/>
          </p:txBody>
        </p:sp>
        <p:sp>
          <p:nvSpPr>
            <p:cNvPr id="117" name="tx117"/>
            <p:cNvSpPr/>
            <p:nvPr/>
          </p:nvSpPr>
          <p:spPr>
            <a:xfrm>
              <a:off x="770170" y="52046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18" name="tx118"/>
            <p:cNvSpPr/>
            <p:nvPr/>
          </p:nvSpPr>
          <p:spPr>
            <a:xfrm>
              <a:off x="978968" y="5226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19" name="tx119"/>
            <p:cNvSpPr/>
            <p:nvPr/>
          </p:nvSpPr>
          <p:spPr>
            <a:xfrm>
              <a:off x="1187765" y="53044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20" name="tx120"/>
            <p:cNvSpPr/>
            <p:nvPr/>
          </p:nvSpPr>
          <p:spPr>
            <a:xfrm>
              <a:off x="1396563" y="54041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21" name="tx121"/>
            <p:cNvSpPr/>
            <p:nvPr/>
          </p:nvSpPr>
          <p:spPr>
            <a:xfrm>
              <a:off x="1605360" y="54152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22" name="tx122"/>
            <p:cNvSpPr/>
            <p:nvPr/>
          </p:nvSpPr>
          <p:spPr>
            <a:xfrm>
              <a:off x="1814158" y="5393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23" name="tx123"/>
            <p:cNvSpPr/>
            <p:nvPr/>
          </p:nvSpPr>
          <p:spPr>
            <a:xfrm>
              <a:off x="2022955"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24" name="tx124"/>
            <p:cNvSpPr/>
            <p:nvPr/>
          </p:nvSpPr>
          <p:spPr>
            <a:xfrm>
              <a:off x="2231753"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25" name="rc125"/>
            <p:cNvSpPr/>
            <p:nvPr/>
          </p:nvSpPr>
          <p:spPr>
            <a:xfrm>
              <a:off x="2434680" y="1074032"/>
              <a:ext cx="1607740" cy="1000048"/>
            </a:xfrm>
            <a:prstGeom prst="rect">
              <a:avLst/>
            </a:prstGeom>
            <a:solidFill>
              <a:srgbClr val="EBEBEB">
                <a:alpha val="100000"/>
              </a:srgbClr>
            </a:solidFill>
          </p:spPr>
          <p:txBody>
            <a:bodyPr/>
            <a:lstStyle/>
            <a:p/>
          </p:txBody>
        </p:sp>
        <p:sp>
          <p:nvSpPr>
            <p:cNvPr id="126" name="pl126"/>
            <p:cNvSpPr/>
            <p:nvPr/>
          </p:nvSpPr>
          <p:spPr>
            <a:xfrm>
              <a:off x="243468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7" name="pl127"/>
            <p:cNvSpPr/>
            <p:nvPr/>
          </p:nvSpPr>
          <p:spPr>
            <a:xfrm>
              <a:off x="243468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8" name="pl128"/>
            <p:cNvSpPr/>
            <p:nvPr/>
          </p:nvSpPr>
          <p:spPr>
            <a:xfrm>
              <a:off x="243468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9" name="pl129"/>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0" name="pl130"/>
            <p:cNvSpPr/>
            <p:nvPr/>
          </p:nvSpPr>
          <p:spPr>
            <a:xfrm>
              <a:off x="243468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1" name="pl131"/>
            <p:cNvSpPr/>
            <p:nvPr/>
          </p:nvSpPr>
          <p:spPr>
            <a:xfrm>
              <a:off x="243468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2" name="pl132"/>
            <p:cNvSpPr/>
            <p:nvPr/>
          </p:nvSpPr>
          <p:spPr>
            <a:xfrm>
              <a:off x="243468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3" name="pl133"/>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250775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142" name="pl142"/>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40651" cap="flat">
              <a:solidFill>
                <a:srgbClr val="BEBEBE">
                  <a:alpha val="69803"/>
                </a:srgbClr>
              </a:solidFill>
              <a:prstDash val="solid"/>
              <a:round/>
            </a:ln>
          </p:spPr>
          <p:txBody>
            <a:bodyPr/>
            <a:lstStyle/>
            <a:p/>
          </p:txBody>
        </p:sp>
        <p:sp>
          <p:nvSpPr>
            <p:cNvPr id="143" name="pl143"/>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35231" cap="flat">
              <a:solidFill>
                <a:srgbClr val="BEBEBE">
                  <a:alpha val="69803"/>
                </a:srgbClr>
              </a:solidFill>
              <a:prstDash val="solid"/>
              <a:round/>
            </a:ln>
          </p:spPr>
          <p:txBody>
            <a:bodyPr/>
            <a:lstStyle/>
            <a:p/>
          </p:txBody>
        </p:sp>
        <p:sp>
          <p:nvSpPr>
            <p:cNvPr id="144" name="pl144"/>
            <p:cNvSpPr/>
            <p:nvPr/>
          </p:nvSpPr>
          <p:spPr>
            <a:xfrm>
              <a:off x="250775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145" name="pl145"/>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40651" cap="flat">
              <a:solidFill>
                <a:srgbClr val="000000">
                  <a:alpha val="100000"/>
                </a:srgbClr>
              </a:solidFill>
              <a:prstDash val="solid"/>
              <a:round/>
            </a:ln>
          </p:spPr>
          <p:txBody>
            <a:bodyPr/>
            <a:lstStyle/>
            <a:p/>
          </p:txBody>
        </p:sp>
        <p:sp>
          <p:nvSpPr>
            <p:cNvPr id="146" name="pl146"/>
            <p:cNvSpPr/>
            <p:nvPr/>
          </p:nvSpPr>
          <p:spPr>
            <a:xfrm>
              <a:off x="2507759" y="1507534"/>
              <a:ext cx="1461582" cy="77609"/>
            </a:xfrm>
            <a:custGeom>
              <a:avLst/>
              <a:pathLst>
                <a:path w="1461582" h="77609">
                  <a:moveTo>
                    <a:pt x="0" y="0"/>
                  </a:moveTo>
                  <a:lnTo>
                    <a:pt x="208797" y="11087"/>
                  </a:lnTo>
                  <a:lnTo>
                    <a:pt x="417595" y="77609"/>
                  </a:lnTo>
                  <a:lnTo>
                    <a:pt x="626392" y="44348"/>
                  </a:lnTo>
                  <a:lnTo>
                    <a:pt x="835190" y="33261"/>
                  </a:lnTo>
                  <a:lnTo>
                    <a:pt x="1043987" y="33261"/>
                  </a:lnTo>
                  <a:lnTo>
                    <a:pt x="1252785" y="0"/>
                  </a:lnTo>
                  <a:lnTo>
                    <a:pt x="1461582" y="55435"/>
                  </a:lnTo>
                </a:path>
              </a:pathLst>
            </a:custGeom>
            <a:ln w="35231" cap="flat">
              <a:solidFill>
                <a:srgbClr val="1CABE2">
                  <a:alpha val="100000"/>
                </a:srgbClr>
              </a:solidFill>
              <a:prstDash val="solid"/>
              <a:round/>
            </a:ln>
          </p:spPr>
          <p:txBody>
            <a:bodyPr/>
            <a:lstStyle/>
            <a:p/>
          </p:txBody>
        </p:sp>
        <p:sp>
          <p:nvSpPr>
            <p:cNvPr id="147" name="tx147"/>
            <p:cNvSpPr/>
            <p:nvPr/>
          </p:nvSpPr>
          <p:spPr>
            <a:xfrm>
              <a:off x="2447500" y="132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48" name="tx148"/>
            <p:cNvSpPr/>
            <p:nvPr/>
          </p:nvSpPr>
          <p:spPr>
            <a:xfrm>
              <a:off x="2656297" y="13400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49" name="tx149"/>
            <p:cNvSpPr/>
            <p:nvPr/>
          </p:nvSpPr>
          <p:spPr>
            <a:xfrm>
              <a:off x="2865095"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150" name="tx150"/>
            <p:cNvSpPr/>
            <p:nvPr/>
          </p:nvSpPr>
          <p:spPr>
            <a:xfrm>
              <a:off x="3073892" y="1373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51" name="tx151"/>
            <p:cNvSpPr/>
            <p:nvPr/>
          </p:nvSpPr>
          <p:spPr>
            <a:xfrm>
              <a:off x="3282690" y="13622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52" name="tx152"/>
            <p:cNvSpPr/>
            <p:nvPr/>
          </p:nvSpPr>
          <p:spPr>
            <a:xfrm>
              <a:off x="3491488" y="13622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53" name="tx153"/>
            <p:cNvSpPr/>
            <p:nvPr/>
          </p:nvSpPr>
          <p:spPr>
            <a:xfrm>
              <a:off x="3700285" y="132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54" name="tx154"/>
            <p:cNvSpPr/>
            <p:nvPr/>
          </p:nvSpPr>
          <p:spPr>
            <a:xfrm>
              <a:off x="3909083"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55" name="rc155"/>
            <p:cNvSpPr/>
            <p:nvPr/>
          </p:nvSpPr>
          <p:spPr>
            <a:xfrm>
              <a:off x="2434680" y="2358522"/>
              <a:ext cx="1607740" cy="1000048"/>
            </a:xfrm>
            <a:prstGeom prst="rect">
              <a:avLst/>
            </a:prstGeom>
            <a:solidFill>
              <a:srgbClr val="EBEBEB">
                <a:alpha val="100000"/>
              </a:srgbClr>
            </a:solidFill>
          </p:spPr>
          <p:txBody>
            <a:bodyPr/>
            <a:lstStyle/>
            <a:p/>
          </p:txBody>
        </p:sp>
        <p:sp>
          <p:nvSpPr>
            <p:cNvPr id="156" name="pl156"/>
            <p:cNvSpPr/>
            <p:nvPr/>
          </p:nvSpPr>
          <p:spPr>
            <a:xfrm>
              <a:off x="243468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7" name="pl157"/>
            <p:cNvSpPr/>
            <p:nvPr/>
          </p:nvSpPr>
          <p:spPr>
            <a:xfrm>
              <a:off x="243468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8" name="pl158"/>
            <p:cNvSpPr/>
            <p:nvPr/>
          </p:nvSpPr>
          <p:spPr>
            <a:xfrm>
              <a:off x="243468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9" name="pl159"/>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0" name="pl160"/>
            <p:cNvSpPr/>
            <p:nvPr/>
          </p:nvSpPr>
          <p:spPr>
            <a:xfrm>
              <a:off x="243468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1" name="pl161"/>
            <p:cNvSpPr/>
            <p:nvPr/>
          </p:nvSpPr>
          <p:spPr>
            <a:xfrm>
              <a:off x="243468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2" name="pl162"/>
            <p:cNvSpPr/>
            <p:nvPr/>
          </p:nvSpPr>
          <p:spPr>
            <a:xfrm>
              <a:off x="243468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3" name="pl163"/>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50775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172" name="pl172"/>
            <p:cNvSpPr/>
            <p:nvPr/>
          </p:nvSpPr>
          <p:spPr>
            <a:xfrm>
              <a:off x="2507759" y="2747676"/>
              <a:ext cx="1461582" cy="77609"/>
            </a:xfrm>
            <a:custGeom>
              <a:avLst/>
              <a:pathLst>
                <a:path w="1461582" h="77609">
                  <a:moveTo>
                    <a:pt x="0" y="22174"/>
                  </a:moveTo>
                  <a:lnTo>
                    <a:pt x="208797" y="0"/>
                  </a:lnTo>
                  <a:lnTo>
                    <a:pt x="417595" y="66522"/>
                  </a:lnTo>
                  <a:lnTo>
                    <a:pt x="626392" y="77609"/>
                  </a:lnTo>
                  <a:lnTo>
                    <a:pt x="835190" y="77609"/>
                  </a:lnTo>
                  <a:lnTo>
                    <a:pt x="1043987" y="44348"/>
                  </a:lnTo>
                  <a:lnTo>
                    <a:pt x="1252785" y="55435"/>
                  </a:lnTo>
                  <a:lnTo>
                    <a:pt x="1461582" y="22174"/>
                  </a:lnTo>
                </a:path>
              </a:pathLst>
            </a:custGeom>
            <a:ln w="40651" cap="flat">
              <a:solidFill>
                <a:srgbClr val="BEBEBE">
                  <a:alpha val="69803"/>
                </a:srgbClr>
              </a:solidFill>
              <a:prstDash val="solid"/>
              <a:round/>
            </a:ln>
          </p:spPr>
          <p:txBody>
            <a:bodyPr/>
            <a:lstStyle/>
            <a:p/>
          </p:txBody>
        </p:sp>
        <p:sp>
          <p:nvSpPr>
            <p:cNvPr id="173" name="pl173"/>
            <p:cNvSpPr/>
            <p:nvPr/>
          </p:nvSpPr>
          <p:spPr>
            <a:xfrm>
              <a:off x="2507759" y="2747676"/>
              <a:ext cx="1461582" cy="77609"/>
            </a:xfrm>
            <a:custGeom>
              <a:avLst/>
              <a:pathLst>
                <a:path w="1461582" h="77609">
                  <a:moveTo>
                    <a:pt x="0" y="22174"/>
                  </a:moveTo>
                  <a:lnTo>
                    <a:pt x="208797" y="0"/>
                  </a:lnTo>
                  <a:lnTo>
                    <a:pt x="417595" y="66522"/>
                  </a:lnTo>
                  <a:lnTo>
                    <a:pt x="626392" y="77609"/>
                  </a:lnTo>
                  <a:lnTo>
                    <a:pt x="835190" y="77609"/>
                  </a:lnTo>
                  <a:lnTo>
                    <a:pt x="1043987" y="44348"/>
                  </a:lnTo>
                  <a:lnTo>
                    <a:pt x="1252785" y="55435"/>
                  </a:lnTo>
                  <a:lnTo>
                    <a:pt x="1461582" y="22174"/>
                  </a:lnTo>
                </a:path>
              </a:pathLst>
            </a:custGeom>
            <a:ln w="35231" cap="flat">
              <a:solidFill>
                <a:srgbClr val="BEBEBE">
                  <a:alpha val="69803"/>
                </a:srgbClr>
              </a:solidFill>
              <a:prstDash val="solid"/>
              <a:round/>
            </a:ln>
          </p:spPr>
          <p:txBody>
            <a:bodyPr/>
            <a:lstStyle/>
            <a:p/>
          </p:txBody>
        </p:sp>
        <p:sp>
          <p:nvSpPr>
            <p:cNvPr id="174" name="pl174"/>
            <p:cNvSpPr/>
            <p:nvPr/>
          </p:nvSpPr>
          <p:spPr>
            <a:xfrm>
              <a:off x="250775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175" name="pl175"/>
            <p:cNvSpPr/>
            <p:nvPr/>
          </p:nvSpPr>
          <p:spPr>
            <a:xfrm>
              <a:off x="2507759" y="2747676"/>
              <a:ext cx="1461582" cy="77609"/>
            </a:xfrm>
            <a:custGeom>
              <a:avLst/>
              <a:pathLst>
                <a:path w="1461582" h="77609">
                  <a:moveTo>
                    <a:pt x="0" y="22174"/>
                  </a:moveTo>
                  <a:lnTo>
                    <a:pt x="208797" y="0"/>
                  </a:lnTo>
                  <a:lnTo>
                    <a:pt x="417595" y="66522"/>
                  </a:lnTo>
                  <a:lnTo>
                    <a:pt x="626392" y="77609"/>
                  </a:lnTo>
                  <a:lnTo>
                    <a:pt x="835190" y="77609"/>
                  </a:lnTo>
                  <a:lnTo>
                    <a:pt x="1043987" y="44348"/>
                  </a:lnTo>
                  <a:lnTo>
                    <a:pt x="1252785" y="55435"/>
                  </a:lnTo>
                  <a:lnTo>
                    <a:pt x="1461582" y="22174"/>
                  </a:lnTo>
                </a:path>
              </a:pathLst>
            </a:custGeom>
            <a:ln w="40651" cap="flat">
              <a:solidFill>
                <a:srgbClr val="000000">
                  <a:alpha val="100000"/>
                </a:srgbClr>
              </a:solidFill>
              <a:prstDash val="solid"/>
              <a:round/>
            </a:ln>
          </p:spPr>
          <p:txBody>
            <a:bodyPr/>
            <a:lstStyle/>
            <a:p/>
          </p:txBody>
        </p:sp>
        <p:sp>
          <p:nvSpPr>
            <p:cNvPr id="176" name="pl176"/>
            <p:cNvSpPr/>
            <p:nvPr/>
          </p:nvSpPr>
          <p:spPr>
            <a:xfrm>
              <a:off x="2507759" y="2747676"/>
              <a:ext cx="1461582" cy="77609"/>
            </a:xfrm>
            <a:custGeom>
              <a:avLst/>
              <a:pathLst>
                <a:path w="1461582" h="77609">
                  <a:moveTo>
                    <a:pt x="0" y="22174"/>
                  </a:moveTo>
                  <a:lnTo>
                    <a:pt x="208797" y="0"/>
                  </a:lnTo>
                  <a:lnTo>
                    <a:pt x="417595" y="66522"/>
                  </a:lnTo>
                  <a:lnTo>
                    <a:pt x="626392" y="77609"/>
                  </a:lnTo>
                  <a:lnTo>
                    <a:pt x="835190" y="77609"/>
                  </a:lnTo>
                  <a:lnTo>
                    <a:pt x="1043987" y="44348"/>
                  </a:lnTo>
                  <a:lnTo>
                    <a:pt x="1252785" y="55435"/>
                  </a:lnTo>
                  <a:lnTo>
                    <a:pt x="1461582" y="22174"/>
                  </a:lnTo>
                </a:path>
              </a:pathLst>
            </a:custGeom>
            <a:ln w="35231" cap="flat">
              <a:solidFill>
                <a:srgbClr val="1CABE2">
                  <a:alpha val="100000"/>
                </a:srgbClr>
              </a:solidFill>
              <a:prstDash val="solid"/>
              <a:round/>
            </a:ln>
          </p:spPr>
          <p:txBody>
            <a:bodyPr/>
            <a:lstStyle/>
            <a:p/>
          </p:txBody>
        </p:sp>
        <p:sp>
          <p:nvSpPr>
            <p:cNvPr id="177" name="tx177"/>
            <p:cNvSpPr/>
            <p:nvPr/>
          </p:nvSpPr>
          <p:spPr>
            <a:xfrm>
              <a:off x="2447500"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78" name="tx178"/>
            <p:cNvSpPr/>
            <p:nvPr/>
          </p:nvSpPr>
          <p:spPr>
            <a:xfrm>
              <a:off x="2656297" y="25691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79" name="tx179"/>
            <p:cNvSpPr/>
            <p:nvPr/>
          </p:nvSpPr>
          <p:spPr>
            <a:xfrm>
              <a:off x="2865095" y="2635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80" name="tx180"/>
            <p:cNvSpPr/>
            <p:nvPr/>
          </p:nvSpPr>
          <p:spPr>
            <a:xfrm>
              <a:off x="3073892"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81" name="tx181"/>
            <p:cNvSpPr/>
            <p:nvPr/>
          </p:nvSpPr>
          <p:spPr>
            <a:xfrm>
              <a:off x="3282690"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82" name="tx182"/>
            <p:cNvSpPr/>
            <p:nvPr/>
          </p:nvSpPr>
          <p:spPr>
            <a:xfrm>
              <a:off x="3491488"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83" name="tx183"/>
            <p:cNvSpPr/>
            <p:nvPr/>
          </p:nvSpPr>
          <p:spPr>
            <a:xfrm>
              <a:off x="3700285" y="2624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84" name="tx184"/>
            <p:cNvSpPr/>
            <p:nvPr/>
          </p:nvSpPr>
          <p:spPr>
            <a:xfrm>
              <a:off x="3909083"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85" name="rc185"/>
            <p:cNvSpPr/>
            <p:nvPr/>
          </p:nvSpPr>
          <p:spPr>
            <a:xfrm>
              <a:off x="2434680" y="3643012"/>
              <a:ext cx="1607740" cy="1000048"/>
            </a:xfrm>
            <a:prstGeom prst="rect">
              <a:avLst/>
            </a:prstGeom>
            <a:solidFill>
              <a:srgbClr val="EBEBEB">
                <a:alpha val="100000"/>
              </a:srgbClr>
            </a:solidFill>
          </p:spPr>
          <p:txBody>
            <a:bodyPr/>
            <a:lstStyle/>
            <a:p/>
          </p:txBody>
        </p:sp>
        <p:sp>
          <p:nvSpPr>
            <p:cNvPr id="186" name="pl186"/>
            <p:cNvSpPr/>
            <p:nvPr/>
          </p:nvSpPr>
          <p:spPr>
            <a:xfrm>
              <a:off x="243468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7" name="pl187"/>
            <p:cNvSpPr/>
            <p:nvPr/>
          </p:nvSpPr>
          <p:spPr>
            <a:xfrm>
              <a:off x="243468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8" name="pl188"/>
            <p:cNvSpPr/>
            <p:nvPr/>
          </p:nvSpPr>
          <p:spPr>
            <a:xfrm>
              <a:off x="243468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9" name="pl189"/>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0" name="pl190"/>
            <p:cNvSpPr/>
            <p:nvPr/>
          </p:nvSpPr>
          <p:spPr>
            <a:xfrm>
              <a:off x="243468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1" name="pl191"/>
            <p:cNvSpPr/>
            <p:nvPr/>
          </p:nvSpPr>
          <p:spPr>
            <a:xfrm>
              <a:off x="243468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2" name="pl192"/>
            <p:cNvSpPr/>
            <p:nvPr/>
          </p:nvSpPr>
          <p:spPr>
            <a:xfrm>
              <a:off x="243468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3" name="pl193"/>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50775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202" name="pl202"/>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40651" cap="flat">
              <a:solidFill>
                <a:srgbClr val="BEBEBE">
                  <a:alpha val="69803"/>
                </a:srgbClr>
              </a:solidFill>
              <a:prstDash val="solid"/>
              <a:round/>
            </a:ln>
          </p:spPr>
          <p:txBody>
            <a:bodyPr/>
            <a:lstStyle/>
            <a:p/>
          </p:txBody>
        </p:sp>
        <p:sp>
          <p:nvSpPr>
            <p:cNvPr id="203" name="pl203"/>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35231" cap="flat">
              <a:solidFill>
                <a:srgbClr val="BEBEBE">
                  <a:alpha val="69803"/>
                </a:srgbClr>
              </a:solidFill>
              <a:prstDash val="solid"/>
              <a:round/>
            </a:ln>
          </p:spPr>
          <p:txBody>
            <a:bodyPr/>
            <a:lstStyle/>
            <a:p/>
          </p:txBody>
        </p:sp>
        <p:sp>
          <p:nvSpPr>
            <p:cNvPr id="204" name="pl204"/>
            <p:cNvSpPr/>
            <p:nvPr/>
          </p:nvSpPr>
          <p:spPr>
            <a:xfrm>
              <a:off x="250775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205" name="pl205"/>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40651" cap="flat">
              <a:solidFill>
                <a:srgbClr val="000000">
                  <a:alpha val="100000"/>
                </a:srgbClr>
              </a:solidFill>
              <a:prstDash val="solid"/>
              <a:round/>
            </a:ln>
          </p:spPr>
          <p:txBody>
            <a:bodyPr/>
            <a:lstStyle/>
            <a:p/>
          </p:txBody>
        </p:sp>
        <p:sp>
          <p:nvSpPr>
            <p:cNvPr id="206" name="pl206"/>
            <p:cNvSpPr/>
            <p:nvPr/>
          </p:nvSpPr>
          <p:spPr>
            <a:xfrm>
              <a:off x="2507759" y="4409124"/>
              <a:ext cx="1461582" cy="133044"/>
            </a:xfrm>
            <a:custGeom>
              <a:avLst/>
              <a:pathLst>
                <a:path w="1461582" h="133044">
                  <a:moveTo>
                    <a:pt x="0" y="33261"/>
                  </a:moveTo>
                  <a:lnTo>
                    <a:pt x="208797" y="66522"/>
                  </a:lnTo>
                  <a:lnTo>
                    <a:pt x="417595" y="22174"/>
                  </a:lnTo>
                  <a:lnTo>
                    <a:pt x="626392" y="133044"/>
                  </a:lnTo>
                  <a:lnTo>
                    <a:pt x="835190" y="133044"/>
                  </a:lnTo>
                  <a:lnTo>
                    <a:pt x="1043987" y="66522"/>
                  </a:lnTo>
                  <a:lnTo>
                    <a:pt x="1252785" y="0"/>
                  </a:lnTo>
                  <a:lnTo>
                    <a:pt x="1461582" y="22174"/>
                  </a:lnTo>
                </a:path>
              </a:pathLst>
            </a:custGeom>
            <a:ln w="35231" cap="flat">
              <a:solidFill>
                <a:srgbClr val="1CABE2">
                  <a:alpha val="100000"/>
                </a:srgbClr>
              </a:solidFill>
              <a:prstDash val="solid"/>
              <a:round/>
            </a:ln>
          </p:spPr>
          <p:txBody>
            <a:bodyPr/>
            <a:lstStyle/>
            <a:p/>
          </p:txBody>
        </p:sp>
        <p:sp>
          <p:nvSpPr>
            <p:cNvPr id="207" name="tx207"/>
            <p:cNvSpPr/>
            <p:nvPr/>
          </p:nvSpPr>
          <p:spPr>
            <a:xfrm>
              <a:off x="2447500" y="42638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208" name="tx208"/>
            <p:cNvSpPr/>
            <p:nvPr/>
          </p:nvSpPr>
          <p:spPr>
            <a:xfrm>
              <a:off x="2656297" y="42970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209" name="tx209"/>
            <p:cNvSpPr/>
            <p:nvPr/>
          </p:nvSpPr>
          <p:spPr>
            <a:xfrm>
              <a:off x="2865095" y="42527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210" name="tx210"/>
            <p:cNvSpPr/>
            <p:nvPr/>
          </p:nvSpPr>
          <p:spPr>
            <a:xfrm>
              <a:off x="3073892" y="43636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211" name="tx211"/>
            <p:cNvSpPr/>
            <p:nvPr/>
          </p:nvSpPr>
          <p:spPr>
            <a:xfrm>
              <a:off x="3282690" y="43636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212" name="tx212"/>
            <p:cNvSpPr/>
            <p:nvPr/>
          </p:nvSpPr>
          <p:spPr>
            <a:xfrm>
              <a:off x="3491488" y="42970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213" name="tx213"/>
            <p:cNvSpPr/>
            <p:nvPr/>
          </p:nvSpPr>
          <p:spPr>
            <a:xfrm>
              <a:off x="3700285" y="42305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214" name="tx214"/>
            <p:cNvSpPr/>
            <p:nvPr/>
          </p:nvSpPr>
          <p:spPr>
            <a:xfrm>
              <a:off x="3909083" y="42527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215" name="rc215"/>
            <p:cNvSpPr/>
            <p:nvPr/>
          </p:nvSpPr>
          <p:spPr>
            <a:xfrm>
              <a:off x="2434680" y="4927502"/>
              <a:ext cx="1607740" cy="1000048"/>
            </a:xfrm>
            <a:prstGeom prst="rect">
              <a:avLst/>
            </a:prstGeom>
            <a:solidFill>
              <a:srgbClr val="EBEBEB">
                <a:alpha val="100000"/>
              </a:srgbClr>
            </a:solidFill>
          </p:spPr>
          <p:txBody>
            <a:bodyPr/>
            <a:lstStyle/>
            <a:p/>
          </p:txBody>
        </p:sp>
        <p:sp>
          <p:nvSpPr>
            <p:cNvPr id="216" name="pl216"/>
            <p:cNvSpPr/>
            <p:nvPr/>
          </p:nvSpPr>
          <p:spPr>
            <a:xfrm>
              <a:off x="243468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7" name="pl217"/>
            <p:cNvSpPr/>
            <p:nvPr/>
          </p:nvSpPr>
          <p:spPr>
            <a:xfrm>
              <a:off x="243468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8" name="pl218"/>
            <p:cNvSpPr/>
            <p:nvPr/>
          </p:nvSpPr>
          <p:spPr>
            <a:xfrm>
              <a:off x="243468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9" name="pl219"/>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0" name="pl220"/>
            <p:cNvSpPr/>
            <p:nvPr/>
          </p:nvSpPr>
          <p:spPr>
            <a:xfrm>
              <a:off x="243468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1" name="pl221"/>
            <p:cNvSpPr/>
            <p:nvPr/>
          </p:nvSpPr>
          <p:spPr>
            <a:xfrm>
              <a:off x="243468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2" name="pl222"/>
            <p:cNvSpPr/>
            <p:nvPr/>
          </p:nvSpPr>
          <p:spPr>
            <a:xfrm>
              <a:off x="243468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232" name="pl232"/>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40651" cap="flat">
              <a:solidFill>
                <a:srgbClr val="BEBEBE">
                  <a:alpha val="69803"/>
                </a:srgbClr>
              </a:solidFill>
              <a:prstDash val="solid"/>
              <a:round/>
            </a:ln>
          </p:spPr>
          <p:txBody>
            <a:bodyPr/>
            <a:lstStyle/>
            <a:p/>
          </p:txBody>
        </p:sp>
        <p:sp>
          <p:nvSpPr>
            <p:cNvPr id="233" name="pl233"/>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35231" cap="flat">
              <a:solidFill>
                <a:srgbClr val="BEBEBE">
                  <a:alpha val="69803"/>
                </a:srgbClr>
              </a:solidFill>
              <a:prstDash val="solid"/>
              <a:round/>
            </a:ln>
          </p:spPr>
          <p:txBody>
            <a:bodyPr/>
            <a:lstStyle/>
            <a:p/>
          </p:txBody>
        </p:sp>
        <p:sp>
          <p:nvSpPr>
            <p:cNvPr id="234" name="pl234"/>
            <p:cNvSpPr/>
            <p:nvPr/>
          </p:nvSpPr>
          <p:spPr>
            <a:xfrm>
              <a:off x="250775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235" name="pl235"/>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40651" cap="flat">
              <a:solidFill>
                <a:srgbClr val="000000">
                  <a:alpha val="100000"/>
                </a:srgbClr>
              </a:solidFill>
              <a:prstDash val="solid"/>
              <a:round/>
            </a:ln>
          </p:spPr>
          <p:txBody>
            <a:bodyPr/>
            <a:lstStyle/>
            <a:p/>
          </p:txBody>
        </p:sp>
        <p:sp>
          <p:nvSpPr>
            <p:cNvPr id="236" name="pl236"/>
            <p:cNvSpPr/>
            <p:nvPr/>
          </p:nvSpPr>
          <p:spPr>
            <a:xfrm>
              <a:off x="2507759" y="5372091"/>
              <a:ext cx="1461582" cy="188479"/>
            </a:xfrm>
            <a:custGeom>
              <a:avLst/>
              <a:pathLst>
                <a:path w="1461582" h="188479">
                  <a:moveTo>
                    <a:pt x="0" y="0"/>
                  </a:moveTo>
                  <a:lnTo>
                    <a:pt x="208797" y="11087"/>
                  </a:lnTo>
                  <a:lnTo>
                    <a:pt x="417595" y="188479"/>
                  </a:lnTo>
                  <a:lnTo>
                    <a:pt x="626392" y="77609"/>
                  </a:lnTo>
                  <a:lnTo>
                    <a:pt x="835190" y="77609"/>
                  </a:lnTo>
                  <a:lnTo>
                    <a:pt x="1043987" y="55435"/>
                  </a:lnTo>
                  <a:lnTo>
                    <a:pt x="1252785" y="55435"/>
                  </a:lnTo>
                  <a:lnTo>
                    <a:pt x="1461582" y="55435"/>
                  </a:lnTo>
                </a:path>
              </a:pathLst>
            </a:custGeom>
            <a:ln w="35231" cap="flat">
              <a:solidFill>
                <a:srgbClr val="1CABE2">
                  <a:alpha val="100000"/>
                </a:srgbClr>
              </a:solidFill>
              <a:prstDash val="solid"/>
              <a:round/>
            </a:ln>
          </p:spPr>
          <p:txBody>
            <a:bodyPr/>
            <a:lstStyle/>
            <a:p/>
          </p:txBody>
        </p:sp>
        <p:sp>
          <p:nvSpPr>
            <p:cNvPr id="237" name="tx237"/>
            <p:cNvSpPr/>
            <p:nvPr/>
          </p:nvSpPr>
          <p:spPr>
            <a:xfrm>
              <a:off x="2447500" y="51935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38" name="tx238"/>
            <p:cNvSpPr/>
            <p:nvPr/>
          </p:nvSpPr>
          <p:spPr>
            <a:xfrm>
              <a:off x="2656297" y="52046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39" name="tx239"/>
            <p:cNvSpPr/>
            <p:nvPr/>
          </p:nvSpPr>
          <p:spPr>
            <a:xfrm>
              <a:off x="2865095"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240" name="tx240"/>
            <p:cNvSpPr/>
            <p:nvPr/>
          </p:nvSpPr>
          <p:spPr>
            <a:xfrm>
              <a:off x="3073892" y="5271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41" name="tx241"/>
            <p:cNvSpPr/>
            <p:nvPr/>
          </p:nvSpPr>
          <p:spPr>
            <a:xfrm>
              <a:off x="3282690" y="5271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42" name="tx242"/>
            <p:cNvSpPr/>
            <p:nvPr/>
          </p:nvSpPr>
          <p:spPr>
            <a:xfrm>
              <a:off x="3491488"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3" name="tx243"/>
            <p:cNvSpPr/>
            <p:nvPr/>
          </p:nvSpPr>
          <p:spPr>
            <a:xfrm>
              <a:off x="3700285"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4" name="tx244"/>
            <p:cNvSpPr/>
            <p:nvPr/>
          </p:nvSpPr>
          <p:spPr>
            <a:xfrm>
              <a:off x="3909083"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45" name="rc245"/>
            <p:cNvSpPr/>
            <p:nvPr/>
          </p:nvSpPr>
          <p:spPr>
            <a:xfrm>
              <a:off x="4112010" y="1074032"/>
              <a:ext cx="1607740" cy="1000048"/>
            </a:xfrm>
            <a:prstGeom prst="rect">
              <a:avLst/>
            </a:prstGeom>
            <a:solidFill>
              <a:srgbClr val="EBEBEB">
                <a:alpha val="100000"/>
              </a:srgbClr>
            </a:solidFill>
          </p:spPr>
          <p:txBody>
            <a:bodyPr/>
            <a:lstStyle/>
            <a:p/>
          </p:txBody>
        </p:sp>
        <p:sp>
          <p:nvSpPr>
            <p:cNvPr id="246" name="pl246"/>
            <p:cNvSpPr/>
            <p:nvPr/>
          </p:nvSpPr>
          <p:spPr>
            <a:xfrm>
              <a:off x="411201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7" name="pl247"/>
            <p:cNvSpPr/>
            <p:nvPr/>
          </p:nvSpPr>
          <p:spPr>
            <a:xfrm>
              <a:off x="411201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8" name="pl248"/>
            <p:cNvSpPr/>
            <p:nvPr/>
          </p:nvSpPr>
          <p:spPr>
            <a:xfrm>
              <a:off x="411201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9" name="pl249"/>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0" name="pl250"/>
            <p:cNvSpPr/>
            <p:nvPr/>
          </p:nvSpPr>
          <p:spPr>
            <a:xfrm>
              <a:off x="411201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1" name="pl251"/>
            <p:cNvSpPr/>
            <p:nvPr/>
          </p:nvSpPr>
          <p:spPr>
            <a:xfrm>
              <a:off x="411201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2" name="pl252"/>
            <p:cNvSpPr/>
            <p:nvPr/>
          </p:nvSpPr>
          <p:spPr>
            <a:xfrm>
              <a:off x="411201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3" name="pl253"/>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1" name="pl261"/>
            <p:cNvSpPr/>
            <p:nvPr/>
          </p:nvSpPr>
          <p:spPr>
            <a:xfrm>
              <a:off x="418508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262" name="pl262"/>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40651" cap="flat">
              <a:solidFill>
                <a:srgbClr val="BEBEBE">
                  <a:alpha val="69803"/>
                </a:srgbClr>
              </a:solidFill>
              <a:prstDash val="solid"/>
              <a:round/>
            </a:ln>
          </p:spPr>
          <p:txBody>
            <a:bodyPr/>
            <a:lstStyle/>
            <a:p/>
          </p:txBody>
        </p:sp>
        <p:sp>
          <p:nvSpPr>
            <p:cNvPr id="263" name="pl263"/>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35231" cap="flat">
              <a:solidFill>
                <a:srgbClr val="BEBEBE">
                  <a:alpha val="69803"/>
                </a:srgbClr>
              </a:solidFill>
              <a:prstDash val="solid"/>
              <a:round/>
            </a:ln>
          </p:spPr>
          <p:txBody>
            <a:bodyPr/>
            <a:lstStyle/>
            <a:p/>
          </p:txBody>
        </p:sp>
        <p:sp>
          <p:nvSpPr>
            <p:cNvPr id="264" name="pl264"/>
            <p:cNvSpPr/>
            <p:nvPr/>
          </p:nvSpPr>
          <p:spPr>
            <a:xfrm>
              <a:off x="418508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265" name="pl265"/>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40651" cap="flat">
              <a:solidFill>
                <a:srgbClr val="000000">
                  <a:alpha val="100000"/>
                </a:srgbClr>
              </a:solidFill>
              <a:prstDash val="solid"/>
              <a:round/>
            </a:ln>
          </p:spPr>
          <p:txBody>
            <a:bodyPr/>
            <a:lstStyle/>
            <a:p/>
          </p:txBody>
        </p:sp>
        <p:sp>
          <p:nvSpPr>
            <p:cNvPr id="266" name="pl266"/>
            <p:cNvSpPr/>
            <p:nvPr/>
          </p:nvSpPr>
          <p:spPr>
            <a:xfrm>
              <a:off x="4185089" y="1452099"/>
              <a:ext cx="1461582" cy="144131"/>
            </a:xfrm>
            <a:custGeom>
              <a:avLst/>
              <a:pathLst>
                <a:path w="1461582" h="144131">
                  <a:moveTo>
                    <a:pt x="0" y="0"/>
                  </a:moveTo>
                  <a:lnTo>
                    <a:pt x="208797" y="55435"/>
                  </a:lnTo>
                  <a:lnTo>
                    <a:pt x="417595" y="110870"/>
                  </a:lnTo>
                  <a:lnTo>
                    <a:pt x="626392" y="144131"/>
                  </a:lnTo>
                  <a:lnTo>
                    <a:pt x="835190" y="99783"/>
                  </a:lnTo>
                  <a:lnTo>
                    <a:pt x="1043987" y="110870"/>
                  </a:lnTo>
                  <a:lnTo>
                    <a:pt x="1252785" y="110870"/>
                  </a:lnTo>
                  <a:lnTo>
                    <a:pt x="1461582" y="110870"/>
                  </a:lnTo>
                </a:path>
              </a:pathLst>
            </a:custGeom>
            <a:ln w="35231" cap="flat">
              <a:solidFill>
                <a:srgbClr val="1CABE2">
                  <a:alpha val="100000"/>
                </a:srgbClr>
              </a:solidFill>
              <a:prstDash val="solid"/>
              <a:round/>
            </a:ln>
          </p:spPr>
          <p:txBody>
            <a:bodyPr/>
            <a:lstStyle/>
            <a:p/>
          </p:txBody>
        </p:sp>
        <p:sp>
          <p:nvSpPr>
            <p:cNvPr id="267" name="tx267"/>
            <p:cNvSpPr/>
            <p:nvPr/>
          </p:nvSpPr>
          <p:spPr>
            <a:xfrm>
              <a:off x="4124830" y="12735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68" name="tx268"/>
            <p:cNvSpPr/>
            <p:nvPr/>
          </p:nvSpPr>
          <p:spPr>
            <a:xfrm>
              <a:off x="4333627" y="1328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69" name="tx269"/>
            <p:cNvSpPr/>
            <p:nvPr/>
          </p:nvSpPr>
          <p:spPr>
            <a:xfrm>
              <a:off x="4542425"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0" name="tx270"/>
            <p:cNvSpPr/>
            <p:nvPr/>
          </p:nvSpPr>
          <p:spPr>
            <a:xfrm>
              <a:off x="4751222" y="14176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71" name="tx271"/>
            <p:cNvSpPr/>
            <p:nvPr/>
          </p:nvSpPr>
          <p:spPr>
            <a:xfrm>
              <a:off x="4960020" y="1373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72" name="tx272"/>
            <p:cNvSpPr/>
            <p:nvPr/>
          </p:nvSpPr>
          <p:spPr>
            <a:xfrm>
              <a:off x="5168817"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3" name="tx273"/>
            <p:cNvSpPr/>
            <p:nvPr/>
          </p:nvSpPr>
          <p:spPr>
            <a:xfrm>
              <a:off x="5377615"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4" name="tx274"/>
            <p:cNvSpPr/>
            <p:nvPr/>
          </p:nvSpPr>
          <p:spPr>
            <a:xfrm>
              <a:off x="5586413"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5" name="rc275"/>
            <p:cNvSpPr/>
            <p:nvPr/>
          </p:nvSpPr>
          <p:spPr>
            <a:xfrm>
              <a:off x="4112010" y="2358522"/>
              <a:ext cx="1607740" cy="1000048"/>
            </a:xfrm>
            <a:prstGeom prst="rect">
              <a:avLst/>
            </a:prstGeom>
            <a:solidFill>
              <a:srgbClr val="EBEBEB">
                <a:alpha val="100000"/>
              </a:srgbClr>
            </a:solidFill>
          </p:spPr>
          <p:txBody>
            <a:bodyPr/>
            <a:lstStyle/>
            <a:p/>
          </p:txBody>
        </p:sp>
        <p:sp>
          <p:nvSpPr>
            <p:cNvPr id="276" name="pl276"/>
            <p:cNvSpPr/>
            <p:nvPr/>
          </p:nvSpPr>
          <p:spPr>
            <a:xfrm>
              <a:off x="411201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7" name="pl277"/>
            <p:cNvSpPr/>
            <p:nvPr/>
          </p:nvSpPr>
          <p:spPr>
            <a:xfrm>
              <a:off x="411201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8" name="pl278"/>
            <p:cNvSpPr/>
            <p:nvPr/>
          </p:nvSpPr>
          <p:spPr>
            <a:xfrm>
              <a:off x="411201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9" name="pl27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0" name="pl280"/>
            <p:cNvSpPr/>
            <p:nvPr/>
          </p:nvSpPr>
          <p:spPr>
            <a:xfrm>
              <a:off x="411201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1" name="pl281"/>
            <p:cNvSpPr/>
            <p:nvPr/>
          </p:nvSpPr>
          <p:spPr>
            <a:xfrm>
              <a:off x="411201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2" name="pl282"/>
            <p:cNvSpPr/>
            <p:nvPr/>
          </p:nvSpPr>
          <p:spPr>
            <a:xfrm>
              <a:off x="411201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3" name="pl28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418508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292" name="pl292"/>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40651" cap="flat">
              <a:solidFill>
                <a:srgbClr val="BEBEBE">
                  <a:alpha val="69803"/>
                </a:srgbClr>
              </a:solidFill>
              <a:prstDash val="solid"/>
              <a:round/>
            </a:ln>
          </p:spPr>
          <p:txBody>
            <a:bodyPr/>
            <a:lstStyle/>
            <a:p/>
          </p:txBody>
        </p:sp>
        <p:sp>
          <p:nvSpPr>
            <p:cNvPr id="293" name="pl293"/>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35231" cap="flat">
              <a:solidFill>
                <a:srgbClr val="BEBEBE">
                  <a:alpha val="69803"/>
                </a:srgbClr>
              </a:solidFill>
              <a:prstDash val="solid"/>
              <a:round/>
            </a:ln>
          </p:spPr>
          <p:txBody>
            <a:bodyPr/>
            <a:lstStyle/>
            <a:p/>
          </p:txBody>
        </p:sp>
        <p:sp>
          <p:nvSpPr>
            <p:cNvPr id="294" name="pl294"/>
            <p:cNvSpPr/>
            <p:nvPr/>
          </p:nvSpPr>
          <p:spPr>
            <a:xfrm>
              <a:off x="418508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295" name="pl295"/>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40651" cap="flat">
              <a:solidFill>
                <a:srgbClr val="000000">
                  <a:alpha val="100000"/>
                </a:srgbClr>
              </a:solidFill>
              <a:prstDash val="solid"/>
              <a:round/>
            </a:ln>
          </p:spPr>
          <p:txBody>
            <a:bodyPr/>
            <a:lstStyle/>
            <a:p/>
          </p:txBody>
        </p:sp>
        <p:sp>
          <p:nvSpPr>
            <p:cNvPr id="296" name="pl296"/>
            <p:cNvSpPr/>
            <p:nvPr/>
          </p:nvSpPr>
          <p:spPr>
            <a:xfrm>
              <a:off x="4185089" y="2692241"/>
              <a:ext cx="1461582" cy="476741"/>
            </a:xfrm>
            <a:custGeom>
              <a:avLst/>
              <a:pathLst>
                <a:path w="1461582" h="476741">
                  <a:moveTo>
                    <a:pt x="0" y="55435"/>
                  </a:moveTo>
                  <a:lnTo>
                    <a:pt x="208797" y="0"/>
                  </a:lnTo>
                  <a:lnTo>
                    <a:pt x="417595" y="33261"/>
                  </a:lnTo>
                  <a:lnTo>
                    <a:pt x="626392" y="77609"/>
                  </a:lnTo>
                  <a:lnTo>
                    <a:pt x="835190" y="188479"/>
                  </a:lnTo>
                  <a:lnTo>
                    <a:pt x="1043987" y="476741"/>
                  </a:lnTo>
                  <a:lnTo>
                    <a:pt x="1252785" y="99783"/>
                  </a:lnTo>
                  <a:lnTo>
                    <a:pt x="1461582" y="99783"/>
                  </a:lnTo>
                </a:path>
              </a:pathLst>
            </a:custGeom>
            <a:ln w="35231" cap="flat">
              <a:solidFill>
                <a:srgbClr val="1CABE2">
                  <a:alpha val="100000"/>
                </a:srgbClr>
              </a:solidFill>
              <a:prstDash val="solid"/>
              <a:round/>
            </a:ln>
          </p:spPr>
          <p:txBody>
            <a:bodyPr/>
            <a:lstStyle/>
            <a:p/>
          </p:txBody>
        </p:sp>
        <p:sp>
          <p:nvSpPr>
            <p:cNvPr id="297" name="tx297"/>
            <p:cNvSpPr/>
            <p:nvPr/>
          </p:nvSpPr>
          <p:spPr>
            <a:xfrm>
              <a:off x="4124830" y="25691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98" name="tx298"/>
            <p:cNvSpPr/>
            <p:nvPr/>
          </p:nvSpPr>
          <p:spPr>
            <a:xfrm>
              <a:off x="4333627" y="25136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99" name="tx299"/>
            <p:cNvSpPr/>
            <p:nvPr/>
          </p:nvSpPr>
          <p:spPr>
            <a:xfrm>
              <a:off x="4542425" y="25469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00" name="tx300"/>
            <p:cNvSpPr/>
            <p:nvPr/>
          </p:nvSpPr>
          <p:spPr>
            <a:xfrm>
              <a:off x="4751222" y="2591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01" name="tx301"/>
            <p:cNvSpPr/>
            <p:nvPr/>
          </p:nvSpPr>
          <p:spPr>
            <a:xfrm>
              <a:off x="4960020" y="2702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02" name="tx302"/>
            <p:cNvSpPr/>
            <p:nvPr/>
          </p:nvSpPr>
          <p:spPr>
            <a:xfrm>
              <a:off x="5168817" y="29904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303" name="tx303"/>
            <p:cNvSpPr/>
            <p:nvPr/>
          </p:nvSpPr>
          <p:spPr>
            <a:xfrm>
              <a:off x="5377615"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4" name="tx304"/>
            <p:cNvSpPr/>
            <p:nvPr/>
          </p:nvSpPr>
          <p:spPr>
            <a:xfrm>
              <a:off x="5586413"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5" name="rc305"/>
            <p:cNvSpPr/>
            <p:nvPr/>
          </p:nvSpPr>
          <p:spPr>
            <a:xfrm>
              <a:off x="4112010" y="3643012"/>
              <a:ext cx="1607740" cy="1000048"/>
            </a:xfrm>
            <a:prstGeom prst="rect">
              <a:avLst/>
            </a:prstGeom>
            <a:solidFill>
              <a:srgbClr val="EBEBEB">
                <a:alpha val="100000"/>
              </a:srgbClr>
            </a:solidFill>
          </p:spPr>
          <p:txBody>
            <a:bodyPr/>
            <a:lstStyle/>
            <a:p/>
          </p:txBody>
        </p:sp>
        <p:sp>
          <p:nvSpPr>
            <p:cNvPr id="306" name="pl306"/>
            <p:cNvSpPr/>
            <p:nvPr/>
          </p:nvSpPr>
          <p:spPr>
            <a:xfrm>
              <a:off x="411201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7" name="pl307"/>
            <p:cNvSpPr/>
            <p:nvPr/>
          </p:nvSpPr>
          <p:spPr>
            <a:xfrm>
              <a:off x="411201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8" name="pl308"/>
            <p:cNvSpPr/>
            <p:nvPr/>
          </p:nvSpPr>
          <p:spPr>
            <a:xfrm>
              <a:off x="411201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9" name="pl30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0" name="pl310"/>
            <p:cNvSpPr/>
            <p:nvPr/>
          </p:nvSpPr>
          <p:spPr>
            <a:xfrm>
              <a:off x="411201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1" name="pl311"/>
            <p:cNvSpPr/>
            <p:nvPr/>
          </p:nvSpPr>
          <p:spPr>
            <a:xfrm>
              <a:off x="411201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2" name="pl312"/>
            <p:cNvSpPr/>
            <p:nvPr/>
          </p:nvSpPr>
          <p:spPr>
            <a:xfrm>
              <a:off x="411201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3" name="pl313"/>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18508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322" name="pl322"/>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40651" cap="flat">
              <a:solidFill>
                <a:srgbClr val="BEBEBE">
                  <a:alpha val="69803"/>
                </a:srgbClr>
              </a:solidFill>
              <a:prstDash val="solid"/>
              <a:round/>
            </a:ln>
          </p:spPr>
          <p:txBody>
            <a:bodyPr/>
            <a:lstStyle/>
            <a:p/>
          </p:txBody>
        </p:sp>
        <p:sp>
          <p:nvSpPr>
            <p:cNvPr id="323" name="pl323"/>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35231" cap="flat">
              <a:solidFill>
                <a:srgbClr val="BEBEBE">
                  <a:alpha val="69803"/>
                </a:srgbClr>
              </a:solidFill>
              <a:prstDash val="solid"/>
              <a:round/>
            </a:ln>
          </p:spPr>
          <p:txBody>
            <a:bodyPr/>
            <a:lstStyle/>
            <a:p/>
          </p:txBody>
        </p:sp>
        <p:sp>
          <p:nvSpPr>
            <p:cNvPr id="324" name="pl324"/>
            <p:cNvSpPr/>
            <p:nvPr/>
          </p:nvSpPr>
          <p:spPr>
            <a:xfrm>
              <a:off x="418508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325" name="pl325"/>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40651" cap="flat">
              <a:solidFill>
                <a:srgbClr val="000000">
                  <a:alpha val="100000"/>
                </a:srgbClr>
              </a:solidFill>
              <a:prstDash val="solid"/>
              <a:round/>
            </a:ln>
          </p:spPr>
          <p:txBody>
            <a:bodyPr/>
            <a:lstStyle/>
            <a:p/>
          </p:txBody>
        </p:sp>
        <p:sp>
          <p:nvSpPr>
            <p:cNvPr id="326" name="pl326"/>
            <p:cNvSpPr/>
            <p:nvPr/>
          </p:nvSpPr>
          <p:spPr>
            <a:xfrm>
              <a:off x="4185089" y="4065427"/>
              <a:ext cx="1461582" cy="55435"/>
            </a:xfrm>
            <a:custGeom>
              <a:avLst/>
              <a:pathLst>
                <a:path w="1461582" h="55435">
                  <a:moveTo>
                    <a:pt x="0" y="0"/>
                  </a:moveTo>
                  <a:lnTo>
                    <a:pt x="208797" y="11087"/>
                  </a:lnTo>
                  <a:lnTo>
                    <a:pt x="417595" y="11087"/>
                  </a:lnTo>
                  <a:lnTo>
                    <a:pt x="626392" y="22174"/>
                  </a:lnTo>
                  <a:lnTo>
                    <a:pt x="835190" y="33261"/>
                  </a:lnTo>
                  <a:lnTo>
                    <a:pt x="1043987" y="44348"/>
                  </a:lnTo>
                  <a:lnTo>
                    <a:pt x="1252785" y="44348"/>
                  </a:lnTo>
                  <a:lnTo>
                    <a:pt x="1461582" y="55435"/>
                  </a:lnTo>
                </a:path>
              </a:pathLst>
            </a:custGeom>
            <a:ln w="35231" cap="flat">
              <a:solidFill>
                <a:srgbClr val="1CABE2">
                  <a:alpha val="100000"/>
                </a:srgbClr>
              </a:solidFill>
              <a:prstDash val="solid"/>
              <a:round/>
            </a:ln>
          </p:spPr>
          <p:txBody>
            <a:bodyPr/>
            <a:lstStyle/>
            <a:p/>
          </p:txBody>
        </p:sp>
        <p:sp>
          <p:nvSpPr>
            <p:cNvPr id="327" name="tx327"/>
            <p:cNvSpPr/>
            <p:nvPr/>
          </p:nvSpPr>
          <p:spPr>
            <a:xfrm>
              <a:off x="4124830" y="38868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28" name="tx328"/>
            <p:cNvSpPr/>
            <p:nvPr/>
          </p:nvSpPr>
          <p:spPr>
            <a:xfrm>
              <a:off x="4333627"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29" name="tx329"/>
            <p:cNvSpPr/>
            <p:nvPr/>
          </p:nvSpPr>
          <p:spPr>
            <a:xfrm>
              <a:off x="4542425" y="38979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30" name="tx330"/>
            <p:cNvSpPr/>
            <p:nvPr/>
          </p:nvSpPr>
          <p:spPr>
            <a:xfrm>
              <a:off x="4751222" y="390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31" name="tx331"/>
            <p:cNvSpPr/>
            <p:nvPr/>
          </p:nvSpPr>
          <p:spPr>
            <a:xfrm>
              <a:off x="4960020"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32" name="tx332"/>
            <p:cNvSpPr/>
            <p:nvPr/>
          </p:nvSpPr>
          <p:spPr>
            <a:xfrm>
              <a:off x="5168817" y="3931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3" name="tx333"/>
            <p:cNvSpPr/>
            <p:nvPr/>
          </p:nvSpPr>
          <p:spPr>
            <a:xfrm>
              <a:off x="5377615" y="3931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4" name="tx334"/>
            <p:cNvSpPr/>
            <p:nvPr/>
          </p:nvSpPr>
          <p:spPr>
            <a:xfrm>
              <a:off x="5586413" y="3942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35" name="rc335"/>
            <p:cNvSpPr/>
            <p:nvPr/>
          </p:nvSpPr>
          <p:spPr>
            <a:xfrm>
              <a:off x="4112010" y="4927502"/>
              <a:ext cx="1607740" cy="1000048"/>
            </a:xfrm>
            <a:prstGeom prst="rect">
              <a:avLst/>
            </a:prstGeom>
            <a:solidFill>
              <a:srgbClr val="EBEBEB">
                <a:alpha val="100000"/>
              </a:srgbClr>
            </a:solidFill>
          </p:spPr>
          <p:txBody>
            <a:bodyPr/>
            <a:lstStyle/>
            <a:p/>
          </p:txBody>
        </p:sp>
        <p:sp>
          <p:nvSpPr>
            <p:cNvPr id="336" name="pl336"/>
            <p:cNvSpPr/>
            <p:nvPr/>
          </p:nvSpPr>
          <p:spPr>
            <a:xfrm>
              <a:off x="411201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7" name="pl337"/>
            <p:cNvSpPr/>
            <p:nvPr/>
          </p:nvSpPr>
          <p:spPr>
            <a:xfrm>
              <a:off x="411201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8" name="pl338"/>
            <p:cNvSpPr/>
            <p:nvPr/>
          </p:nvSpPr>
          <p:spPr>
            <a:xfrm>
              <a:off x="411201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9" name="pl339"/>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0" name="pl340"/>
            <p:cNvSpPr/>
            <p:nvPr/>
          </p:nvSpPr>
          <p:spPr>
            <a:xfrm>
              <a:off x="411201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1" name="pl341"/>
            <p:cNvSpPr/>
            <p:nvPr/>
          </p:nvSpPr>
          <p:spPr>
            <a:xfrm>
              <a:off x="411201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2" name="pl342"/>
            <p:cNvSpPr/>
            <p:nvPr/>
          </p:nvSpPr>
          <p:spPr>
            <a:xfrm>
              <a:off x="411201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3" name="pl343"/>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418508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352" name="pl352"/>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40651" cap="flat">
              <a:solidFill>
                <a:srgbClr val="BEBEBE">
                  <a:alpha val="69803"/>
                </a:srgbClr>
              </a:solidFill>
              <a:prstDash val="solid"/>
              <a:round/>
            </a:ln>
          </p:spPr>
          <p:txBody>
            <a:bodyPr/>
            <a:lstStyle/>
            <a:p/>
          </p:txBody>
        </p:sp>
        <p:sp>
          <p:nvSpPr>
            <p:cNvPr id="353" name="pl353"/>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35231" cap="flat">
              <a:solidFill>
                <a:srgbClr val="BEBEBE">
                  <a:alpha val="69803"/>
                </a:srgbClr>
              </a:solidFill>
              <a:prstDash val="solid"/>
              <a:round/>
            </a:ln>
          </p:spPr>
          <p:txBody>
            <a:bodyPr/>
            <a:lstStyle/>
            <a:p/>
          </p:txBody>
        </p:sp>
        <p:sp>
          <p:nvSpPr>
            <p:cNvPr id="354" name="pl354"/>
            <p:cNvSpPr/>
            <p:nvPr/>
          </p:nvSpPr>
          <p:spPr>
            <a:xfrm>
              <a:off x="418508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355" name="pl355"/>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40651" cap="flat">
              <a:solidFill>
                <a:srgbClr val="000000">
                  <a:alpha val="100000"/>
                </a:srgbClr>
              </a:solidFill>
              <a:prstDash val="solid"/>
              <a:round/>
            </a:ln>
          </p:spPr>
          <p:txBody>
            <a:bodyPr/>
            <a:lstStyle/>
            <a:p/>
          </p:txBody>
        </p:sp>
        <p:sp>
          <p:nvSpPr>
            <p:cNvPr id="356" name="pl356"/>
            <p:cNvSpPr/>
            <p:nvPr/>
          </p:nvSpPr>
          <p:spPr>
            <a:xfrm>
              <a:off x="4185089" y="5261221"/>
              <a:ext cx="1461582" cy="277175"/>
            </a:xfrm>
            <a:custGeom>
              <a:avLst/>
              <a:pathLst>
                <a:path w="1461582" h="277175">
                  <a:moveTo>
                    <a:pt x="0" y="44348"/>
                  </a:moveTo>
                  <a:lnTo>
                    <a:pt x="208797" y="77609"/>
                  </a:lnTo>
                  <a:lnTo>
                    <a:pt x="417595" y="144131"/>
                  </a:lnTo>
                  <a:lnTo>
                    <a:pt x="626392" y="210653"/>
                  </a:lnTo>
                  <a:lnTo>
                    <a:pt x="835190" y="199566"/>
                  </a:lnTo>
                  <a:lnTo>
                    <a:pt x="1043987" y="277175"/>
                  </a:lnTo>
                  <a:lnTo>
                    <a:pt x="1252785" y="0"/>
                  </a:lnTo>
                  <a:lnTo>
                    <a:pt x="1461582" y="166305"/>
                  </a:lnTo>
                </a:path>
              </a:pathLst>
            </a:custGeom>
            <a:ln w="35231" cap="flat">
              <a:solidFill>
                <a:srgbClr val="1CABE2">
                  <a:alpha val="100000"/>
                </a:srgbClr>
              </a:solidFill>
              <a:prstDash val="solid"/>
              <a:round/>
            </a:ln>
          </p:spPr>
          <p:txBody>
            <a:bodyPr/>
            <a:lstStyle/>
            <a:p/>
          </p:txBody>
        </p:sp>
        <p:sp>
          <p:nvSpPr>
            <p:cNvPr id="357" name="tx357"/>
            <p:cNvSpPr/>
            <p:nvPr/>
          </p:nvSpPr>
          <p:spPr>
            <a:xfrm>
              <a:off x="4124830" y="5127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58" name="tx358"/>
            <p:cNvSpPr/>
            <p:nvPr/>
          </p:nvSpPr>
          <p:spPr>
            <a:xfrm>
              <a:off x="4333627" y="5160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59" name="tx359"/>
            <p:cNvSpPr/>
            <p:nvPr/>
          </p:nvSpPr>
          <p:spPr>
            <a:xfrm>
              <a:off x="4542425" y="5226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60" name="tx360"/>
            <p:cNvSpPr/>
            <p:nvPr/>
          </p:nvSpPr>
          <p:spPr>
            <a:xfrm>
              <a:off x="4751222"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61" name="tx361"/>
            <p:cNvSpPr/>
            <p:nvPr/>
          </p:nvSpPr>
          <p:spPr>
            <a:xfrm>
              <a:off x="4960020" y="52822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62" name="tx362"/>
            <p:cNvSpPr/>
            <p:nvPr/>
          </p:nvSpPr>
          <p:spPr>
            <a:xfrm>
              <a:off x="5168817" y="53598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363" name="tx363"/>
            <p:cNvSpPr/>
            <p:nvPr/>
          </p:nvSpPr>
          <p:spPr>
            <a:xfrm>
              <a:off x="5377615" y="50826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64" name="tx364"/>
            <p:cNvSpPr/>
            <p:nvPr/>
          </p:nvSpPr>
          <p:spPr>
            <a:xfrm>
              <a:off x="5586413"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65" name="rc365"/>
            <p:cNvSpPr/>
            <p:nvPr/>
          </p:nvSpPr>
          <p:spPr>
            <a:xfrm>
              <a:off x="5789340" y="1074032"/>
              <a:ext cx="1607740" cy="1000048"/>
            </a:xfrm>
            <a:prstGeom prst="rect">
              <a:avLst/>
            </a:prstGeom>
            <a:solidFill>
              <a:srgbClr val="EBEBEB">
                <a:alpha val="100000"/>
              </a:srgbClr>
            </a:solidFill>
          </p:spPr>
          <p:txBody>
            <a:bodyPr/>
            <a:lstStyle/>
            <a:p/>
          </p:txBody>
        </p:sp>
        <p:sp>
          <p:nvSpPr>
            <p:cNvPr id="366" name="pl366"/>
            <p:cNvSpPr/>
            <p:nvPr/>
          </p:nvSpPr>
          <p:spPr>
            <a:xfrm>
              <a:off x="578934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7" name="pl367"/>
            <p:cNvSpPr/>
            <p:nvPr/>
          </p:nvSpPr>
          <p:spPr>
            <a:xfrm>
              <a:off x="578934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8" name="pl368"/>
            <p:cNvSpPr/>
            <p:nvPr/>
          </p:nvSpPr>
          <p:spPr>
            <a:xfrm>
              <a:off x="578934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9" name="pl369"/>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0" name="pl370"/>
            <p:cNvSpPr/>
            <p:nvPr/>
          </p:nvSpPr>
          <p:spPr>
            <a:xfrm>
              <a:off x="578934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1" name="pl371"/>
            <p:cNvSpPr/>
            <p:nvPr/>
          </p:nvSpPr>
          <p:spPr>
            <a:xfrm>
              <a:off x="578934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2" name="pl372"/>
            <p:cNvSpPr/>
            <p:nvPr/>
          </p:nvSpPr>
          <p:spPr>
            <a:xfrm>
              <a:off x="578934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3" name="pl373"/>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586241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382" name="pl382"/>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40651" cap="flat">
              <a:solidFill>
                <a:srgbClr val="BEBEBE">
                  <a:alpha val="69803"/>
                </a:srgbClr>
              </a:solidFill>
              <a:prstDash val="solid"/>
              <a:round/>
            </a:ln>
          </p:spPr>
          <p:txBody>
            <a:bodyPr/>
            <a:lstStyle/>
            <a:p/>
          </p:txBody>
        </p:sp>
        <p:sp>
          <p:nvSpPr>
            <p:cNvPr id="383" name="pl383"/>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35231" cap="flat">
              <a:solidFill>
                <a:srgbClr val="BEBEBE">
                  <a:alpha val="69803"/>
                </a:srgbClr>
              </a:solidFill>
              <a:prstDash val="solid"/>
              <a:round/>
            </a:ln>
          </p:spPr>
          <p:txBody>
            <a:bodyPr/>
            <a:lstStyle/>
            <a:p/>
          </p:txBody>
        </p:sp>
        <p:sp>
          <p:nvSpPr>
            <p:cNvPr id="384" name="pl384"/>
            <p:cNvSpPr/>
            <p:nvPr/>
          </p:nvSpPr>
          <p:spPr>
            <a:xfrm>
              <a:off x="586241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385" name="pl385"/>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40651" cap="flat">
              <a:solidFill>
                <a:srgbClr val="000000">
                  <a:alpha val="100000"/>
                </a:srgbClr>
              </a:solidFill>
              <a:prstDash val="solid"/>
              <a:round/>
            </a:ln>
          </p:spPr>
          <p:txBody>
            <a:bodyPr/>
            <a:lstStyle/>
            <a:p/>
          </p:txBody>
        </p:sp>
        <p:sp>
          <p:nvSpPr>
            <p:cNvPr id="386" name="pl386"/>
            <p:cNvSpPr/>
            <p:nvPr/>
          </p:nvSpPr>
          <p:spPr>
            <a:xfrm>
              <a:off x="5862419" y="1418838"/>
              <a:ext cx="1461582" cy="210653"/>
            </a:xfrm>
            <a:custGeom>
              <a:avLst/>
              <a:pathLst>
                <a:path w="1461582" h="210653">
                  <a:moveTo>
                    <a:pt x="0" y="22174"/>
                  </a:moveTo>
                  <a:lnTo>
                    <a:pt x="208797" y="0"/>
                  </a:lnTo>
                  <a:lnTo>
                    <a:pt x="417595" y="210653"/>
                  </a:lnTo>
                  <a:lnTo>
                    <a:pt x="626392" y="166305"/>
                  </a:lnTo>
                  <a:lnTo>
                    <a:pt x="835190" y="155218"/>
                  </a:lnTo>
                  <a:lnTo>
                    <a:pt x="1043987" y="144131"/>
                  </a:lnTo>
                  <a:lnTo>
                    <a:pt x="1252785" y="110870"/>
                  </a:lnTo>
                  <a:lnTo>
                    <a:pt x="1461582" y="166305"/>
                  </a:lnTo>
                </a:path>
              </a:pathLst>
            </a:custGeom>
            <a:ln w="35231" cap="flat">
              <a:solidFill>
                <a:srgbClr val="1CABE2">
                  <a:alpha val="100000"/>
                </a:srgbClr>
              </a:solidFill>
              <a:prstDash val="solid"/>
              <a:round/>
            </a:ln>
          </p:spPr>
          <p:txBody>
            <a:bodyPr/>
            <a:lstStyle/>
            <a:p/>
          </p:txBody>
        </p:sp>
        <p:sp>
          <p:nvSpPr>
            <p:cNvPr id="387" name="tx387"/>
            <p:cNvSpPr/>
            <p:nvPr/>
          </p:nvSpPr>
          <p:spPr>
            <a:xfrm>
              <a:off x="5802160" y="12624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88" name="tx388"/>
            <p:cNvSpPr/>
            <p:nvPr/>
          </p:nvSpPr>
          <p:spPr>
            <a:xfrm>
              <a:off x="6010957" y="1240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389" name="tx389"/>
            <p:cNvSpPr/>
            <p:nvPr/>
          </p:nvSpPr>
          <p:spPr>
            <a:xfrm>
              <a:off x="6219755" y="14509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90" name="tx390"/>
            <p:cNvSpPr/>
            <p:nvPr/>
          </p:nvSpPr>
          <p:spPr>
            <a:xfrm>
              <a:off x="6428552"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91" name="tx391"/>
            <p:cNvSpPr/>
            <p:nvPr/>
          </p:nvSpPr>
          <p:spPr>
            <a:xfrm>
              <a:off x="663735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92" name="tx392"/>
            <p:cNvSpPr/>
            <p:nvPr/>
          </p:nvSpPr>
          <p:spPr>
            <a:xfrm>
              <a:off x="6846147" y="1384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93" name="tx393"/>
            <p:cNvSpPr/>
            <p:nvPr/>
          </p:nvSpPr>
          <p:spPr>
            <a:xfrm>
              <a:off x="7054945" y="13511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94" name="tx394"/>
            <p:cNvSpPr/>
            <p:nvPr/>
          </p:nvSpPr>
          <p:spPr>
            <a:xfrm>
              <a:off x="7263742"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95" name="rc395"/>
            <p:cNvSpPr/>
            <p:nvPr/>
          </p:nvSpPr>
          <p:spPr>
            <a:xfrm>
              <a:off x="5789340" y="2358522"/>
              <a:ext cx="1607740" cy="1000048"/>
            </a:xfrm>
            <a:prstGeom prst="rect">
              <a:avLst/>
            </a:prstGeom>
            <a:solidFill>
              <a:srgbClr val="EBEBEB">
                <a:alpha val="100000"/>
              </a:srgbClr>
            </a:solidFill>
          </p:spPr>
          <p:txBody>
            <a:bodyPr/>
            <a:lstStyle/>
            <a:p/>
          </p:txBody>
        </p:sp>
        <p:sp>
          <p:nvSpPr>
            <p:cNvPr id="396" name="pl396"/>
            <p:cNvSpPr/>
            <p:nvPr/>
          </p:nvSpPr>
          <p:spPr>
            <a:xfrm>
              <a:off x="578934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7" name="pl397"/>
            <p:cNvSpPr/>
            <p:nvPr/>
          </p:nvSpPr>
          <p:spPr>
            <a:xfrm>
              <a:off x="578934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8" name="pl398"/>
            <p:cNvSpPr/>
            <p:nvPr/>
          </p:nvSpPr>
          <p:spPr>
            <a:xfrm>
              <a:off x="578934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9" name="pl399"/>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0" name="pl400"/>
            <p:cNvSpPr/>
            <p:nvPr/>
          </p:nvSpPr>
          <p:spPr>
            <a:xfrm>
              <a:off x="578934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1" name="pl401"/>
            <p:cNvSpPr/>
            <p:nvPr/>
          </p:nvSpPr>
          <p:spPr>
            <a:xfrm>
              <a:off x="578934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2" name="pl402"/>
            <p:cNvSpPr/>
            <p:nvPr/>
          </p:nvSpPr>
          <p:spPr>
            <a:xfrm>
              <a:off x="578934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3" name="pl403"/>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1" name="pl411"/>
            <p:cNvSpPr/>
            <p:nvPr/>
          </p:nvSpPr>
          <p:spPr>
            <a:xfrm>
              <a:off x="586241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412" name="pl412"/>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40651" cap="flat">
              <a:solidFill>
                <a:srgbClr val="BEBEBE">
                  <a:alpha val="69803"/>
                </a:srgbClr>
              </a:solidFill>
              <a:prstDash val="solid"/>
              <a:round/>
            </a:ln>
          </p:spPr>
          <p:txBody>
            <a:bodyPr/>
            <a:lstStyle/>
            <a:p/>
          </p:txBody>
        </p:sp>
        <p:sp>
          <p:nvSpPr>
            <p:cNvPr id="413" name="pl413"/>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35231" cap="flat">
              <a:solidFill>
                <a:srgbClr val="BEBEBE">
                  <a:alpha val="69803"/>
                </a:srgbClr>
              </a:solidFill>
              <a:prstDash val="solid"/>
              <a:round/>
            </a:ln>
          </p:spPr>
          <p:txBody>
            <a:bodyPr/>
            <a:lstStyle/>
            <a:p/>
          </p:txBody>
        </p:sp>
        <p:sp>
          <p:nvSpPr>
            <p:cNvPr id="414" name="pl414"/>
            <p:cNvSpPr/>
            <p:nvPr/>
          </p:nvSpPr>
          <p:spPr>
            <a:xfrm>
              <a:off x="586241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415" name="pl415"/>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40651" cap="flat">
              <a:solidFill>
                <a:srgbClr val="000000">
                  <a:alpha val="100000"/>
                </a:srgbClr>
              </a:solidFill>
              <a:prstDash val="solid"/>
              <a:round/>
            </a:ln>
          </p:spPr>
          <p:txBody>
            <a:bodyPr/>
            <a:lstStyle/>
            <a:p/>
          </p:txBody>
        </p:sp>
        <p:sp>
          <p:nvSpPr>
            <p:cNvPr id="416" name="pl416"/>
            <p:cNvSpPr/>
            <p:nvPr/>
          </p:nvSpPr>
          <p:spPr>
            <a:xfrm>
              <a:off x="5862419" y="2792024"/>
              <a:ext cx="1461582" cy="88696"/>
            </a:xfrm>
            <a:custGeom>
              <a:avLst/>
              <a:pathLst>
                <a:path w="1461582" h="88696">
                  <a:moveTo>
                    <a:pt x="0" y="33261"/>
                  </a:moveTo>
                  <a:lnTo>
                    <a:pt x="208797" y="11087"/>
                  </a:lnTo>
                  <a:lnTo>
                    <a:pt x="417595" y="88696"/>
                  </a:lnTo>
                  <a:lnTo>
                    <a:pt x="626392" y="66522"/>
                  </a:lnTo>
                  <a:lnTo>
                    <a:pt x="835190" y="22174"/>
                  </a:lnTo>
                  <a:lnTo>
                    <a:pt x="1043987" y="0"/>
                  </a:lnTo>
                  <a:lnTo>
                    <a:pt x="1252785" y="33261"/>
                  </a:lnTo>
                  <a:lnTo>
                    <a:pt x="1461582" y="33261"/>
                  </a:lnTo>
                </a:path>
              </a:pathLst>
            </a:custGeom>
            <a:ln w="35231" cap="flat">
              <a:solidFill>
                <a:srgbClr val="1CABE2">
                  <a:alpha val="100000"/>
                </a:srgbClr>
              </a:solidFill>
              <a:prstDash val="solid"/>
              <a:round/>
            </a:ln>
          </p:spPr>
          <p:txBody>
            <a:bodyPr/>
            <a:lstStyle/>
            <a:p/>
          </p:txBody>
        </p:sp>
        <p:sp>
          <p:nvSpPr>
            <p:cNvPr id="417" name="tx417"/>
            <p:cNvSpPr/>
            <p:nvPr/>
          </p:nvSpPr>
          <p:spPr>
            <a:xfrm>
              <a:off x="5802160"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18" name="tx418"/>
            <p:cNvSpPr/>
            <p:nvPr/>
          </p:nvSpPr>
          <p:spPr>
            <a:xfrm>
              <a:off x="6010957" y="2624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19" name="tx419"/>
            <p:cNvSpPr/>
            <p:nvPr/>
          </p:nvSpPr>
          <p:spPr>
            <a:xfrm>
              <a:off x="6219755" y="2702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20" name="tx420"/>
            <p:cNvSpPr/>
            <p:nvPr/>
          </p:nvSpPr>
          <p:spPr>
            <a:xfrm>
              <a:off x="6428552"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21" name="tx421"/>
            <p:cNvSpPr/>
            <p:nvPr/>
          </p:nvSpPr>
          <p:spPr>
            <a:xfrm>
              <a:off x="6637350" y="2635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22" name="tx422"/>
            <p:cNvSpPr/>
            <p:nvPr/>
          </p:nvSpPr>
          <p:spPr>
            <a:xfrm>
              <a:off x="6846147" y="2613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23" name="tx423"/>
            <p:cNvSpPr/>
            <p:nvPr/>
          </p:nvSpPr>
          <p:spPr>
            <a:xfrm>
              <a:off x="7054945"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24" name="tx424"/>
            <p:cNvSpPr/>
            <p:nvPr/>
          </p:nvSpPr>
          <p:spPr>
            <a:xfrm>
              <a:off x="7263742"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25" name="rc425"/>
            <p:cNvSpPr/>
            <p:nvPr/>
          </p:nvSpPr>
          <p:spPr>
            <a:xfrm>
              <a:off x="5789340" y="3643012"/>
              <a:ext cx="1607740" cy="1000048"/>
            </a:xfrm>
            <a:prstGeom prst="rect">
              <a:avLst/>
            </a:prstGeom>
            <a:solidFill>
              <a:srgbClr val="EBEBEB">
                <a:alpha val="100000"/>
              </a:srgbClr>
            </a:solidFill>
          </p:spPr>
          <p:txBody>
            <a:bodyPr/>
            <a:lstStyle/>
            <a:p/>
          </p:txBody>
        </p:sp>
        <p:sp>
          <p:nvSpPr>
            <p:cNvPr id="426" name="pl426"/>
            <p:cNvSpPr/>
            <p:nvPr/>
          </p:nvSpPr>
          <p:spPr>
            <a:xfrm>
              <a:off x="578934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7" name="pl427"/>
            <p:cNvSpPr/>
            <p:nvPr/>
          </p:nvSpPr>
          <p:spPr>
            <a:xfrm>
              <a:off x="578934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8" name="pl428"/>
            <p:cNvSpPr/>
            <p:nvPr/>
          </p:nvSpPr>
          <p:spPr>
            <a:xfrm>
              <a:off x="578934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9" name="pl429"/>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30" name="pl430"/>
            <p:cNvSpPr/>
            <p:nvPr/>
          </p:nvSpPr>
          <p:spPr>
            <a:xfrm>
              <a:off x="578934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1" name="pl431"/>
            <p:cNvSpPr/>
            <p:nvPr/>
          </p:nvSpPr>
          <p:spPr>
            <a:xfrm>
              <a:off x="578934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2" name="pl432"/>
            <p:cNvSpPr/>
            <p:nvPr/>
          </p:nvSpPr>
          <p:spPr>
            <a:xfrm>
              <a:off x="578934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3" name="pl433"/>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1" name="pl441"/>
            <p:cNvSpPr/>
            <p:nvPr/>
          </p:nvSpPr>
          <p:spPr>
            <a:xfrm>
              <a:off x="586241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442" name="pl442"/>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40651" cap="flat">
              <a:solidFill>
                <a:srgbClr val="BEBEBE">
                  <a:alpha val="69803"/>
                </a:srgbClr>
              </a:solidFill>
              <a:prstDash val="solid"/>
              <a:round/>
            </a:ln>
          </p:spPr>
          <p:txBody>
            <a:bodyPr/>
            <a:lstStyle/>
            <a:p/>
          </p:txBody>
        </p:sp>
        <p:sp>
          <p:nvSpPr>
            <p:cNvPr id="443" name="pl443"/>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35231" cap="flat">
              <a:solidFill>
                <a:srgbClr val="BEBEBE">
                  <a:alpha val="69803"/>
                </a:srgbClr>
              </a:solidFill>
              <a:prstDash val="solid"/>
              <a:round/>
            </a:ln>
          </p:spPr>
          <p:txBody>
            <a:bodyPr/>
            <a:lstStyle/>
            <a:p/>
          </p:txBody>
        </p:sp>
        <p:sp>
          <p:nvSpPr>
            <p:cNvPr id="444" name="pl444"/>
            <p:cNvSpPr/>
            <p:nvPr/>
          </p:nvSpPr>
          <p:spPr>
            <a:xfrm>
              <a:off x="586241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445" name="pl445"/>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40651" cap="flat">
              <a:solidFill>
                <a:srgbClr val="000000">
                  <a:alpha val="100000"/>
                </a:srgbClr>
              </a:solidFill>
              <a:prstDash val="solid"/>
              <a:round/>
            </a:ln>
          </p:spPr>
          <p:txBody>
            <a:bodyPr/>
            <a:lstStyle/>
            <a:p/>
          </p:txBody>
        </p:sp>
        <p:sp>
          <p:nvSpPr>
            <p:cNvPr id="446" name="pl446"/>
            <p:cNvSpPr/>
            <p:nvPr/>
          </p:nvSpPr>
          <p:spPr>
            <a:xfrm>
              <a:off x="5862419" y="4087601"/>
              <a:ext cx="1461582" cy="188479"/>
            </a:xfrm>
            <a:custGeom>
              <a:avLst/>
              <a:pathLst>
                <a:path w="1461582" h="188479">
                  <a:moveTo>
                    <a:pt x="0" y="11087"/>
                  </a:moveTo>
                  <a:lnTo>
                    <a:pt x="208797" y="77609"/>
                  </a:lnTo>
                  <a:lnTo>
                    <a:pt x="417595" y="188479"/>
                  </a:lnTo>
                  <a:lnTo>
                    <a:pt x="626392" y="121957"/>
                  </a:lnTo>
                  <a:lnTo>
                    <a:pt x="835190" y="66522"/>
                  </a:lnTo>
                  <a:lnTo>
                    <a:pt x="1043987" y="44348"/>
                  </a:lnTo>
                  <a:lnTo>
                    <a:pt x="1252785" y="121957"/>
                  </a:lnTo>
                  <a:lnTo>
                    <a:pt x="1461582" y="0"/>
                  </a:lnTo>
                </a:path>
              </a:pathLst>
            </a:custGeom>
            <a:ln w="35231" cap="flat">
              <a:solidFill>
                <a:srgbClr val="1CABE2">
                  <a:alpha val="100000"/>
                </a:srgbClr>
              </a:solidFill>
              <a:prstDash val="solid"/>
              <a:round/>
            </a:ln>
          </p:spPr>
          <p:txBody>
            <a:bodyPr/>
            <a:lstStyle/>
            <a:p/>
          </p:txBody>
        </p:sp>
        <p:sp>
          <p:nvSpPr>
            <p:cNvPr id="447" name="tx447"/>
            <p:cNvSpPr/>
            <p:nvPr/>
          </p:nvSpPr>
          <p:spPr>
            <a:xfrm>
              <a:off x="5802160"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48" name="tx448"/>
            <p:cNvSpPr/>
            <p:nvPr/>
          </p:nvSpPr>
          <p:spPr>
            <a:xfrm>
              <a:off x="6010957" y="3986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49" name="tx449"/>
            <p:cNvSpPr/>
            <p:nvPr/>
          </p:nvSpPr>
          <p:spPr>
            <a:xfrm>
              <a:off x="6219755" y="40975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50" name="tx450"/>
            <p:cNvSpPr/>
            <p:nvPr/>
          </p:nvSpPr>
          <p:spPr>
            <a:xfrm>
              <a:off x="6428552" y="4031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51" name="tx451"/>
            <p:cNvSpPr/>
            <p:nvPr/>
          </p:nvSpPr>
          <p:spPr>
            <a:xfrm>
              <a:off x="6637350" y="39755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52" name="tx452"/>
            <p:cNvSpPr/>
            <p:nvPr/>
          </p:nvSpPr>
          <p:spPr>
            <a:xfrm>
              <a:off x="6846147" y="39533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53" name="tx453"/>
            <p:cNvSpPr/>
            <p:nvPr/>
          </p:nvSpPr>
          <p:spPr>
            <a:xfrm>
              <a:off x="7054945" y="4031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54" name="tx454"/>
            <p:cNvSpPr/>
            <p:nvPr/>
          </p:nvSpPr>
          <p:spPr>
            <a:xfrm>
              <a:off x="7263742" y="3909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55" name="rc455"/>
            <p:cNvSpPr/>
            <p:nvPr/>
          </p:nvSpPr>
          <p:spPr>
            <a:xfrm>
              <a:off x="5789340" y="4927502"/>
              <a:ext cx="1607740" cy="1000048"/>
            </a:xfrm>
            <a:prstGeom prst="rect">
              <a:avLst/>
            </a:prstGeom>
            <a:solidFill>
              <a:srgbClr val="EBEBEB">
                <a:alpha val="100000"/>
              </a:srgbClr>
            </a:solidFill>
          </p:spPr>
          <p:txBody>
            <a:bodyPr/>
            <a:lstStyle/>
            <a:p/>
          </p:txBody>
        </p:sp>
        <p:sp>
          <p:nvSpPr>
            <p:cNvPr id="456" name="pl456"/>
            <p:cNvSpPr/>
            <p:nvPr/>
          </p:nvSpPr>
          <p:spPr>
            <a:xfrm>
              <a:off x="578934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7" name="pl457"/>
            <p:cNvSpPr/>
            <p:nvPr/>
          </p:nvSpPr>
          <p:spPr>
            <a:xfrm>
              <a:off x="578934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8" name="pl458"/>
            <p:cNvSpPr/>
            <p:nvPr/>
          </p:nvSpPr>
          <p:spPr>
            <a:xfrm>
              <a:off x="578934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9" name="pl459"/>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60" name="pl460"/>
            <p:cNvSpPr/>
            <p:nvPr/>
          </p:nvSpPr>
          <p:spPr>
            <a:xfrm>
              <a:off x="578934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1" name="pl461"/>
            <p:cNvSpPr/>
            <p:nvPr/>
          </p:nvSpPr>
          <p:spPr>
            <a:xfrm>
              <a:off x="578934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2" name="pl462"/>
            <p:cNvSpPr/>
            <p:nvPr/>
          </p:nvSpPr>
          <p:spPr>
            <a:xfrm>
              <a:off x="578934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3" name="pl463"/>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1" name="pl471"/>
            <p:cNvSpPr/>
            <p:nvPr/>
          </p:nvSpPr>
          <p:spPr>
            <a:xfrm>
              <a:off x="586241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472" name="pl472"/>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40651" cap="flat">
              <a:solidFill>
                <a:srgbClr val="BEBEBE">
                  <a:alpha val="69803"/>
                </a:srgbClr>
              </a:solidFill>
              <a:prstDash val="solid"/>
              <a:round/>
            </a:ln>
          </p:spPr>
          <p:txBody>
            <a:bodyPr/>
            <a:lstStyle/>
            <a:p/>
          </p:txBody>
        </p:sp>
        <p:sp>
          <p:nvSpPr>
            <p:cNvPr id="473" name="pl473"/>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35231" cap="flat">
              <a:solidFill>
                <a:srgbClr val="BEBEBE">
                  <a:alpha val="69803"/>
                </a:srgbClr>
              </a:solidFill>
              <a:prstDash val="solid"/>
              <a:round/>
            </a:ln>
          </p:spPr>
          <p:txBody>
            <a:bodyPr/>
            <a:lstStyle/>
            <a:p/>
          </p:txBody>
        </p:sp>
        <p:sp>
          <p:nvSpPr>
            <p:cNvPr id="474" name="pl474"/>
            <p:cNvSpPr/>
            <p:nvPr/>
          </p:nvSpPr>
          <p:spPr>
            <a:xfrm>
              <a:off x="586241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475" name="pl475"/>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40651" cap="flat">
              <a:solidFill>
                <a:srgbClr val="000000">
                  <a:alpha val="100000"/>
                </a:srgbClr>
              </a:solidFill>
              <a:prstDash val="solid"/>
              <a:round/>
            </a:ln>
          </p:spPr>
          <p:txBody>
            <a:bodyPr/>
            <a:lstStyle/>
            <a:p/>
          </p:txBody>
        </p:sp>
        <p:sp>
          <p:nvSpPr>
            <p:cNvPr id="476" name="pl476"/>
            <p:cNvSpPr/>
            <p:nvPr/>
          </p:nvSpPr>
          <p:spPr>
            <a:xfrm>
              <a:off x="5862419" y="5460787"/>
              <a:ext cx="1461582" cy="332610"/>
            </a:xfrm>
            <a:custGeom>
              <a:avLst/>
              <a:pathLst>
                <a:path w="1461582" h="332610">
                  <a:moveTo>
                    <a:pt x="0" y="0"/>
                  </a:moveTo>
                  <a:lnTo>
                    <a:pt x="208797" y="44348"/>
                  </a:lnTo>
                  <a:lnTo>
                    <a:pt x="417595" y="332610"/>
                  </a:lnTo>
                  <a:lnTo>
                    <a:pt x="626392" y="99783"/>
                  </a:lnTo>
                  <a:lnTo>
                    <a:pt x="835190" y="44348"/>
                  </a:lnTo>
                  <a:lnTo>
                    <a:pt x="1043987" y="99783"/>
                  </a:lnTo>
                  <a:lnTo>
                    <a:pt x="1252785" y="11087"/>
                  </a:lnTo>
                  <a:lnTo>
                    <a:pt x="1461582" y="11087"/>
                  </a:lnTo>
                </a:path>
              </a:pathLst>
            </a:custGeom>
            <a:ln w="35231" cap="flat">
              <a:solidFill>
                <a:srgbClr val="1CABE2">
                  <a:alpha val="100000"/>
                </a:srgbClr>
              </a:solidFill>
              <a:prstDash val="solid"/>
              <a:round/>
            </a:ln>
          </p:spPr>
          <p:txBody>
            <a:bodyPr/>
            <a:lstStyle/>
            <a:p/>
          </p:txBody>
        </p:sp>
        <p:sp>
          <p:nvSpPr>
            <p:cNvPr id="477" name="tx477"/>
            <p:cNvSpPr/>
            <p:nvPr/>
          </p:nvSpPr>
          <p:spPr>
            <a:xfrm>
              <a:off x="5802160" y="52822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78" name="tx478"/>
            <p:cNvSpPr/>
            <p:nvPr/>
          </p:nvSpPr>
          <p:spPr>
            <a:xfrm>
              <a:off x="6010957" y="5326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79" name="tx479"/>
            <p:cNvSpPr/>
            <p:nvPr/>
          </p:nvSpPr>
          <p:spPr>
            <a:xfrm>
              <a:off x="6219755" y="56148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480" name="tx480"/>
            <p:cNvSpPr/>
            <p:nvPr/>
          </p:nvSpPr>
          <p:spPr>
            <a:xfrm>
              <a:off x="6428552"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81" name="tx481"/>
            <p:cNvSpPr/>
            <p:nvPr/>
          </p:nvSpPr>
          <p:spPr>
            <a:xfrm>
              <a:off x="6637350" y="5326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82" name="tx482"/>
            <p:cNvSpPr/>
            <p:nvPr/>
          </p:nvSpPr>
          <p:spPr>
            <a:xfrm>
              <a:off x="6846147" y="5382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83" name="tx483"/>
            <p:cNvSpPr/>
            <p:nvPr/>
          </p:nvSpPr>
          <p:spPr>
            <a:xfrm>
              <a:off x="7054945"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84" name="tx484"/>
            <p:cNvSpPr/>
            <p:nvPr/>
          </p:nvSpPr>
          <p:spPr>
            <a:xfrm>
              <a:off x="7263742" y="52933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85" name="rc485"/>
            <p:cNvSpPr/>
            <p:nvPr/>
          </p:nvSpPr>
          <p:spPr>
            <a:xfrm>
              <a:off x="7466670" y="1074032"/>
              <a:ext cx="1607740" cy="1000048"/>
            </a:xfrm>
            <a:prstGeom prst="rect">
              <a:avLst/>
            </a:prstGeom>
            <a:solidFill>
              <a:srgbClr val="EBEBEB">
                <a:alpha val="100000"/>
              </a:srgbClr>
            </a:solidFill>
          </p:spPr>
          <p:txBody>
            <a:bodyPr/>
            <a:lstStyle/>
            <a:p/>
          </p:txBody>
        </p:sp>
        <p:sp>
          <p:nvSpPr>
            <p:cNvPr id="486" name="pl486"/>
            <p:cNvSpPr/>
            <p:nvPr/>
          </p:nvSpPr>
          <p:spPr>
            <a:xfrm>
              <a:off x="7466670" y="18124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7" name="pl487"/>
            <p:cNvSpPr/>
            <p:nvPr/>
          </p:nvSpPr>
          <p:spPr>
            <a:xfrm>
              <a:off x="7466670" y="1535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8" name="pl488"/>
            <p:cNvSpPr/>
            <p:nvPr/>
          </p:nvSpPr>
          <p:spPr>
            <a:xfrm>
              <a:off x="7466670" y="125807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9" name="pl489"/>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90" name="pl490"/>
            <p:cNvSpPr/>
            <p:nvPr/>
          </p:nvSpPr>
          <p:spPr>
            <a:xfrm>
              <a:off x="7466670" y="195101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1" name="pl491"/>
            <p:cNvSpPr/>
            <p:nvPr/>
          </p:nvSpPr>
          <p:spPr>
            <a:xfrm>
              <a:off x="7466670" y="167383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2" name="pl492"/>
            <p:cNvSpPr/>
            <p:nvPr/>
          </p:nvSpPr>
          <p:spPr>
            <a:xfrm>
              <a:off x="7466670" y="13966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3" name="pl493"/>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1" name="pl501"/>
            <p:cNvSpPr/>
            <p:nvPr/>
          </p:nvSpPr>
          <p:spPr>
            <a:xfrm>
              <a:off x="753974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502" name="pl502"/>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40651" cap="flat">
              <a:solidFill>
                <a:srgbClr val="BEBEBE">
                  <a:alpha val="69803"/>
                </a:srgbClr>
              </a:solidFill>
              <a:prstDash val="solid"/>
              <a:round/>
            </a:ln>
          </p:spPr>
          <p:txBody>
            <a:bodyPr/>
            <a:lstStyle/>
            <a:p/>
          </p:txBody>
        </p:sp>
        <p:sp>
          <p:nvSpPr>
            <p:cNvPr id="503" name="pl503"/>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35231" cap="flat">
              <a:solidFill>
                <a:srgbClr val="BEBEBE">
                  <a:alpha val="69803"/>
                </a:srgbClr>
              </a:solidFill>
              <a:prstDash val="solid"/>
              <a:round/>
            </a:ln>
          </p:spPr>
          <p:txBody>
            <a:bodyPr/>
            <a:lstStyle/>
            <a:p/>
          </p:txBody>
        </p:sp>
        <p:sp>
          <p:nvSpPr>
            <p:cNvPr id="504" name="pl504"/>
            <p:cNvSpPr/>
            <p:nvPr/>
          </p:nvSpPr>
          <p:spPr>
            <a:xfrm>
              <a:off x="7539749" y="155188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505" name="pl505"/>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40651" cap="flat">
              <a:solidFill>
                <a:srgbClr val="000000">
                  <a:alpha val="100000"/>
                </a:srgbClr>
              </a:solidFill>
              <a:prstDash val="solid"/>
              <a:round/>
            </a:ln>
          </p:spPr>
          <p:txBody>
            <a:bodyPr/>
            <a:lstStyle/>
            <a:p/>
          </p:txBody>
        </p:sp>
        <p:sp>
          <p:nvSpPr>
            <p:cNvPr id="506" name="pl506"/>
            <p:cNvSpPr/>
            <p:nvPr/>
          </p:nvSpPr>
          <p:spPr>
            <a:xfrm>
              <a:off x="7539749" y="1585143"/>
              <a:ext cx="1461582" cy="266088"/>
            </a:xfrm>
            <a:custGeom>
              <a:avLst/>
              <a:pathLst>
                <a:path w="1461582" h="266088">
                  <a:moveTo>
                    <a:pt x="0" y="0"/>
                  </a:moveTo>
                  <a:lnTo>
                    <a:pt x="208797" y="88696"/>
                  </a:lnTo>
                  <a:lnTo>
                    <a:pt x="417595" y="166305"/>
                  </a:lnTo>
                  <a:lnTo>
                    <a:pt x="626392" y="144131"/>
                  </a:lnTo>
                  <a:lnTo>
                    <a:pt x="835190" y="155218"/>
                  </a:lnTo>
                  <a:lnTo>
                    <a:pt x="1043987" y="177392"/>
                  </a:lnTo>
                  <a:lnTo>
                    <a:pt x="1252785" y="266088"/>
                  </a:lnTo>
                  <a:lnTo>
                    <a:pt x="1461582" y="266088"/>
                  </a:lnTo>
                </a:path>
              </a:pathLst>
            </a:custGeom>
            <a:ln w="35231" cap="flat">
              <a:solidFill>
                <a:srgbClr val="1CABE2">
                  <a:alpha val="100000"/>
                </a:srgbClr>
              </a:solidFill>
              <a:prstDash val="solid"/>
              <a:round/>
            </a:ln>
          </p:spPr>
          <p:txBody>
            <a:bodyPr/>
            <a:lstStyle/>
            <a:p/>
          </p:txBody>
        </p:sp>
        <p:sp>
          <p:nvSpPr>
            <p:cNvPr id="507" name="tx507"/>
            <p:cNvSpPr/>
            <p:nvPr/>
          </p:nvSpPr>
          <p:spPr>
            <a:xfrm>
              <a:off x="7479490" y="14065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508" name="tx508"/>
            <p:cNvSpPr/>
            <p:nvPr/>
          </p:nvSpPr>
          <p:spPr>
            <a:xfrm>
              <a:off x="7688287" y="14952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509" name="tx509"/>
            <p:cNvSpPr/>
            <p:nvPr/>
          </p:nvSpPr>
          <p:spPr>
            <a:xfrm>
              <a:off x="7897085" y="15728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10" name="tx510"/>
            <p:cNvSpPr/>
            <p:nvPr/>
          </p:nvSpPr>
          <p:spPr>
            <a:xfrm>
              <a:off x="8105882" y="15507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11" name="tx511"/>
            <p:cNvSpPr/>
            <p:nvPr/>
          </p:nvSpPr>
          <p:spPr>
            <a:xfrm>
              <a:off x="8314680" y="15618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512" name="tx512"/>
            <p:cNvSpPr/>
            <p:nvPr/>
          </p:nvSpPr>
          <p:spPr>
            <a:xfrm>
              <a:off x="8523477" y="15839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13" name="tx513"/>
            <p:cNvSpPr/>
            <p:nvPr/>
          </p:nvSpPr>
          <p:spPr>
            <a:xfrm>
              <a:off x="8732275" y="16726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514" name="tx514"/>
            <p:cNvSpPr/>
            <p:nvPr/>
          </p:nvSpPr>
          <p:spPr>
            <a:xfrm>
              <a:off x="8941072" y="16726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515" name="rc515"/>
            <p:cNvSpPr/>
            <p:nvPr/>
          </p:nvSpPr>
          <p:spPr>
            <a:xfrm>
              <a:off x="7466670" y="2358522"/>
              <a:ext cx="1607740" cy="1000048"/>
            </a:xfrm>
            <a:prstGeom prst="rect">
              <a:avLst/>
            </a:prstGeom>
            <a:solidFill>
              <a:srgbClr val="EBEBEB">
                <a:alpha val="100000"/>
              </a:srgbClr>
            </a:solidFill>
          </p:spPr>
          <p:txBody>
            <a:bodyPr/>
            <a:lstStyle/>
            <a:p/>
          </p:txBody>
        </p:sp>
        <p:sp>
          <p:nvSpPr>
            <p:cNvPr id="516" name="pl516"/>
            <p:cNvSpPr/>
            <p:nvPr/>
          </p:nvSpPr>
          <p:spPr>
            <a:xfrm>
              <a:off x="7466670" y="30969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7" name="pl517"/>
            <p:cNvSpPr/>
            <p:nvPr/>
          </p:nvSpPr>
          <p:spPr>
            <a:xfrm>
              <a:off x="7466670" y="281974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8" name="pl518"/>
            <p:cNvSpPr/>
            <p:nvPr/>
          </p:nvSpPr>
          <p:spPr>
            <a:xfrm>
              <a:off x="7466670" y="25425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9" name="pl519"/>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0" name="pl520"/>
            <p:cNvSpPr/>
            <p:nvPr/>
          </p:nvSpPr>
          <p:spPr>
            <a:xfrm>
              <a:off x="7466670" y="32355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1" name="pl521"/>
            <p:cNvSpPr/>
            <p:nvPr/>
          </p:nvSpPr>
          <p:spPr>
            <a:xfrm>
              <a:off x="7466670" y="295832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2" name="pl522"/>
            <p:cNvSpPr/>
            <p:nvPr/>
          </p:nvSpPr>
          <p:spPr>
            <a:xfrm>
              <a:off x="7466670" y="26811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3" name="pl523"/>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1" name="pl531"/>
            <p:cNvSpPr/>
            <p:nvPr/>
          </p:nvSpPr>
          <p:spPr>
            <a:xfrm>
              <a:off x="753974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532" name="pl532"/>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40651" cap="flat">
              <a:solidFill>
                <a:srgbClr val="BEBEBE">
                  <a:alpha val="69803"/>
                </a:srgbClr>
              </a:solidFill>
              <a:prstDash val="solid"/>
              <a:round/>
            </a:ln>
          </p:spPr>
          <p:txBody>
            <a:bodyPr/>
            <a:lstStyle/>
            <a:p/>
          </p:txBody>
        </p:sp>
        <p:sp>
          <p:nvSpPr>
            <p:cNvPr id="533" name="pl533"/>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35231" cap="flat">
              <a:solidFill>
                <a:srgbClr val="BEBEBE">
                  <a:alpha val="69803"/>
                </a:srgbClr>
              </a:solidFill>
              <a:prstDash val="solid"/>
              <a:round/>
            </a:ln>
          </p:spPr>
          <p:txBody>
            <a:bodyPr/>
            <a:lstStyle/>
            <a:p/>
          </p:txBody>
        </p:sp>
        <p:sp>
          <p:nvSpPr>
            <p:cNvPr id="534" name="pl534"/>
            <p:cNvSpPr/>
            <p:nvPr/>
          </p:nvSpPr>
          <p:spPr>
            <a:xfrm>
              <a:off x="7539749" y="283637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535" name="pl535"/>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40651" cap="flat">
              <a:solidFill>
                <a:srgbClr val="000000">
                  <a:alpha val="100000"/>
                </a:srgbClr>
              </a:solidFill>
              <a:prstDash val="solid"/>
              <a:round/>
            </a:ln>
          </p:spPr>
          <p:txBody>
            <a:bodyPr/>
            <a:lstStyle/>
            <a:p/>
          </p:txBody>
        </p:sp>
        <p:sp>
          <p:nvSpPr>
            <p:cNvPr id="536" name="pl536"/>
            <p:cNvSpPr/>
            <p:nvPr/>
          </p:nvSpPr>
          <p:spPr>
            <a:xfrm>
              <a:off x="7539749" y="2825285"/>
              <a:ext cx="1461582" cy="210653"/>
            </a:xfrm>
            <a:custGeom>
              <a:avLst/>
              <a:pathLst>
                <a:path w="1461582" h="210653">
                  <a:moveTo>
                    <a:pt x="0" y="22174"/>
                  </a:moveTo>
                  <a:lnTo>
                    <a:pt x="208797" y="22174"/>
                  </a:lnTo>
                  <a:lnTo>
                    <a:pt x="417595" y="188479"/>
                  </a:lnTo>
                  <a:lnTo>
                    <a:pt x="626392" y="210653"/>
                  </a:lnTo>
                  <a:lnTo>
                    <a:pt x="835190" y="188479"/>
                  </a:lnTo>
                  <a:lnTo>
                    <a:pt x="1043987" y="88696"/>
                  </a:lnTo>
                  <a:lnTo>
                    <a:pt x="1252785" y="0"/>
                  </a:lnTo>
                  <a:lnTo>
                    <a:pt x="1461582" y="110870"/>
                  </a:lnTo>
                </a:path>
              </a:pathLst>
            </a:custGeom>
            <a:ln w="35231" cap="flat">
              <a:solidFill>
                <a:srgbClr val="1CABE2">
                  <a:alpha val="100000"/>
                </a:srgbClr>
              </a:solidFill>
              <a:prstDash val="solid"/>
              <a:round/>
            </a:ln>
          </p:spPr>
          <p:txBody>
            <a:bodyPr/>
            <a:lstStyle/>
            <a:p/>
          </p:txBody>
        </p:sp>
        <p:sp>
          <p:nvSpPr>
            <p:cNvPr id="537" name="tx537"/>
            <p:cNvSpPr/>
            <p:nvPr/>
          </p:nvSpPr>
          <p:spPr>
            <a:xfrm>
              <a:off x="7479490" y="2668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38" name="tx538"/>
            <p:cNvSpPr/>
            <p:nvPr/>
          </p:nvSpPr>
          <p:spPr>
            <a:xfrm>
              <a:off x="7688287" y="2668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39" name="tx539"/>
            <p:cNvSpPr/>
            <p:nvPr/>
          </p:nvSpPr>
          <p:spPr>
            <a:xfrm>
              <a:off x="7897085"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40" name="tx540"/>
            <p:cNvSpPr/>
            <p:nvPr/>
          </p:nvSpPr>
          <p:spPr>
            <a:xfrm>
              <a:off x="8105882" y="28573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541" name="tx541"/>
            <p:cNvSpPr/>
            <p:nvPr/>
          </p:nvSpPr>
          <p:spPr>
            <a:xfrm>
              <a:off x="8314680" y="2835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42" name="tx542"/>
            <p:cNvSpPr/>
            <p:nvPr/>
          </p:nvSpPr>
          <p:spPr>
            <a:xfrm>
              <a:off x="8523477" y="2735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43" name="tx543"/>
            <p:cNvSpPr/>
            <p:nvPr/>
          </p:nvSpPr>
          <p:spPr>
            <a:xfrm>
              <a:off x="8732275" y="26467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44" name="tx544"/>
            <p:cNvSpPr/>
            <p:nvPr/>
          </p:nvSpPr>
          <p:spPr>
            <a:xfrm>
              <a:off x="8941072" y="275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45" name="rc545"/>
            <p:cNvSpPr/>
            <p:nvPr/>
          </p:nvSpPr>
          <p:spPr>
            <a:xfrm>
              <a:off x="7466670" y="3643012"/>
              <a:ext cx="1607740" cy="1000048"/>
            </a:xfrm>
            <a:prstGeom prst="rect">
              <a:avLst/>
            </a:prstGeom>
            <a:solidFill>
              <a:srgbClr val="EBEBEB">
                <a:alpha val="100000"/>
              </a:srgbClr>
            </a:solidFill>
          </p:spPr>
          <p:txBody>
            <a:bodyPr/>
            <a:lstStyle/>
            <a:p/>
          </p:txBody>
        </p:sp>
        <p:sp>
          <p:nvSpPr>
            <p:cNvPr id="546" name="pl546"/>
            <p:cNvSpPr/>
            <p:nvPr/>
          </p:nvSpPr>
          <p:spPr>
            <a:xfrm>
              <a:off x="7466670" y="43814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7" name="pl547"/>
            <p:cNvSpPr/>
            <p:nvPr/>
          </p:nvSpPr>
          <p:spPr>
            <a:xfrm>
              <a:off x="7466670" y="410423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8" name="pl548"/>
            <p:cNvSpPr/>
            <p:nvPr/>
          </p:nvSpPr>
          <p:spPr>
            <a:xfrm>
              <a:off x="7466670" y="38270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9" name="pl549"/>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0" name="pl550"/>
            <p:cNvSpPr/>
            <p:nvPr/>
          </p:nvSpPr>
          <p:spPr>
            <a:xfrm>
              <a:off x="7466670" y="45199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1" name="pl551"/>
            <p:cNvSpPr/>
            <p:nvPr/>
          </p:nvSpPr>
          <p:spPr>
            <a:xfrm>
              <a:off x="7466670" y="424281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2" name="pl552"/>
            <p:cNvSpPr/>
            <p:nvPr/>
          </p:nvSpPr>
          <p:spPr>
            <a:xfrm>
              <a:off x="7466670" y="39656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3" name="pl553"/>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753974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562" name="pl562"/>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40651" cap="flat">
              <a:solidFill>
                <a:srgbClr val="BEBEBE">
                  <a:alpha val="69803"/>
                </a:srgbClr>
              </a:solidFill>
              <a:prstDash val="solid"/>
              <a:round/>
            </a:ln>
          </p:spPr>
          <p:txBody>
            <a:bodyPr/>
            <a:lstStyle/>
            <a:p/>
          </p:txBody>
        </p:sp>
        <p:sp>
          <p:nvSpPr>
            <p:cNvPr id="563" name="pl563"/>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35231" cap="flat">
              <a:solidFill>
                <a:srgbClr val="BEBEBE">
                  <a:alpha val="69803"/>
                </a:srgbClr>
              </a:solidFill>
              <a:prstDash val="solid"/>
              <a:round/>
            </a:ln>
          </p:spPr>
          <p:txBody>
            <a:bodyPr/>
            <a:lstStyle/>
            <a:p/>
          </p:txBody>
        </p:sp>
        <p:sp>
          <p:nvSpPr>
            <p:cNvPr id="564" name="pl564"/>
            <p:cNvSpPr/>
            <p:nvPr/>
          </p:nvSpPr>
          <p:spPr>
            <a:xfrm>
              <a:off x="7539749" y="412086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565" name="pl565"/>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40651" cap="flat">
              <a:solidFill>
                <a:srgbClr val="000000">
                  <a:alpha val="100000"/>
                </a:srgbClr>
              </a:solidFill>
              <a:prstDash val="solid"/>
              <a:round/>
            </a:ln>
          </p:spPr>
          <p:txBody>
            <a:bodyPr/>
            <a:lstStyle/>
            <a:p/>
          </p:txBody>
        </p:sp>
        <p:sp>
          <p:nvSpPr>
            <p:cNvPr id="566" name="pl566"/>
            <p:cNvSpPr/>
            <p:nvPr/>
          </p:nvSpPr>
          <p:spPr>
            <a:xfrm>
              <a:off x="7539749" y="4098688"/>
              <a:ext cx="1461582" cy="188479"/>
            </a:xfrm>
            <a:custGeom>
              <a:avLst/>
              <a:pathLst>
                <a:path w="1461582" h="188479">
                  <a:moveTo>
                    <a:pt x="0" y="0"/>
                  </a:moveTo>
                  <a:lnTo>
                    <a:pt x="208797" y="0"/>
                  </a:lnTo>
                  <a:lnTo>
                    <a:pt x="417595" y="155218"/>
                  </a:lnTo>
                  <a:lnTo>
                    <a:pt x="626392" y="11087"/>
                  </a:lnTo>
                  <a:lnTo>
                    <a:pt x="835190" y="66522"/>
                  </a:lnTo>
                  <a:lnTo>
                    <a:pt x="1043987" y="188479"/>
                  </a:lnTo>
                  <a:lnTo>
                    <a:pt x="1252785" y="177392"/>
                  </a:lnTo>
                  <a:lnTo>
                    <a:pt x="1461582" y="88696"/>
                  </a:lnTo>
                </a:path>
              </a:pathLst>
            </a:custGeom>
            <a:ln w="35231" cap="flat">
              <a:solidFill>
                <a:srgbClr val="1CABE2">
                  <a:alpha val="100000"/>
                </a:srgbClr>
              </a:solidFill>
              <a:prstDash val="solid"/>
              <a:round/>
            </a:ln>
          </p:spPr>
          <p:txBody>
            <a:bodyPr/>
            <a:lstStyle/>
            <a:p/>
          </p:txBody>
        </p:sp>
        <p:sp>
          <p:nvSpPr>
            <p:cNvPr id="567" name="tx567"/>
            <p:cNvSpPr/>
            <p:nvPr/>
          </p:nvSpPr>
          <p:spPr>
            <a:xfrm>
              <a:off x="7479490"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68" name="tx568"/>
            <p:cNvSpPr/>
            <p:nvPr/>
          </p:nvSpPr>
          <p:spPr>
            <a:xfrm>
              <a:off x="7688287" y="3920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69" name="tx569"/>
            <p:cNvSpPr/>
            <p:nvPr/>
          </p:nvSpPr>
          <p:spPr>
            <a:xfrm>
              <a:off x="7897085" y="40753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70" name="tx570"/>
            <p:cNvSpPr/>
            <p:nvPr/>
          </p:nvSpPr>
          <p:spPr>
            <a:xfrm>
              <a:off x="8105882" y="39312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71" name="tx571"/>
            <p:cNvSpPr/>
            <p:nvPr/>
          </p:nvSpPr>
          <p:spPr>
            <a:xfrm>
              <a:off x="8314680" y="3986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72" name="tx572"/>
            <p:cNvSpPr/>
            <p:nvPr/>
          </p:nvSpPr>
          <p:spPr>
            <a:xfrm>
              <a:off x="8523477" y="41086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573" name="tx573"/>
            <p:cNvSpPr/>
            <p:nvPr/>
          </p:nvSpPr>
          <p:spPr>
            <a:xfrm>
              <a:off x="8732275" y="40975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574" name="tx574"/>
            <p:cNvSpPr/>
            <p:nvPr/>
          </p:nvSpPr>
          <p:spPr>
            <a:xfrm>
              <a:off x="8941072" y="40088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575" name="rc575"/>
            <p:cNvSpPr/>
            <p:nvPr/>
          </p:nvSpPr>
          <p:spPr>
            <a:xfrm>
              <a:off x="7466670" y="4927502"/>
              <a:ext cx="1607740" cy="1000048"/>
            </a:xfrm>
            <a:prstGeom prst="rect">
              <a:avLst/>
            </a:prstGeom>
            <a:solidFill>
              <a:srgbClr val="EBEBEB">
                <a:alpha val="100000"/>
              </a:srgbClr>
            </a:solidFill>
          </p:spPr>
          <p:txBody>
            <a:bodyPr/>
            <a:lstStyle/>
            <a:p/>
          </p:txBody>
        </p:sp>
        <p:sp>
          <p:nvSpPr>
            <p:cNvPr id="576" name="pl576"/>
            <p:cNvSpPr/>
            <p:nvPr/>
          </p:nvSpPr>
          <p:spPr>
            <a:xfrm>
              <a:off x="7466670" y="56658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7" name="pl577"/>
            <p:cNvSpPr/>
            <p:nvPr/>
          </p:nvSpPr>
          <p:spPr>
            <a:xfrm>
              <a:off x="7466670" y="5388721"/>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8" name="pl578"/>
            <p:cNvSpPr/>
            <p:nvPr/>
          </p:nvSpPr>
          <p:spPr>
            <a:xfrm>
              <a:off x="7466670" y="51115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9" name="pl57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80" name="pl580"/>
            <p:cNvSpPr/>
            <p:nvPr/>
          </p:nvSpPr>
          <p:spPr>
            <a:xfrm>
              <a:off x="7466670" y="58044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1" name="pl581"/>
            <p:cNvSpPr/>
            <p:nvPr/>
          </p:nvSpPr>
          <p:spPr>
            <a:xfrm>
              <a:off x="7466670" y="5527309"/>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2" name="pl582"/>
            <p:cNvSpPr/>
            <p:nvPr/>
          </p:nvSpPr>
          <p:spPr>
            <a:xfrm>
              <a:off x="7466670" y="52501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3" name="pl58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1" name="pl591"/>
            <p:cNvSpPr/>
            <p:nvPr/>
          </p:nvSpPr>
          <p:spPr>
            <a:xfrm>
              <a:off x="753974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BEBEBE">
                  <a:alpha val="69803"/>
                </a:srgbClr>
              </a:solidFill>
              <a:prstDash val="solid"/>
              <a:round/>
            </a:ln>
          </p:spPr>
          <p:txBody>
            <a:bodyPr/>
            <a:lstStyle/>
            <a:p/>
          </p:txBody>
        </p:sp>
        <p:sp>
          <p:nvSpPr>
            <p:cNvPr id="592" name="pl592"/>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40651" cap="flat">
              <a:solidFill>
                <a:srgbClr val="BEBEBE">
                  <a:alpha val="69803"/>
                </a:srgbClr>
              </a:solidFill>
              <a:prstDash val="solid"/>
              <a:round/>
            </a:ln>
          </p:spPr>
          <p:txBody>
            <a:bodyPr/>
            <a:lstStyle/>
            <a:p/>
          </p:txBody>
        </p:sp>
        <p:sp>
          <p:nvSpPr>
            <p:cNvPr id="593" name="pl593"/>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35231" cap="flat">
              <a:solidFill>
                <a:srgbClr val="BEBEBE">
                  <a:alpha val="69803"/>
                </a:srgbClr>
              </a:solidFill>
              <a:prstDash val="solid"/>
              <a:round/>
            </a:ln>
          </p:spPr>
          <p:txBody>
            <a:bodyPr/>
            <a:lstStyle/>
            <a:p/>
          </p:txBody>
        </p:sp>
        <p:sp>
          <p:nvSpPr>
            <p:cNvPr id="594" name="pl594"/>
            <p:cNvSpPr/>
            <p:nvPr/>
          </p:nvSpPr>
          <p:spPr>
            <a:xfrm>
              <a:off x="7539749" y="5405352"/>
              <a:ext cx="1461582" cy="110870"/>
            </a:xfrm>
            <a:custGeom>
              <a:avLst/>
              <a:pathLst>
                <a:path w="1461582" h="110870">
                  <a:moveTo>
                    <a:pt x="0" y="0"/>
                  </a:moveTo>
                  <a:lnTo>
                    <a:pt x="208797" y="66522"/>
                  </a:lnTo>
                  <a:lnTo>
                    <a:pt x="417595" y="99783"/>
                  </a:lnTo>
                  <a:lnTo>
                    <a:pt x="626392" y="110870"/>
                  </a:lnTo>
                  <a:lnTo>
                    <a:pt x="835190" y="77609"/>
                  </a:lnTo>
                  <a:lnTo>
                    <a:pt x="1043987" y="44348"/>
                  </a:lnTo>
                  <a:lnTo>
                    <a:pt x="1252785" y="33261"/>
                  </a:lnTo>
                  <a:lnTo>
                    <a:pt x="1461582" y="33261"/>
                  </a:lnTo>
                </a:path>
              </a:pathLst>
            </a:custGeom>
            <a:ln w="20325" cap="flat">
              <a:solidFill>
                <a:srgbClr val="6B6B6B">
                  <a:alpha val="100000"/>
                </a:srgbClr>
              </a:solidFill>
              <a:prstDash val="solid"/>
              <a:round/>
            </a:ln>
          </p:spPr>
          <p:txBody>
            <a:bodyPr/>
            <a:lstStyle/>
            <a:p/>
          </p:txBody>
        </p:sp>
        <p:sp>
          <p:nvSpPr>
            <p:cNvPr id="595" name="pl595"/>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40651" cap="flat">
              <a:solidFill>
                <a:srgbClr val="000000">
                  <a:alpha val="100000"/>
                </a:srgbClr>
              </a:solidFill>
              <a:prstDash val="solid"/>
              <a:round/>
            </a:ln>
          </p:spPr>
          <p:txBody>
            <a:bodyPr/>
            <a:lstStyle/>
            <a:p/>
          </p:txBody>
        </p:sp>
        <p:sp>
          <p:nvSpPr>
            <p:cNvPr id="596" name="pl596"/>
            <p:cNvSpPr/>
            <p:nvPr/>
          </p:nvSpPr>
          <p:spPr>
            <a:xfrm>
              <a:off x="7539749" y="5649266"/>
              <a:ext cx="1461582" cy="232827"/>
            </a:xfrm>
            <a:custGeom>
              <a:avLst/>
              <a:pathLst>
                <a:path w="1461582" h="232827">
                  <a:moveTo>
                    <a:pt x="0" y="44348"/>
                  </a:moveTo>
                  <a:lnTo>
                    <a:pt x="208797" y="0"/>
                  </a:lnTo>
                  <a:lnTo>
                    <a:pt x="417595" y="110870"/>
                  </a:lnTo>
                  <a:lnTo>
                    <a:pt x="626392" y="88696"/>
                  </a:lnTo>
                  <a:lnTo>
                    <a:pt x="835190" y="232827"/>
                  </a:lnTo>
                  <a:lnTo>
                    <a:pt x="1043987" y="110870"/>
                  </a:lnTo>
                  <a:lnTo>
                    <a:pt x="1252785" y="22174"/>
                  </a:lnTo>
                  <a:lnTo>
                    <a:pt x="1461582" y="155218"/>
                  </a:lnTo>
                </a:path>
              </a:pathLst>
            </a:custGeom>
            <a:ln w="35231" cap="flat">
              <a:solidFill>
                <a:srgbClr val="1CABE2">
                  <a:alpha val="100000"/>
                </a:srgbClr>
              </a:solidFill>
              <a:prstDash val="solid"/>
              <a:round/>
            </a:ln>
          </p:spPr>
          <p:txBody>
            <a:bodyPr/>
            <a:lstStyle/>
            <a:p/>
          </p:txBody>
        </p:sp>
        <p:sp>
          <p:nvSpPr>
            <p:cNvPr id="597" name="tx597"/>
            <p:cNvSpPr/>
            <p:nvPr/>
          </p:nvSpPr>
          <p:spPr>
            <a:xfrm>
              <a:off x="7479490" y="55150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598" name="tx598"/>
            <p:cNvSpPr/>
            <p:nvPr/>
          </p:nvSpPr>
          <p:spPr>
            <a:xfrm>
              <a:off x="7688287" y="54707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599" name="tx599"/>
            <p:cNvSpPr/>
            <p:nvPr/>
          </p:nvSpPr>
          <p:spPr>
            <a:xfrm>
              <a:off x="7897085" y="55815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600" name="tx600"/>
            <p:cNvSpPr/>
            <p:nvPr/>
          </p:nvSpPr>
          <p:spPr>
            <a:xfrm>
              <a:off x="8105882" y="5559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601" name="tx601"/>
            <p:cNvSpPr/>
            <p:nvPr/>
          </p:nvSpPr>
          <p:spPr>
            <a:xfrm>
              <a:off x="8314680"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602" name="tx602"/>
            <p:cNvSpPr/>
            <p:nvPr/>
          </p:nvSpPr>
          <p:spPr>
            <a:xfrm>
              <a:off x="8523477" y="55815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603" name="tx603"/>
            <p:cNvSpPr/>
            <p:nvPr/>
          </p:nvSpPr>
          <p:spPr>
            <a:xfrm>
              <a:off x="8732275" y="54928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604" name="tx604"/>
            <p:cNvSpPr/>
            <p:nvPr/>
          </p:nvSpPr>
          <p:spPr>
            <a:xfrm>
              <a:off x="8941072" y="56259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605" name="tx605"/>
            <p:cNvSpPr/>
            <p:nvPr/>
          </p:nvSpPr>
          <p:spPr>
            <a:xfrm>
              <a:off x="1321968" y="4780070"/>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606" name="tx606"/>
            <p:cNvSpPr/>
            <p:nvPr/>
          </p:nvSpPr>
          <p:spPr>
            <a:xfrm>
              <a:off x="3120501" y="4780070"/>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607" name="tx607"/>
            <p:cNvSpPr/>
            <p:nvPr/>
          </p:nvSpPr>
          <p:spPr>
            <a:xfrm>
              <a:off x="4713935" y="478007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608" name="tx608"/>
            <p:cNvSpPr/>
            <p:nvPr/>
          </p:nvSpPr>
          <p:spPr>
            <a:xfrm>
              <a:off x="6354049" y="4780070"/>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609" name="tx609"/>
            <p:cNvSpPr/>
            <p:nvPr/>
          </p:nvSpPr>
          <p:spPr>
            <a:xfrm>
              <a:off x="8009479" y="4780070"/>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10" name="tx610"/>
            <p:cNvSpPr/>
            <p:nvPr/>
          </p:nvSpPr>
          <p:spPr>
            <a:xfrm>
              <a:off x="1287815" y="3495580"/>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11" name="tx611"/>
            <p:cNvSpPr/>
            <p:nvPr/>
          </p:nvSpPr>
          <p:spPr>
            <a:xfrm>
              <a:off x="3126811" y="3495580"/>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612" name="tx612"/>
            <p:cNvSpPr/>
            <p:nvPr/>
          </p:nvSpPr>
          <p:spPr>
            <a:xfrm>
              <a:off x="4673564" y="3495580"/>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613" name="tx613"/>
            <p:cNvSpPr/>
            <p:nvPr/>
          </p:nvSpPr>
          <p:spPr>
            <a:xfrm>
              <a:off x="6416228" y="349558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614" name="tx614"/>
            <p:cNvSpPr/>
            <p:nvPr/>
          </p:nvSpPr>
          <p:spPr>
            <a:xfrm>
              <a:off x="8062377" y="34955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615" name="tx615"/>
            <p:cNvSpPr/>
            <p:nvPr/>
          </p:nvSpPr>
          <p:spPr>
            <a:xfrm>
              <a:off x="1421546" y="2211091"/>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616" name="tx616"/>
            <p:cNvSpPr/>
            <p:nvPr/>
          </p:nvSpPr>
          <p:spPr>
            <a:xfrm>
              <a:off x="3002544" y="2211091"/>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617" name="tx617"/>
            <p:cNvSpPr/>
            <p:nvPr/>
          </p:nvSpPr>
          <p:spPr>
            <a:xfrm>
              <a:off x="4683028" y="2211091"/>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618" name="tx618"/>
            <p:cNvSpPr/>
            <p:nvPr/>
          </p:nvSpPr>
          <p:spPr>
            <a:xfrm>
              <a:off x="6096325" y="2211091"/>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619" name="tx619"/>
            <p:cNvSpPr/>
            <p:nvPr/>
          </p:nvSpPr>
          <p:spPr>
            <a:xfrm>
              <a:off x="8062377" y="221109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20" name="tx620"/>
            <p:cNvSpPr/>
            <p:nvPr/>
          </p:nvSpPr>
          <p:spPr>
            <a:xfrm>
              <a:off x="1321968"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21" name="tx621"/>
            <p:cNvSpPr/>
            <p:nvPr/>
          </p:nvSpPr>
          <p:spPr>
            <a:xfrm>
              <a:off x="3002452" y="92660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622" name="tx622"/>
            <p:cNvSpPr/>
            <p:nvPr/>
          </p:nvSpPr>
          <p:spPr>
            <a:xfrm>
              <a:off x="4676627"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23" name="tx623"/>
            <p:cNvSpPr/>
            <p:nvPr/>
          </p:nvSpPr>
          <p:spPr>
            <a:xfrm>
              <a:off x="6441054" y="926601"/>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24" name="tx624"/>
            <p:cNvSpPr/>
            <p:nvPr/>
          </p:nvSpPr>
          <p:spPr>
            <a:xfrm>
              <a:off x="8105994" y="926601"/>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25" name="pl62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70361" y="191100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06" name="tx706"/>
            <p:cNvSpPr/>
            <p:nvPr/>
          </p:nvSpPr>
          <p:spPr>
            <a:xfrm>
              <a:off x="570361" y="163383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07" name="tx707"/>
            <p:cNvSpPr/>
            <p:nvPr/>
          </p:nvSpPr>
          <p:spPr>
            <a:xfrm>
              <a:off x="508182" y="135665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08" name="pl708"/>
            <p:cNvSpPr/>
            <p:nvPr/>
          </p:nvSpPr>
          <p:spPr>
            <a:xfrm>
              <a:off x="722555" y="19510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722555" y="16738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722555" y="13966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70361" y="31954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2" name="tx712"/>
            <p:cNvSpPr/>
            <p:nvPr/>
          </p:nvSpPr>
          <p:spPr>
            <a:xfrm>
              <a:off x="570361" y="291832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3" name="tx713"/>
            <p:cNvSpPr/>
            <p:nvPr/>
          </p:nvSpPr>
          <p:spPr>
            <a:xfrm>
              <a:off x="508182" y="264114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4" name="pl714"/>
            <p:cNvSpPr/>
            <p:nvPr/>
          </p:nvSpPr>
          <p:spPr>
            <a:xfrm>
              <a:off x="722555" y="32355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722555" y="29583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722555" y="26811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70361" y="44799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8" name="tx718"/>
            <p:cNvSpPr/>
            <p:nvPr/>
          </p:nvSpPr>
          <p:spPr>
            <a:xfrm>
              <a:off x="570361" y="420281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9" name="tx719"/>
            <p:cNvSpPr/>
            <p:nvPr/>
          </p:nvSpPr>
          <p:spPr>
            <a:xfrm>
              <a:off x="508182" y="392563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0" name="pl720"/>
            <p:cNvSpPr/>
            <p:nvPr/>
          </p:nvSpPr>
          <p:spPr>
            <a:xfrm>
              <a:off x="722555" y="45199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722555" y="42428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722555" y="39656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70361" y="576447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4" name="tx724"/>
            <p:cNvSpPr/>
            <p:nvPr/>
          </p:nvSpPr>
          <p:spPr>
            <a:xfrm>
              <a:off x="570361" y="548730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5" name="tx725"/>
            <p:cNvSpPr/>
            <p:nvPr/>
          </p:nvSpPr>
          <p:spPr>
            <a:xfrm>
              <a:off x="508182" y="521012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6" name="pl726"/>
            <p:cNvSpPr/>
            <p:nvPr/>
          </p:nvSpPr>
          <p:spPr>
            <a:xfrm>
              <a:off x="722555" y="58044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722555" y="55273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722555" y="52501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30" name="tx73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31" name="tx731"/>
            <p:cNvSpPr/>
            <p:nvPr/>
          </p:nvSpPr>
          <p:spPr>
            <a:xfrm>
              <a:off x="757350" y="435349"/>
              <a:ext cx="367515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DTP3, by country, LACR, 2018-2025</a:t>
              </a:r>
            </a:p>
          </p:txBody>
        </p:sp>
        <p:sp>
          <p:nvSpPr>
            <p:cNvPr id="732" name="tx73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3" name="tx73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DTP3 coverage in 2025, Colombia had the highest coverage (92%), while Venezuela had the lowest coverage (50%).
DTP3 coverage increased in 3 out of these 20 countries between 2024 and 2025. The largest increase was 11 percentage points in Mexico from 78% to 89%.
9 countries saw a decrease in coverage (Bahamas, Belize, Brazil, Ecuador, Guatemala, Haiti, Honduras, St Lucia, and Venezuela). The largest decline was 15% points in St Lucia from 99% to 84%. Coverage remained constant between 2024 and 2025 in the remaining 8 countries.
In 2025, 2 out of these 20 countries had achieved DTP3 coverage of at least 90%.</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 name="pl9"/>
            <p:cNvSpPr/>
            <p:nvPr/>
          </p:nvSpPr>
          <p:spPr>
            <a:xfrm>
              <a:off x="732387"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732387"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 name="pl12"/>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805693"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21" name="pl21"/>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40651" cap="flat">
              <a:solidFill>
                <a:srgbClr val="BEBEBE">
                  <a:alpha val="69803"/>
                </a:srgbClr>
              </a:solidFill>
              <a:prstDash val="solid"/>
              <a:round/>
            </a:ln>
          </p:spPr>
          <p:txBody>
            <a:bodyPr/>
            <a:lstStyle/>
            <a:p/>
          </p:txBody>
        </p:sp>
        <p:sp>
          <p:nvSpPr>
            <p:cNvPr id="22" name="pl22"/>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35231" cap="flat">
              <a:solidFill>
                <a:srgbClr val="BEBEBE">
                  <a:alpha val="69803"/>
                </a:srgbClr>
              </a:solidFill>
              <a:prstDash val="solid"/>
              <a:round/>
            </a:ln>
          </p:spPr>
          <p:txBody>
            <a:bodyPr/>
            <a:lstStyle/>
            <a:p/>
          </p:txBody>
        </p:sp>
        <p:sp>
          <p:nvSpPr>
            <p:cNvPr id="23" name="pl23"/>
            <p:cNvSpPr/>
            <p:nvPr/>
          </p:nvSpPr>
          <p:spPr>
            <a:xfrm>
              <a:off x="805693"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24" name="pl24"/>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40651" cap="flat">
              <a:solidFill>
                <a:srgbClr val="000000">
                  <a:alpha val="100000"/>
                </a:srgbClr>
              </a:solidFill>
              <a:prstDash val="solid"/>
              <a:round/>
            </a:ln>
          </p:spPr>
          <p:txBody>
            <a:bodyPr/>
            <a:lstStyle/>
            <a:p/>
          </p:txBody>
        </p:sp>
        <p:sp>
          <p:nvSpPr>
            <p:cNvPr id="25" name="pl25"/>
            <p:cNvSpPr/>
            <p:nvPr/>
          </p:nvSpPr>
          <p:spPr>
            <a:xfrm>
              <a:off x="805693" y="1247700"/>
              <a:ext cx="1466121" cy="261111"/>
            </a:xfrm>
            <a:custGeom>
              <a:avLst/>
              <a:pathLst>
                <a:path w="1466121" h="261111">
                  <a:moveTo>
                    <a:pt x="0" y="0"/>
                  </a:moveTo>
                  <a:lnTo>
                    <a:pt x="209445" y="39166"/>
                  </a:lnTo>
                  <a:lnTo>
                    <a:pt x="418891" y="156666"/>
                  </a:lnTo>
                  <a:lnTo>
                    <a:pt x="628337" y="65277"/>
                  </a:lnTo>
                  <a:lnTo>
                    <a:pt x="837783" y="26111"/>
                  </a:lnTo>
                  <a:lnTo>
                    <a:pt x="1047229" y="261111"/>
                  </a:lnTo>
                  <a:lnTo>
                    <a:pt x="1256675" y="143611"/>
                  </a:lnTo>
                  <a:lnTo>
                    <a:pt x="1466121" y="143611"/>
                  </a:lnTo>
                </a:path>
              </a:pathLst>
            </a:custGeom>
            <a:ln w="35231" cap="flat">
              <a:solidFill>
                <a:srgbClr val="80BD41">
                  <a:alpha val="100000"/>
                </a:srgbClr>
              </a:solidFill>
              <a:prstDash val="solid"/>
              <a:round/>
            </a:ln>
          </p:spPr>
          <p:txBody>
            <a:bodyPr/>
            <a:lstStyle/>
            <a:p/>
          </p:txBody>
        </p:sp>
        <p:sp>
          <p:nvSpPr>
            <p:cNvPr id="26" name="pl26"/>
            <p:cNvSpPr/>
            <p:nvPr/>
          </p:nvSpPr>
          <p:spPr>
            <a:xfrm>
              <a:off x="732387"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7" name="tx27"/>
            <p:cNvSpPr/>
            <p:nvPr/>
          </p:nvSpPr>
          <p:spPr>
            <a:xfrm>
              <a:off x="775563" y="10691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 name="tx28"/>
            <p:cNvSpPr/>
            <p:nvPr/>
          </p:nvSpPr>
          <p:spPr>
            <a:xfrm>
              <a:off x="985009"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176396" y="12258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 name="tx30"/>
            <p:cNvSpPr/>
            <p:nvPr/>
          </p:nvSpPr>
          <p:spPr>
            <a:xfrm>
              <a:off x="1385842"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 name="tx31"/>
            <p:cNvSpPr/>
            <p:nvPr/>
          </p:nvSpPr>
          <p:spPr>
            <a:xfrm>
              <a:off x="1613347" y="10952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 name="tx32"/>
            <p:cNvSpPr/>
            <p:nvPr/>
          </p:nvSpPr>
          <p:spPr>
            <a:xfrm>
              <a:off x="1774604" y="133025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3" name="tx33"/>
            <p:cNvSpPr/>
            <p:nvPr/>
          </p:nvSpPr>
          <p:spPr>
            <a:xfrm>
              <a:off x="2014179"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4" name="tx34"/>
            <p:cNvSpPr/>
            <p:nvPr/>
          </p:nvSpPr>
          <p:spPr>
            <a:xfrm>
              <a:off x="2223625"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5" name="rc35"/>
            <p:cNvSpPr/>
            <p:nvPr/>
          </p:nvSpPr>
          <p:spPr>
            <a:xfrm>
              <a:off x="732387" y="2179046"/>
              <a:ext cx="1612733" cy="1019640"/>
            </a:xfrm>
            <a:prstGeom prst="rect">
              <a:avLst/>
            </a:prstGeom>
            <a:solidFill>
              <a:srgbClr val="EBEBEB">
                <a:alpha val="100000"/>
              </a:srgbClr>
            </a:solidFill>
          </p:spPr>
          <p:txBody>
            <a:bodyPr/>
            <a:lstStyle/>
            <a:p/>
          </p:txBody>
        </p:sp>
        <p:sp>
          <p:nvSpPr>
            <p:cNvPr id="36" name="pl36"/>
            <p:cNvSpPr/>
            <p:nvPr/>
          </p:nvSpPr>
          <p:spPr>
            <a:xfrm>
              <a:off x="732387"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 name="pl38"/>
            <p:cNvSpPr/>
            <p:nvPr/>
          </p:nvSpPr>
          <p:spPr>
            <a:xfrm>
              <a:off x="732387"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 name="pl39"/>
            <p:cNvSpPr/>
            <p:nvPr/>
          </p:nvSpPr>
          <p:spPr>
            <a:xfrm>
              <a:off x="732387"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732387"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 name="pl41"/>
            <p:cNvSpPr/>
            <p:nvPr/>
          </p:nvSpPr>
          <p:spPr>
            <a:xfrm>
              <a:off x="732387"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2" name="pl42"/>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805693"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51" name="pl51"/>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40651" cap="flat">
              <a:solidFill>
                <a:srgbClr val="BEBEBE">
                  <a:alpha val="69803"/>
                </a:srgbClr>
              </a:solidFill>
              <a:prstDash val="solid"/>
              <a:round/>
            </a:ln>
          </p:spPr>
          <p:txBody>
            <a:bodyPr/>
            <a:lstStyle/>
            <a:p/>
          </p:txBody>
        </p:sp>
        <p:sp>
          <p:nvSpPr>
            <p:cNvPr id="52" name="pl52"/>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35231" cap="flat">
              <a:solidFill>
                <a:srgbClr val="BEBEBE">
                  <a:alpha val="69803"/>
                </a:srgbClr>
              </a:solidFill>
              <a:prstDash val="solid"/>
              <a:round/>
            </a:ln>
          </p:spPr>
          <p:txBody>
            <a:bodyPr/>
            <a:lstStyle/>
            <a:p/>
          </p:txBody>
        </p:sp>
        <p:sp>
          <p:nvSpPr>
            <p:cNvPr id="53" name="pl53"/>
            <p:cNvSpPr/>
            <p:nvPr/>
          </p:nvSpPr>
          <p:spPr>
            <a:xfrm>
              <a:off x="805693"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54" name="pl54"/>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40651" cap="flat">
              <a:solidFill>
                <a:srgbClr val="000000">
                  <a:alpha val="100000"/>
                </a:srgbClr>
              </a:solidFill>
              <a:prstDash val="solid"/>
              <a:round/>
            </a:ln>
          </p:spPr>
          <p:txBody>
            <a:bodyPr/>
            <a:lstStyle/>
            <a:p/>
          </p:txBody>
        </p:sp>
        <p:sp>
          <p:nvSpPr>
            <p:cNvPr id="55" name="pl55"/>
            <p:cNvSpPr/>
            <p:nvPr/>
          </p:nvSpPr>
          <p:spPr>
            <a:xfrm>
              <a:off x="805693" y="2590949"/>
              <a:ext cx="1466121" cy="39166"/>
            </a:xfrm>
            <a:custGeom>
              <a:avLst/>
              <a:pathLst>
                <a:path w="1466121" h="39166">
                  <a:moveTo>
                    <a:pt x="0" y="13055"/>
                  </a:moveTo>
                  <a:lnTo>
                    <a:pt x="209445" y="0"/>
                  </a:lnTo>
                  <a:lnTo>
                    <a:pt x="418891" y="39166"/>
                  </a:lnTo>
                  <a:lnTo>
                    <a:pt x="628337" y="13055"/>
                  </a:lnTo>
                  <a:lnTo>
                    <a:pt x="837783" y="0"/>
                  </a:lnTo>
                  <a:lnTo>
                    <a:pt x="1047229" y="0"/>
                  </a:lnTo>
                  <a:lnTo>
                    <a:pt x="1256675" y="13055"/>
                  </a:lnTo>
                  <a:lnTo>
                    <a:pt x="1466121" y="13055"/>
                  </a:lnTo>
                </a:path>
              </a:pathLst>
            </a:custGeom>
            <a:ln w="35231" cap="flat">
              <a:solidFill>
                <a:srgbClr val="80BD41">
                  <a:alpha val="100000"/>
                </a:srgbClr>
              </a:solidFill>
              <a:prstDash val="solid"/>
              <a:round/>
            </a:ln>
          </p:spPr>
          <p:txBody>
            <a:bodyPr/>
            <a:lstStyle/>
            <a:p/>
          </p:txBody>
        </p:sp>
        <p:sp>
          <p:nvSpPr>
            <p:cNvPr id="56" name="pl56"/>
            <p:cNvSpPr/>
            <p:nvPr/>
          </p:nvSpPr>
          <p:spPr>
            <a:xfrm>
              <a:off x="732387"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 name="tx57"/>
            <p:cNvSpPr/>
            <p:nvPr/>
          </p:nvSpPr>
          <p:spPr>
            <a:xfrm>
              <a:off x="757504"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 name="tx58"/>
            <p:cNvSpPr/>
            <p:nvPr/>
          </p:nvSpPr>
          <p:spPr>
            <a:xfrm>
              <a:off x="985009"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 name="tx59"/>
            <p:cNvSpPr/>
            <p:nvPr/>
          </p:nvSpPr>
          <p:spPr>
            <a:xfrm>
              <a:off x="1176396" y="24515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0" name="tx60"/>
            <p:cNvSpPr/>
            <p:nvPr/>
          </p:nvSpPr>
          <p:spPr>
            <a:xfrm>
              <a:off x="1385842"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1" name="tx61"/>
            <p:cNvSpPr/>
            <p:nvPr/>
          </p:nvSpPr>
          <p:spPr>
            <a:xfrm>
              <a:off x="1613347"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2" name="tx62"/>
            <p:cNvSpPr/>
            <p:nvPr/>
          </p:nvSpPr>
          <p:spPr>
            <a:xfrm>
              <a:off x="1822793"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 name="tx63"/>
            <p:cNvSpPr/>
            <p:nvPr/>
          </p:nvSpPr>
          <p:spPr>
            <a:xfrm>
              <a:off x="2014179"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4" name="tx64"/>
            <p:cNvSpPr/>
            <p:nvPr/>
          </p:nvSpPr>
          <p:spPr>
            <a:xfrm>
              <a:off x="2223625"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5" name="rc65"/>
            <p:cNvSpPr/>
            <p:nvPr/>
          </p:nvSpPr>
          <p:spPr>
            <a:xfrm>
              <a:off x="732387" y="3483127"/>
              <a:ext cx="1612733" cy="1019640"/>
            </a:xfrm>
            <a:prstGeom prst="rect">
              <a:avLst/>
            </a:prstGeom>
            <a:solidFill>
              <a:srgbClr val="EBEBEB">
                <a:alpha val="100000"/>
              </a:srgbClr>
            </a:solidFill>
          </p:spPr>
          <p:txBody>
            <a:bodyPr/>
            <a:lstStyle/>
            <a:p/>
          </p:txBody>
        </p:sp>
        <p:sp>
          <p:nvSpPr>
            <p:cNvPr id="66" name="pl66"/>
            <p:cNvSpPr/>
            <p:nvPr/>
          </p:nvSpPr>
          <p:spPr>
            <a:xfrm>
              <a:off x="732387"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7" name="pl67"/>
            <p:cNvSpPr/>
            <p:nvPr/>
          </p:nvSpPr>
          <p:spPr>
            <a:xfrm>
              <a:off x="732387"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8" name="pl68"/>
            <p:cNvSpPr/>
            <p:nvPr/>
          </p:nvSpPr>
          <p:spPr>
            <a:xfrm>
              <a:off x="732387"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9" name="pl69"/>
            <p:cNvSpPr/>
            <p:nvPr/>
          </p:nvSpPr>
          <p:spPr>
            <a:xfrm>
              <a:off x="732387"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0" name="pl70"/>
            <p:cNvSpPr/>
            <p:nvPr/>
          </p:nvSpPr>
          <p:spPr>
            <a:xfrm>
              <a:off x="732387"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1" name="pl71"/>
            <p:cNvSpPr/>
            <p:nvPr/>
          </p:nvSpPr>
          <p:spPr>
            <a:xfrm>
              <a:off x="732387"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2" name="pl72"/>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805693"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81" name="pl81"/>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40651" cap="flat">
              <a:solidFill>
                <a:srgbClr val="BEBEBE">
                  <a:alpha val="69803"/>
                </a:srgbClr>
              </a:solidFill>
              <a:prstDash val="solid"/>
              <a:round/>
            </a:ln>
          </p:spPr>
          <p:txBody>
            <a:bodyPr/>
            <a:lstStyle/>
            <a:p/>
          </p:txBody>
        </p:sp>
        <p:sp>
          <p:nvSpPr>
            <p:cNvPr id="82" name="pl82"/>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35231" cap="flat">
              <a:solidFill>
                <a:srgbClr val="BEBEBE">
                  <a:alpha val="69803"/>
                </a:srgbClr>
              </a:solidFill>
              <a:prstDash val="solid"/>
              <a:round/>
            </a:ln>
          </p:spPr>
          <p:txBody>
            <a:bodyPr/>
            <a:lstStyle/>
            <a:p/>
          </p:txBody>
        </p:sp>
        <p:sp>
          <p:nvSpPr>
            <p:cNvPr id="83" name="pl83"/>
            <p:cNvSpPr/>
            <p:nvPr/>
          </p:nvSpPr>
          <p:spPr>
            <a:xfrm>
              <a:off x="805693"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84" name="pl84"/>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40651" cap="flat">
              <a:solidFill>
                <a:srgbClr val="000000">
                  <a:alpha val="100000"/>
                </a:srgbClr>
              </a:solidFill>
              <a:prstDash val="solid"/>
              <a:round/>
            </a:ln>
          </p:spPr>
          <p:txBody>
            <a:bodyPr/>
            <a:lstStyle/>
            <a:p/>
          </p:txBody>
        </p:sp>
        <p:sp>
          <p:nvSpPr>
            <p:cNvPr id="85" name="pl85"/>
            <p:cNvSpPr/>
            <p:nvPr/>
          </p:nvSpPr>
          <p:spPr>
            <a:xfrm>
              <a:off x="805693" y="3881975"/>
              <a:ext cx="1466121" cy="300278"/>
            </a:xfrm>
            <a:custGeom>
              <a:avLst/>
              <a:pathLst>
                <a:path w="1466121" h="300278">
                  <a:moveTo>
                    <a:pt x="0" y="0"/>
                  </a:moveTo>
                  <a:lnTo>
                    <a:pt x="209445" y="13055"/>
                  </a:lnTo>
                  <a:lnTo>
                    <a:pt x="418891" y="300278"/>
                  </a:lnTo>
                  <a:lnTo>
                    <a:pt x="628337" y="235000"/>
                  </a:lnTo>
                  <a:lnTo>
                    <a:pt x="837783" y="235000"/>
                  </a:lnTo>
                  <a:lnTo>
                    <a:pt x="1047229" y="117500"/>
                  </a:lnTo>
                  <a:lnTo>
                    <a:pt x="1256675" y="26111"/>
                  </a:lnTo>
                  <a:lnTo>
                    <a:pt x="1466121" y="26111"/>
                  </a:lnTo>
                </a:path>
              </a:pathLst>
            </a:custGeom>
            <a:ln w="35231" cap="flat">
              <a:solidFill>
                <a:srgbClr val="80BD41">
                  <a:alpha val="100000"/>
                </a:srgbClr>
              </a:solidFill>
              <a:prstDash val="solid"/>
              <a:round/>
            </a:ln>
          </p:spPr>
          <p:txBody>
            <a:bodyPr/>
            <a:lstStyle/>
            <a:p/>
          </p:txBody>
        </p:sp>
        <p:sp>
          <p:nvSpPr>
            <p:cNvPr id="86" name="pl86"/>
            <p:cNvSpPr/>
            <p:nvPr/>
          </p:nvSpPr>
          <p:spPr>
            <a:xfrm>
              <a:off x="732387"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7" name="tx87"/>
            <p:cNvSpPr/>
            <p:nvPr/>
          </p:nvSpPr>
          <p:spPr>
            <a:xfrm>
              <a:off x="775563" y="3703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8" name="tx88"/>
            <p:cNvSpPr/>
            <p:nvPr/>
          </p:nvSpPr>
          <p:spPr>
            <a:xfrm>
              <a:off x="985009"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 name="tx89"/>
            <p:cNvSpPr/>
            <p:nvPr/>
          </p:nvSpPr>
          <p:spPr>
            <a:xfrm>
              <a:off x="1146266" y="400369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0" name="tx90"/>
            <p:cNvSpPr/>
            <p:nvPr/>
          </p:nvSpPr>
          <p:spPr>
            <a:xfrm>
              <a:off x="1355712" y="39384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1" name="tx91"/>
            <p:cNvSpPr/>
            <p:nvPr/>
          </p:nvSpPr>
          <p:spPr>
            <a:xfrm>
              <a:off x="1565158" y="39384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2" name="tx92"/>
            <p:cNvSpPr/>
            <p:nvPr/>
          </p:nvSpPr>
          <p:spPr>
            <a:xfrm>
              <a:off x="1804733" y="38209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3" name="tx93"/>
            <p:cNvSpPr/>
            <p:nvPr/>
          </p:nvSpPr>
          <p:spPr>
            <a:xfrm>
              <a:off x="2014179"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4" name="tx94"/>
            <p:cNvSpPr/>
            <p:nvPr/>
          </p:nvSpPr>
          <p:spPr>
            <a:xfrm>
              <a:off x="2223625"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5" name="rc95"/>
            <p:cNvSpPr/>
            <p:nvPr/>
          </p:nvSpPr>
          <p:spPr>
            <a:xfrm>
              <a:off x="732387" y="4787209"/>
              <a:ext cx="1612733" cy="1019640"/>
            </a:xfrm>
            <a:prstGeom prst="rect">
              <a:avLst/>
            </a:prstGeom>
            <a:solidFill>
              <a:srgbClr val="EBEBEB">
                <a:alpha val="100000"/>
              </a:srgbClr>
            </a:solidFill>
          </p:spPr>
          <p:txBody>
            <a:bodyPr/>
            <a:lstStyle/>
            <a:p/>
          </p:txBody>
        </p:sp>
        <p:sp>
          <p:nvSpPr>
            <p:cNvPr id="96" name="pl96"/>
            <p:cNvSpPr/>
            <p:nvPr/>
          </p:nvSpPr>
          <p:spPr>
            <a:xfrm>
              <a:off x="732387"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7" name="pl97"/>
            <p:cNvSpPr/>
            <p:nvPr/>
          </p:nvSpPr>
          <p:spPr>
            <a:xfrm>
              <a:off x="732387"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8" name="pl98"/>
            <p:cNvSpPr/>
            <p:nvPr/>
          </p:nvSpPr>
          <p:spPr>
            <a:xfrm>
              <a:off x="732387"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9" name="pl99"/>
            <p:cNvSpPr/>
            <p:nvPr/>
          </p:nvSpPr>
          <p:spPr>
            <a:xfrm>
              <a:off x="732387"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0" name="pl100"/>
            <p:cNvSpPr/>
            <p:nvPr/>
          </p:nvSpPr>
          <p:spPr>
            <a:xfrm>
              <a:off x="732387"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1" name="pl101"/>
            <p:cNvSpPr/>
            <p:nvPr/>
          </p:nvSpPr>
          <p:spPr>
            <a:xfrm>
              <a:off x="732387"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2" name="pl102"/>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805693"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111" name="pl111"/>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40651" cap="flat">
              <a:solidFill>
                <a:srgbClr val="BEBEBE">
                  <a:alpha val="69803"/>
                </a:srgbClr>
              </a:solidFill>
              <a:prstDash val="solid"/>
              <a:round/>
            </a:ln>
          </p:spPr>
          <p:txBody>
            <a:bodyPr/>
            <a:lstStyle/>
            <a:p/>
          </p:txBody>
        </p:sp>
        <p:sp>
          <p:nvSpPr>
            <p:cNvPr id="112" name="pl112"/>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35231" cap="flat">
              <a:solidFill>
                <a:srgbClr val="BEBEBE">
                  <a:alpha val="69803"/>
                </a:srgbClr>
              </a:solidFill>
              <a:prstDash val="solid"/>
              <a:round/>
            </a:ln>
          </p:spPr>
          <p:txBody>
            <a:bodyPr/>
            <a:lstStyle/>
            <a:p/>
          </p:txBody>
        </p:sp>
        <p:sp>
          <p:nvSpPr>
            <p:cNvPr id="113" name="pl113"/>
            <p:cNvSpPr/>
            <p:nvPr/>
          </p:nvSpPr>
          <p:spPr>
            <a:xfrm>
              <a:off x="805693"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114" name="pl114"/>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40651" cap="flat">
              <a:solidFill>
                <a:srgbClr val="000000">
                  <a:alpha val="100000"/>
                </a:srgbClr>
              </a:solidFill>
              <a:prstDash val="solid"/>
              <a:round/>
            </a:ln>
          </p:spPr>
          <p:txBody>
            <a:bodyPr/>
            <a:lstStyle/>
            <a:p/>
          </p:txBody>
        </p:sp>
        <p:sp>
          <p:nvSpPr>
            <p:cNvPr id="115" name="pl115"/>
            <p:cNvSpPr/>
            <p:nvPr/>
          </p:nvSpPr>
          <p:spPr>
            <a:xfrm>
              <a:off x="805693" y="5173001"/>
              <a:ext cx="1466121" cy="248055"/>
            </a:xfrm>
            <a:custGeom>
              <a:avLst/>
              <a:pathLst>
                <a:path w="1466121" h="248055">
                  <a:moveTo>
                    <a:pt x="0" y="0"/>
                  </a:moveTo>
                  <a:lnTo>
                    <a:pt x="209445" y="26111"/>
                  </a:lnTo>
                  <a:lnTo>
                    <a:pt x="418891" y="117500"/>
                  </a:lnTo>
                  <a:lnTo>
                    <a:pt x="628337" y="235000"/>
                  </a:lnTo>
                  <a:lnTo>
                    <a:pt x="837783" y="248055"/>
                  </a:lnTo>
                  <a:lnTo>
                    <a:pt x="1047229" y="221944"/>
                  </a:lnTo>
                  <a:lnTo>
                    <a:pt x="1256675" y="104444"/>
                  </a:lnTo>
                  <a:lnTo>
                    <a:pt x="1466121" y="104444"/>
                  </a:lnTo>
                </a:path>
              </a:pathLst>
            </a:custGeom>
            <a:ln w="35231" cap="flat">
              <a:solidFill>
                <a:srgbClr val="80BD41">
                  <a:alpha val="100000"/>
                </a:srgbClr>
              </a:solidFill>
              <a:prstDash val="solid"/>
              <a:round/>
            </a:ln>
          </p:spPr>
          <p:txBody>
            <a:bodyPr/>
            <a:lstStyle/>
            <a:p/>
          </p:txBody>
        </p:sp>
        <p:sp>
          <p:nvSpPr>
            <p:cNvPr id="116" name="pl116"/>
            <p:cNvSpPr/>
            <p:nvPr/>
          </p:nvSpPr>
          <p:spPr>
            <a:xfrm>
              <a:off x="732387"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7" name="tx117"/>
            <p:cNvSpPr/>
            <p:nvPr/>
          </p:nvSpPr>
          <p:spPr>
            <a:xfrm>
              <a:off x="775563" y="49944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8" name="tx118"/>
            <p:cNvSpPr/>
            <p:nvPr/>
          </p:nvSpPr>
          <p:spPr>
            <a:xfrm>
              <a:off x="985009"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9" name="tx119"/>
            <p:cNvSpPr/>
            <p:nvPr/>
          </p:nvSpPr>
          <p:spPr>
            <a:xfrm>
              <a:off x="1176396" y="51119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0" name="tx120"/>
            <p:cNvSpPr/>
            <p:nvPr/>
          </p:nvSpPr>
          <p:spPr>
            <a:xfrm>
              <a:off x="1355712" y="52294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21" name="tx121"/>
            <p:cNvSpPr/>
            <p:nvPr/>
          </p:nvSpPr>
          <p:spPr>
            <a:xfrm>
              <a:off x="1565158" y="52425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22" name="tx122"/>
            <p:cNvSpPr/>
            <p:nvPr/>
          </p:nvSpPr>
          <p:spPr>
            <a:xfrm>
              <a:off x="1774604" y="521639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3" name="tx123"/>
            <p:cNvSpPr/>
            <p:nvPr/>
          </p:nvSpPr>
          <p:spPr>
            <a:xfrm>
              <a:off x="2014179"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4" name="tx124"/>
            <p:cNvSpPr/>
            <p:nvPr/>
          </p:nvSpPr>
          <p:spPr>
            <a:xfrm>
              <a:off x="2223625"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5" name="rc125"/>
            <p:cNvSpPr/>
            <p:nvPr/>
          </p:nvSpPr>
          <p:spPr>
            <a:xfrm>
              <a:off x="2414709" y="874964"/>
              <a:ext cx="1612733" cy="1019640"/>
            </a:xfrm>
            <a:prstGeom prst="rect">
              <a:avLst/>
            </a:prstGeom>
            <a:solidFill>
              <a:srgbClr val="EBEBEB">
                <a:alpha val="100000"/>
              </a:srgbClr>
            </a:solidFill>
          </p:spPr>
          <p:txBody>
            <a:bodyPr/>
            <a:lstStyle/>
            <a:p/>
          </p:txBody>
        </p:sp>
        <p:sp>
          <p:nvSpPr>
            <p:cNvPr id="126" name="pl126"/>
            <p:cNvSpPr/>
            <p:nvPr/>
          </p:nvSpPr>
          <p:spPr>
            <a:xfrm>
              <a:off x="2414709"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7" name="pl127"/>
            <p:cNvSpPr/>
            <p:nvPr/>
          </p:nvSpPr>
          <p:spPr>
            <a:xfrm>
              <a:off x="2414709"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8" name="pl128"/>
            <p:cNvSpPr/>
            <p:nvPr/>
          </p:nvSpPr>
          <p:spPr>
            <a:xfrm>
              <a:off x="2414709"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9" name="pl129"/>
            <p:cNvSpPr/>
            <p:nvPr/>
          </p:nvSpPr>
          <p:spPr>
            <a:xfrm>
              <a:off x="2414709"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0" name="pl130"/>
            <p:cNvSpPr/>
            <p:nvPr/>
          </p:nvSpPr>
          <p:spPr>
            <a:xfrm>
              <a:off x="2414709"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1" name="pl131"/>
            <p:cNvSpPr/>
            <p:nvPr/>
          </p:nvSpPr>
          <p:spPr>
            <a:xfrm>
              <a:off x="2414709"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2" name="pl132"/>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2488015"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141" name="pl141"/>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40651" cap="flat">
              <a:solidFill>
                <a:srgbClr val="BEBEBE">
                  <a:alpha val="69803"/>
                </a:srgbClr>
              </a:solidFill>
              <a:prstDash val="solid"/>
              <a:round/>
            </a:ln>
          </p:spPr>
          <p:txBody>
            <a:bodyPr/>
            <a:lstStyle/>
            <a:p/>
          </p:txBody>
        </p:sp>
        <p:sp>
          <p:nvSpPr>
            <p:cNvPr id="142" name="pl142"/>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35231" cap="flat">
              <a:solidFill>
                <a:srgbClr val="BEBEBE">
                  <a:alpha val="69803"/>
                </a:srgbClr>
              </a:solidFill>
              <a:prstDash val="solid"/>
              <a:round/>
            </a:ln>
          </p:spPr>
          <p:txBody>
            <a:bodyPr/>
            <a:lstStyle/>
            <a:p/>
          </p:txBody>
        </p:sp>
        <p:sp>
          <p:nvSpPr>
            <p:cNvPr id="143" name="pl143"/>
            <p:cNvSpPr/>
            <p:nvPr/>
          </p:nvSpPr>
          <p:spPr>
            <a:xfrm>
              <a:off x="2488015"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144" name="pl144"/>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40651" cap="flat">
              <a:solidFill>
                <a:srgbClr val="000000">
                  <a:alpha val="100000"/>
                </a:srgbClr>
              </a:solidFill>
              <a:prstDash val="solid"/>
              <a:round/>
            </a:ln>
          </p:spPr>
          <p:txBody>
            <a:bodyPr/>
            <a:lstStyle/>
            <a:p/>
          </p:txBody>
        </p:sp>
        <p:sp>
          <p:nvSpPr>
            <p:cNvPr id="145" name="pl145"/>
            <p:cNvSpPr/>
            <p:nvPr/>
          </p:nvSpPr>
          <p:spPr>
            <a:xfrm>
              <a:off x="2488015" y="1273812"/>
              <a:ext cx="1466121" cy="91389"/>
            </a:xfrm>
            <a:custGeom>
              <a:avLst/>
              <a:pathLst>
                <a:path w="1466121" h="91389">
                  <a:moveTo>
                    <a:pt x="0" y="0"/>
                  </a:moveTo>
                  <a:lnTo>
                    <a:pt x="209445" y="13055"/>
                  </a:lnTo>
                  <a:lnTo>
                    <a:pt x="418891" y="91389"/>
                  </a:lnTo>
                  <a:lnTo>
                    <a:pt x="628337" y="52222"/>
                  </a:lnTo>
                  <a:lnTo>
                    <a:pt x="837783" y="39166"/>
                  </a:lnTo>
                  <a:lnTo>
                    <a:pt x="1047229" y="39166"/>
                  </a:lnTo>
                  <a:lnTo>
                    <a:pt x="1256675" y="0"/>
                  </a:lnTo>
                  <a:lnTo>
                    <a:pt x="1466121" y="65277"/>
                  </a:lnTo>
                </a:path>
              </a:pathLst>
            </a:custGeom>
            <a:ln w="35231" cap="flat">
              <a:solidFill>
                <a:srgbClr val="80BD41">
                  <a:alpha val="100000"/>
                </a:srgbClr>
              </a:solidFill>
              <a:prstDash val="solid"/>
              <a:round/>
            </a:ln>
          </p:spPr>
          <p:txBody>
            <a:bodyPr/>
            <a:lstStyle/>
            <a:p/>
          </p:txBody>
        </p:sp>
        <p:sp>
          <p:nvSpPr>
            <p:cNvPr id="146" name="pl146"/>
            <p:cNvSpPr/>
            <p:nvPr/>
          </p:nvSpPr>
          <p:spPr>
            <a:xfrm>
              <a:off x="2414709"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7" name="tx147"/>
            <p:cNvSpPr/>
            <p:nvPr/>
          </p:nvSpPr>
          <p:spPr>
            <a:xfrm>
              <a:off x="2457886" y="10952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8" name="tx148"/>
            <p:cNvSpPr/>
            <p:nvPr/>
          </p:nvSpPr>
          <p:spPr>
            <a:xfrm>
              <a:off x="2667332"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9" name="tx149"/>
            <p:cNvSpPr/>
            <p:nvPr/>
          </p:nvSpPr>
          <p:spPr>
            <a:xfrm>
              <a:off x="2858718" y="11866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50" name="tx150"/>
            <p:cNvSpPr/>
            <p:nvPr/>
          </p:nvSpPr>
          <p:spPr>
            <a:xfrm>
              <a:off x="3068164" y="11474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1" name="tx151"/>
            <p:cNvSpPr/>
            <p:nvPr/>
          </p:nvSpPr>
          <p:spPr>
            <a:xfrm>
              <a:off x="3277610"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2" name="tx152"/>
            <p:cNvSpPr/>
            <p:nvPr/>
          </p:nvSpPr>
          <p:spPr>
            <a:xfrm>
              <a:off x="3487056"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3" name="tx153"/>
            <p:cNvSpPr/>
            <p:nvPr/>
          </p:nvSpPr>
          <p:spPr>
            <a:xfrm>
              <a:off x="3714561" y="10952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4" name="tx154"/>
            <p:cNvSpPr/>
            <p:nvPr/>
          </p:nvSpPr>
          <p:spPr>
            <a:xfrm>
              <a:off x="3905948" y="11605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5" name="rc155"/>
            <p:cNvSpPr/>
            <p:nvPr/>
          </p:nvSpPr>
          <p:spPr>
            <a:xfrm>
              <a:off x="2414709" y="2179046"/>
              <a:ext cx="1612733" cy="1019640"/>
            </a:xfrm>
            <a:prstGeom prst="rect">
              <a:avLst/>
            </a:prstGeom>
            <a:solidFill>
              <a:srgbClr val="EBEBEB">
                <a:alpha val="100000"/>
              </a:srgbClr>
            </a:solidFill>
          </p:spPr>
          <p:txBody>
            <a:bodyPr/>
            <a:lstStyle/>
            <a:p/>
          </p:txBody>
        </p:sp>
        <p:sp>
          <p:nvSpPr>
            <p:cNvPr id="156" name="pl156"/>
            <p:cNvSpPr/>
            <p:nvPr/>
          </p:nvSpPr>
          <p:spPr>
            <a:xfrm>
              <a:off x="2414709"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7" name="pl157"/>
            <p:cNvSpPr/>
            <p:nvPr/>
          </p:nvSpPr>
          <p:spPr>
            <a:xfrm>
              <a:off x="2414709"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8" name="pl158"/>
            <p:cNvSpPr/>
            <p:nvPr/>
          </p:nvSpPr>
          <p:spPr>
            <a:xfrm>
              <a:off x="2414709"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9" name="pl159"/>
            <p:cNvSpPr/>
            <p:nvPr/>
          </p:nvSpPr>
          <p:spPr>
            <a:xfrm>
              <a:off x="2414709"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0" name="pl160"/>
            <p:cNvSpPr/>
            <p:nvPr/>
          </p:nvSpPr>
          <p:spPr>
            <a:xfrm>
              <a:off x="2414709"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1" name="pl161"/>
            <p:cNvSpPr/>
            <p:nvPr/>
          </p:nvSpPr>
          <p:spPr>
            <a:xfrm>
              <a:off x="2414709"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2" name="pl162"/>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488015"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171" name="pl171"/>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40651" cap="flat">
              <a:solidFill>
                <a:srgbClr val="BEBEBE">
                  <a:alpha val="69803"/>
                </a:srgbClr>
              </a:solidFill>
              <a:prstDash val="solid"/>
              <a:round/>
            </a:ln>
          </p:spPr>
          <p:txBody>
            <a:bodyPr/>
            <a:lstStyle/>
            <a:p/>
          </p:txBody>
        </p:sp>
        <p:sp>
          <p:nvSpPr>
            <p:cNvPr id="172" name="pl172"/>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35231" cap="flat">
              <a:solidFill>
                <a:srgbClr val="BEBEBE">
                  <a:alpha val="69803"/>
                </a:srgbClr>
              </a:solidFill>
              <a:prstDash val="solid"/>
              <a:round/>
            </a:ln>
          </p:spPr>
          <p:txBody>
            <a:bodyPr/>
            <a:lstStyle/>
            <a:p/>
          </p:txBody>
        </p:sp>
        <p:sp>
          <p:nvSpPr>
            <p:cNvPr id="173" name="pl173"/>
            <p:cNvSpPr/>
            <p:nvPr/>
          </p:nvSpPr>
          <p:spPr>
            <a:xfrm>
              <a:off x="2488015"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174" name="pl174"/>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40651" cap="flat">
              <a:solidFill>
                <a:srgbClr val="000000">
                  <a:alpha val="100000"/>
                </a:srgbClr>
              </a:solidFill>
              <a:prstDash val="solid"/>
              <a:round/>
            </a:ln>
          </p:spPr>
          <p:txBody>
            <a:bodyPr/>
            <a:lstStyle/>
            <a:p/>
          </p:txBody>
        </p:sp>
        <p:sp>
          <p:nvSpPr>
            <p:cNvPr id="175" name="pl175"/>
            <p:cNvSpPr/>
            <p:nvPr/>
          </p:nvSpPr>
          <p:spPr>
            <a:xfrm>
              <a:off x="2488015" y="2590949"/>
              <a:ext cx="1466121" cy="91389"/>
            </a:xfrm>
            <a:custGeom>
              <a:avLst/>
              <a:pathLst>
                <a:path w="1466121" h="91389">
                  <a:moveTo>
                    <a:pt x="0" y="26111"/>
                  </a:moveTo>
                  <a:lnTo>
                    <a:pt x="209445" y="0"/>
                  </a:lnTo>
                  <a:lnTo>
                    <a:pt x="418891" y="78333"/>
                  </a:lnTo>
                  <a:lnTo>
                    <a:pt x="628337" y="91389"/>
                  </a:lnTo>
                  <a:lnTo>
                    <a:pt x="837783" y="91389"/>
                  </a:lnTo>
                  <a:lnTo>
                    <a:pt x="1047229" y="52222"/>
                  </a:lnTo>
                  <a:lnTo>
                    <a:pt x="1256675" y="65277"/>
                  </a:lnTo>
                  <a:lnTo>
                    <a:pt x="1466121" y="26111"/>
                  </a:lnTo>
                </a:path>
              </a:pathLst>
            </a:custGeom>
            <a:ln w="35231" cap="flat">
              <a:solidFill>
                <a:srgbClr val="80BD41">
                  <a:alpha val="100000"/>
                </a:srgbClr>
              </a:solidFill>
              <a:prstDash val="solid"/>
              <a:round/>
            </a:ln>
          </p:spPr>
          <p:txBody>
            <a:bodyPr/>
            <a:lstStyle/>
            <a:p/>
          </p:txBody>
        </p:sp>
        <p:sp>
          <p:nvSpPr>
            <p:cNvPr id="176" name="pl176"/>
            <p:cNvSpPr/>
            <p:nvPr/>
          </p:nvSpPr>
          <p:spPr>
            <a:xfrm>
              <a:off x="2414709"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7" name="tx177"/>
            <p:cNvSpPr/>
            <p:nvPr/>
          </p:nvSpPr>
          <p:spPr>
            <a:xfrm>
              <a:off x="2439826"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8" name="tx178"/>
            <p:cNvSpPr/>
            <p:nvPr/>
          </p:nvSpPr>
          <p:spPr>
            <a:xfrm>
              <a:off x="2667332"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9" name="tx179"/>
            <p:cNvSpPr/>
            <p:nvPr/>
          </p:nvSpPr>
          <p:spPr>
            <a:xfrm>
              <a:off x="2858718" y="24907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0" name="tx180"/>
            <p:cNvSpPr/>
            <p:nvPr/>
          </p:nvSpPr>
          <p:spPr>
            <a:xfrm>
              <a:off x="3068164"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1" name="tx181"/>
            <p:cNvSpPr/>
            <p:nvPr/>
          </p:nvSpPr>
          <p:spPr>
            <a:xfrm>
              <a:off x="3277610"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2" name="tx182"/>
            <p:cNvSpPr/>
            <p:nvPr/>
          </p:nvSpPr>
          <p:spPr>
            <a:xfrm>
              <a:off x="3487056" y="24646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3" name="tx183"/>
            <p:cNvSpPr/>
            <p:nvPr/>
          </p:nvSpPr>
          <p:spPr>
            <a:xfrm>
              <a:off x="3696502" y="24776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4" name="tx184"/>
            <p:cNvSpPr/>
            <p:nvPr/>
          </p:nvSpPr>
          <p:spPr>
            <a:xfrm>
              <a:off x="3905948"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5" name="rc185"/>
            <p:cNvSpPr/>
            <p:nvPr/>
          </p:nvSpPr>
          <p:spPr>
            <a:xfrm>
              <a:off x="2414709" y="3483127"/>
              <a:ext cx="1612733" cy="1019640"/>
            </a:xfrm>
            <a:prstGeom prst="rect">
              <a:avLst/>
            </a:prstGeom>
            <a:solidFill>
              <a:srgbClr val="EBEBEB">
                <a:alpha val="100000"/>
              </a:srgbClr>
            </a:solidFill>
          </p:spPr>
          <p:txBody>
            <a:bodyPr/>
            <a:lstStyle/>
            <a:p/>
          </p:txBody>
        </p:sp>
        <p:sp>
          <p:nvSpPr>
            <p:cNvPr id="186" name="pl186"/>
            <p:cNvSpPr/>
            <p:nvPr/>
          </p:nvSpPr>
          <p:spPr>
            <a:xfrm>
              <a:off x="2414709"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7" name="pl187"/>
            <p:cNvSpPr/>
            <p:nvPr/>
          </p:nvSpPr>
          <p:spPr>
            <a:xfrm>
              <a:off x="2414709"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8" name="pl188"/>
            <p:cNvSpPr/>
            <p:nvPr/>
          </p:nvSpPr>
          <p:spPr>
            <a:xfrm>
              <a:off x="2414709"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9" name="pl189"/>
            <p:cNvSpPr/>
            <p:nvPr/>
          </p:nvSpPr>
          <p:spPr>
            <a:xfrm>
              <a:off x="2414709"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0" name="pl190"/>
            <p:cNvSpPr/>
            <p:nvPr/>
          </p:nvSpPr>
          <p:spPr>
            <a:xfrm>
              <a:off x="2414709"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1" name="pl191"/>
            <p:cNvSpPr/>
            <p:nvPr/>
          </p:nvSpPr>
          <p:spPr>
            <a:xfrm>
              <a:off x="2414709"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2" name="pl192"/>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488015"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201" name="pl201"/>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40651" cap="flat">
              <a:solidFill>
                <a:srgbClr val="BEBEBE">
                  <a:alpha val="69803"/>
                </a:srgbClr>
              </a:solidFill>
              <a:prstDash val="solid"/>
              <a:round/>
            </a:ln>
          </p:spPr>
          <p:txBody>
            <a:bodyPr/>
            <a:lstStyle/>
            <a:p/>
          </p:txBody>
        </p:sp>
        <p:sp>
          <p:nvSpPr>
            <p:cNvPr id="202" name="pl202"/>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35231" cap="flat">
              <a:solidFill>
                <a:srgbClr val="BEBEBE">
                  <a:alpha val="69803"/>
                </a:srgbClr>
              </a:solidFill>
              <a:prstDash val="solid"/>
              <a:round/>
            </a:ln>
          </p:spPr>
          <p:txBody>
            <a:bodyPr/>
            <a:lstStyle/>
            <a:p/>
          </p:txBody>
        </p:sp>
        <p:sp>
          <p:nvSpPr>
            <p:cNvPr id="203" name="pl203"/>
            <p:cNvSpPr/>
            <p:nvPr/>
          </p:nvSpPr>
          <p:spPr>
            <a:xfrm>
              <a:off x="2488015"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204" name="pl204"/>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40651" cap="flat">
              <a:solidFill>
                <a:srgbClr val="000000">
                  <a:alpha val="100000"/>
                </a:srgbClr>
              </a:solidFill>
              <a:prstDash val="solid"/>
              <a:round/>
            </a:ln>
          </p:spPr>
          <p:txBody>
            <a:bodyPr/>
            <a:lstStyle/>
            <a:p/>
          </p:txBody>
        </p:sp>
        <p:sp>
          <p:nvSpPr>
            <p:cNvPr id="205" name="pl205"/>
            <p:cNvSpPr/>
            <p:nvPr/>
          </p:nvSpPr>
          <p:spPr>
            <a:xfrm>
              <a:off x="2488015" y="3868919"/>
              <a:ext cx="1466121" cy="169722"/>
            </a:xfrm>
            <a:custGeom>
              <a:avLst/>
              <a:pathLst>
                <a:path w="1466121" h="169722">
                  <a:moveTo>
                    <a:pt x="0" y="65277"/>
                  </a:moveTo>
                  <a:lnTo>
                    <a:pt x="209445" y="26111"/>
                  </a:lnTo>
                  <a:lnTo>
                    <a:pt x="418891" y="0"/>
                  </a:lnTo>
                  <a:lnTo>
                    <a:pt x="628337" y="130555"/>
                  </a:lnTo>
                  <a:lnTo>
                    <a:pt x="837783" y="117500"/>
                  </a:lnTo>
                  <a:lnTo>
                    <a:pt x="1047229" y="26111"/>
                  </a:lnTo>
                  <a:lnTo>
                    <a:pt x="1256675" y="0"/>
                  </a:lnTo>
                  <a:lnTo>
                    <a:pt x="1466121" y="169722"/>
                  </a:lnTo>
                </a:path>
              </a:pathLst>
            </a:custGeom>
            <a:ln w="35231" cap="flat">
              <a:solidFill>
                <a:srgbClr val="80BD41">
                  <a:alpha val="100000"/>
                </a:srgbClr>
              </a:solidFill>
              <a:prstDash val="solid"/>
              <a:round/>
            </a:ln>
          </p:spPr>
          <p:txBody>
            <a:bodyPr/>
            <a:lstStyle/>
            <a:p/>
          </p:txBody>
        </p:sp>
        <p:sp>
          <p:nvSpPr>
            <p:cNvPr id="206" name="pl206"/>
            <p:cNvSpPr/>
            <p:nvPr/>
          </p:nvSpPr>
          <p:spPr>
            <a:xfrm>
              <a:off x="2414709"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7" name="tx207"/>
            <p:cNvSpPr/>
            <p:nvPr/>
          </p:nvSpPr>
          <p:spPr>
            <a:xfrm>
              <a:off x="2439826"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8" name="tx208"/>
            <p:cNvSpPr/>
            <p:nvPr/>
          </p:nvSpPr>
          <p:spPr>
            <a:xfrm>
              <a:off x="2667332"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9" name="tx209"/>
            <p:cNvSpPr/>
            <p:nvPr/>
          </p:nvSpPr>
          <p:spPr>
            <a:xfrm>
              <a:off x="2876778" y="36903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0" name="tx210"/>
            <p:cNvSpPr/>
            <p:nvPr/>
          </p:nvSpPr>
          <p:spPr>
            <a:xfrm>
              <a:off x="3068164" y="38209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11" name="tx211"/>
            <p:cNvSpPr/>
            <p:nvPr/>
          </p:nvSpPr>
          <p:spPr>
            <a:xfrm>
              <a:off x="3277610" y="38078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12" name="tx212"/>
            <p:cNvSpPr/>
            <p:nvPr/>
          </p:nvSpPr>
          <p:spPr>
            <a:xfrm>
              <a:off x="3505115"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3" name="tx213"/>
            <p:cNvSpPr/>
            <p:nvPr/>
          </p:nvSpPr>
          <p:spPr>
            <a:xfrm>
              <a:off x="3714561" y="36903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4" name="tx214"/>
            <p:cNvSpPr/>
            <p:nvPr/>
          </p:nvSpPr>
          <p:spPr>
            <a:xfrm>
              <a:off x="3879842" y="3860087"/>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15" name="rc215"/>
            <p:cNvSpPr/>
            <p:nvPr/>
          </p:nvSpPr>
          <p:spPr>
            <a:xfrm>
              <a:off x="2414709" y="4787209"/>
              <a:ext cx="1612733" cy="1019640"/>
            </a:xfrm>
            <a:prstGeom prst="rect">
              <a:avLst/>
            </a:prstGeom>
            <a:solidFill>
              <a:srgbClr val="EBEBEB">
                <a:alpha val="100000"/>
              </a:srgbClr>
            </a:solidFill>
          </p:spPr>
          <p:txBody>
            <a:bodyPr/>
            <a:lstStyle/>
            <a:p/>
          </p:txBody>
        </p:sp>
        <p:sp>
          <p:nvSpPr>
            <p:cNvPr id="216" name="pl216"/>
            <p:cNvSpPr/>
            <p:nvPr/>
          </p:nvSpPr>
          <p:spPr>
            <a:xfrm>
              <a:off x="2414709"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7" name="pl217"/>
            <p:cNvSpPr/>
            <p:nvPr/>
          </p:nvSpPr>
          <p:spPr>
            <a:xfrm>
              <a:off x="2414709"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8" name="pl218"/>
            <p:cNvSpPr/>
            <p:nvPr/>
          </p:nvSpPr>
          <p:spPr>
            <a:xfrm>
              <a:off x="2414709"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9" name="pl219"/>
            <p:cNvSpPr/>
            <p:nvPr/>
          </p:nvSpPr>
          <p:spPr>
            <a:xfrm>
              <a:off x="2414709"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0" name="pl220"/>
            <p:cNvSpPr/>
            <p:nvPr/>
          </p:nvSpPr>
          <p:spPr>
            <a:xfrm>
              <a:off x="2414709"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1" name="pl221"/>
            <p:cNvSpPr/>
            <p:nvPr/>
          </p:nvSpPr>
          <p:spPr>
            <a:xfrm>
              <a:off x="2414709"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2488015"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231" name="pl231"/>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40651" cap="flat">
              <a:solidFill>
                <a:srgbClr val="BEBEBE">
                  <a:alpha val="69803"/>
                </a:srgbClr>
              </a:solidFill>
              <a:prstDash val="solid"/>
              <a:round/>
            </a:ln>
          </p:spPr>
          <p:txBody>
            <a:bodyPr/>
            <a:lstStyle/>
            <a:p/>
          </p:txBody>
        </p:sp>
        <p:sp>
          <p:nvSpPr>
            <p:cNvPr id="232" name="pl232"/>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35231" cap="flat">
              <a:solidFill>
                <a:srgbClr val="BEBEBE">
                  <a:alpha val="69803"/>
                </a:srgbClr>
              </a:solidFill>
              <a:prstDash val="solid"/>
              <a:round/>
            </a:ln>
          </p:spPr>
          <p:txBody>
            <a:bodyPr/>
            <a:lstStyle/>
            <a:p/>
          </p:txBody>
        </p:sp>
        <p:sp>
          <p:nvSpPr>
            <p:cNvPr id="233" name="pl233"/>
            <p:cNvSpPr/>
            <p:nvPr/>
          </p:nvSpPr>
          <p:spPr>
            <a:xfrm>
              <a:off x="2488015"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234" name="pl234"/>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40651" cap="flat">
              <a:solidFill>
                <a:srgbClr val="000000">
                  <a:alpha val="100000"/>
                </a:srgbClr>
              </a:solidFill>
              <a:prstDash val="solid"/>
              <a:round/>
            </a:ln>
          </p:spPr>
          <p:txBody>
            <a:bodyPr/>
            <a:lstStyle/>
            <a:p/>
          </p:txBody>
        </p:sp>
        <p:sp>
          <p:nvSpPr>
            <p:cNvPr id="235" name="pl235"/>
            <p:cNvSpPr/>
            <p:nvPr/>
          </p:nvSpPr>
          <p:spPr>
            <a:xfrm>
              <a:off x="2488015" y="5186057"/>
              <a:ext cx="1466121" cy="221944"/>
            </a:xfrm>
            <a:custGeom>
              <a:avLst/>
              <a:pathLst>
                <a:path w="1466121" h="221944">
                  <a:moveTo>
                    <a:pt x="0" y="0"/>
                  </a:moveTo>
                  <a:lnTo>
                    <a:pt x="209445" y="13055"/>
                  </a:lnTo>
                  <a:lnTo>
                    <a:pt x="418891" y="221944"/>
                  </a:lnTo>
                  <a:lnTo>
                    <a:pt x="628337" y="91389"/>
                  </a:lnTo>
                  <a:lnTo>
                    <a:pt x="837783" y="91389"/>
                  </a:lnTo>
                  <a:lnTo>
                    <a:pt x="1047229" y="65277"/>
                  </a:lnTo>
                  <a:lnTo>
                    <a:pt x="1256675" y="65277"/>
                  </a:lnTo>
                  <a:lnTo>
                    <a:pt x="1466121" y="65277"/>
                  </a:lnTo>
                </a:path>
              </a:pathLst>
            </a:custGeom>
            <a:ln w="35231" cap="flat">
              <a:solidFill>
                <a:srgbClr val="80BD41">
                  <a:alpha val="100000"/>
                </a:srgbClr>
              </a:solidFill>
              <a:prstDash val="solid"/>
              <a:round/>
            </a:ln>
          </p:spPr>
          <p:txBody>
            <a:bodyPr/>
            <a:lstStyle/>
            <a:p/>
          </p:txBody>
        </p:sp>
        <p:sp>
          <p:nvSpPr>
            <p:cNvPr id="236" name="pl236"/>
            <p:cNvSpPr/>
            <p:nvPr/>
          </p:nvSpPr>
          <p:spPr>
            <a:xfrm>
              <a:off x="2414709"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37" name="tx237"/>
            <p:cNvSpPr/>
            <p:nvPr/>
          </p:nvSpPr>
          <p:spPr>
            <a:xfrm>
              <a:off x="2457886" y="50075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38" name="tx238"/>
            <p:cNvSpPr/>
            <p:nvPr/>
          </p:nvSpPr>
          <p:spPr>
            <a:xfrm>
              <a:off x="2667332"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9" name="tx239"/>
            <p:cNvSpPr/>
            <p:nvPr/>
          </p:nvSpPr>
          <p:spPr>
            <a:xfrm>
              <a:off x="2828589" y="52294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40" name="tx240"/>
            <p:cNvSpPr/>
            <p:nvPr/>
          </p:nvSpPr>
          <p:spPr>
            <a:xfrm>
              <a:off x="3068164"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1" name="tx241"/>
            <p:cNvSpPr/>
            <p:nvPr/>
          </p:nvSpPr>
          <p:spPr>
            <a:xfrm>
              <a:off x="3277610"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2" name="tx242"/>
            <p:cNvSpPr/>
            <p:nvPr/>
          </p:nvSpPr>
          <p:spPr>
            <a:xfrm>
              <a:off x="3487056"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3" name="tx243"/>
            <p:cNvSpPr/>
            <p:nvPr/>
          </p:nvSpPr>
          <p:spPr>
            <a:xfrm>
              <a:off x="3696502"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4" name="tx244"/>
            <p:cNvSpPr/>
            <p:nvPr/>
          </p:nvSpPr>
          <p:spPr>
            <a:xfrm>
              <a:off x="3905948"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5" name="rc245"/>
            <p:cNvSpPr/>
            <p:nvPr/>
          </p:nvSpPr>
          <p:spPr>
            <a:xfrm>
              <a:off x="4097032" y="874964"/>
              <a:ext cx="1612733" cy="1019640"/>
            </a:xfrm>
            <a:prstGeom prst="rect">
              <a:avLst/>
            </a:prstGeom>
            <a:solidFill>
              <a:srgbClr val="EBEBEB">
                <a:alpha val="100000"/>
              </a:srgbClr>
            </a:solidFill>
          </p:spPr>
          <p:txBody>
            <a:bodyPr/>
            <a:lstStyle/>
            <a:p/>
          </p:txBody>
        </p:sp>
        <p:sp>
          <p:nvSpPr>
            <p:cNvPr id="246" name="pl246"/>
            <p:cNvSpPr/>
            <p:nvPr/>
          </p:nvSpPr>
          <p:spPr>
            <a:xfrm>
              <a:off x="4097032"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7" name="pl247"/>
            <p:cNvSpPr/>
            <p:nvPr/>
          </p:nvSpPr>
          <p:spPr>
            <a:xfrm>
              <a:off x="4097032"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8" name="pl248"/>
            <p:cNvSpPr/>
            <p:nvPr/>
          </p:nvSpPr>
          <p:spPr>
            <a:xfrm>
              <a:off x="4097032"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9" name="pl249"/>
            <p:cNvSpPr/>
            <p:nvPr/>
          </p:nvSpPr>
          <p:spPr>
            <a:xfrm>
              <a:off x="4097032"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0" name="pl250"/>
            <p:cNvSpPr/>
            <p:nvPr/>
          </p:nvSpPr>
          <p:spPr>
            <a:xfrm>
              <a:off x="4097032"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1" name="pl251"/>
            <p:cNvSpPr/>
            <p:nvPr/>
          </p:nvSpPr>
          <p:spPr>
            <a:xfrm>
              <a:off x="4097032"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2" name="pl252"/>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4170338"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261" name="pl261"/>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40651" cap="flat">
              <a:solidFill>
                <a:srgbClr val="BEBEBE">
                  <a:alpha val="69803"/>
                </a:srgbClr>
              </a:solidFill>
              <a:prstDash val="solid"/>
              <a:round/>
            </a:ln>
          </p:spPr>
          <p:txBody>
            <a:bodyPr/>
            <a:lstStyle/>
            <a:p/>
          </p:txBody>
        </p:sp>
        <p:sp>
          <p:nvSpPr>
            <p:cNvPr id="262" name="pl262"/>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35231" cap="flat">
              <a:solidFill>
                <a:srgbClr val="BEBEBE">
                  <a:alpha val="69803"/>
                </a:srgbClr>
              </a:solidFill>
              <a:prstDash val="solid"/>
              <a:round/>
            </a:ln>
          </p:spPr>
          <p:txBody>
            <a:bodyPr/>
            <a:lstStyle/>
            <a:p/>
          </p:txBody>
        </p:sp>
        <p:sp>
          <p:nvSpPr>
            <p:cNvPr id="263" name="pl263"/>
            <p:cNvSpPr/>
            <p:nvPr/>
          </p:nvSpPr>
          <p:spPr>
            <a:xfrm>
              <a:off x="4170338"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264" name="pl264"/>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40651" cap="flat">
              <a:solidFill>
                <a:srgbClr val="000000">
                  <a:alpha val="100000"/>
                </a:srgbClr>
              </a:solidFill>
              <a:prstDash val="solid"/>
              <a:round/>
            </a:ln>
          </p:spPr>
          <p:txBody>
            <a:bodyPr/>
            <a:lstStyle/>
            <a:p/>
          </p:txBody>
        </p:sp>
        <p:sp>
          <p:nvSpPr>
            <p:cNvPr id="265" name="pl265"/>
            <p:cNvSpPr/>
            <p:nvPr/>
          </p:nvSpPr>
          <p:spPr>
            <a:xfrm>
              <a:off x="4170338" y="1221589"/>
              <a:ext cx="1466121" cy="169722"/>
            </a:xfrm>
            <a:custGeom>
              <a:avLst/>
              <a:pathLst>
                <a:path w="1466121" h="169722">
                  <a:moveTo>
                    <a:pt x="0" y="0"/>
                  </a:moveTo>
                  <a:lnTo>
                    <a:pt x="209445" y="65277"/>
                  </a:lnTo>
                  <a:lnTo>
                    <a:pt x="418891" y="130555"/>
                  </a:lnTo>
                  <a:lnTo>
                    <a:pt x="628337" y="169722"/>
                  </a:lnTo>
                  <a:lnTo>
                    <a:pt x="837783" y="117500"/>
                  </a:lnTo>
                  <a:lnTo>
                    <a:pt x="1047229" y="130555"/>
                  </a:lnTo>
                  <a:lnTo>
                    <a:pt x="1256675" y="130555"/>
                  </a:lnTo>
                  <a:lnTo>
                    <a:pt x="1466121" y="130555"/>
                  </a:lnTo>
                </a:path>
              </a:pathLst>
            </a:custGeom>
            <a:ln w="35231" cap="flat">
              <a:solidFill>
                <a:srgbClr val="80BD41">
                  <a:alpha val="100000"/>
                </a:srgbClr>
              </a:solidFill>
              <a:prstDash val="solid"/>
              <a:round/>
            </a:ln>
          </p:spPr>
          <p:txBody>
            <a:bodyPr/>
            <a:lstStyle/>
            <a:p/>
          </p:txBody>
        </p:sp>
        <p:sp>
          <p:nvSpPr>
            <p:cNvPr id="266" name="pl266"/>
            <p:cNvSpPr/>
            <p:nvPr/>
          </p:nvSpPr>
          <p:spPr>
            <a:xfrm>
              <a:off x="4097032"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7" name="tx267"/>
            <p:cNvSpPr/>
            <p:nvPr/>
          </p:nvSpPr>
          <p:spPr>
            <a:xfrm>
              <a:off x="4140208" y="10430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8" name="tx268"/>
            <p:cNvSpPr/>
            <p:nvPr/>
          </p:nvSpPr>
          <p:spPr>
            <a:xfrm>
              <a:off x="4349654"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9" name="tx269"/>
            <p:cNvSpPr/>
            <p:nvPr/>
          </p:nvSpPr>
          <p:spPr>
            <a:xfrm>
              <a:off x="4541041"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0" name="tx270"/>
            <p:cNvSpPr/>
            <p:nvPr/>
          </p:nvSpPr>
          <p:spPr>
            <a:xfrm>
              <a:off x="4750487"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71" name="tx271"/>
            <p:cNvSpPr/>
            <p:nvPr/>
          </p:nvSpPr>
          <p:spPr>
            <a:xfrm>
              <a:off x="4959933" y="11605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72" name="tx272"/>
            <p:cNvSpPr/>
            <p:nvPr/>
          </p:nvSpPr>
          <p:spPr>
            <a:xfrm>
              <a:off x="5169379"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3" name="tx273"/>
            <p:cNvSpPr/>
            <p:nvPr/>
          </p:nvSpPr>
          <p:spPr>
            <a:xfrm>
              <a:off x="5378824"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4" name="tx274"/>
            <p:cNvSpPr/>
            <p:nvPr/>
          </p:nvSpPr>
          <p:spPr>
            <a:xfrm>
              <a:off x="5588270"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5" name="rc275"/>
            <p:cNvSpPr/>
            <p:nvPr/>
          </p:nvSpPr>
          <p:spPr>
            <a:xfrm>
              <a:off x="4097032" y="2179046"/>
              <a:ext cx="1612733" cy="1019640"/>
            </a:xfrm>
            <a:prstGeom prst="rect">
              <a:avLst/>
            </a:prstGeom>
            <a:solidFill>
              <a:srgbClr val="EBEBEB">
                <a:alpha val="100000"/>
              </a:srgbClr>
            </a:solidFill>
          </p:spPr>
          <p:txBody>
            <a:bodyPr/>
            <a:lstStyle/>
            <a:p/>
          </p:txBody>
        </p:sp>
        <p:sp>
          <p:nvSpPr>
            <p:cNvPr id="276" name="pl276"/>
            <p:cNvSpPr/>
            <p:nvPr/>
          </p:nvSpPr>
          <p:spPr>
            <a:xfrm>
              <a:off x="4097032"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7" name="pl277"/>
            <p:cNvSpPr/>
            <p:nvPr/>
          </p:nvSpPr>
          <p:spPr>
            <a:xfrm>
              <a:off x="4097032"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8" name="pl278"/>
            <p:cNvSpPr/>
            <p:nvPr/>
          </p:nvSpPr>
          <p:spPr>
            <a:xfrm>
              <a:off x="4097032"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79" name="pl279"/>
            <p:cNvSpPr/>
            <p:nvPr/>
          </p:nvSpPr>
          <p:spPr>
            <a:xfrm>
              <a:off x="4097032"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0" name="pl280"/>
            <p:cNvSpPr/>
            <p:nvPr/>
          </p:nvSpPr>
          <p:spPr>
            <a:xfrm>
              <a:off x="4097032"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1" name="pl281"/>
            <p:cNvSpPr/>
            <p:nvPr/>
          </p:nvSpPr>
          <p:spPr>
            <a:xfrm>
              <a:off x="4097032"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2" name="pl28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4170338"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291" name="pl291"/>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40651" cap="flat">
              <a:solidFill>
                <a:srgbClr val="BEBEBE">
                  <a:alpha val="69803"/>
                </a:srgbClr>
              </a:solidFill>
              <a:prstDash val="solid"/>
              <a:round/>
            </a:ln>
          </p:spPr>
          <p:txBody>
            <a:bodyPr/>
            <a:lstStyle/>
            <a:p/>
          </p:txBody>
        </p:sp>
        <p:sp>
          <p:nvSpPr>
            <p:cNvPr id="292" name="pl292"/>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35231" cap="flat">
              <a:solidFill>
                <a:srgbClr val="BEBEBE">
                  <a:alpha val="69803"/>
                </a:srgbClr>
              </a:solidFill>
              <a:prstDash val="solid"/>
              <a:round/>
            </a:ln>
          </p:spPr>
          <p:txBody>
            <a:bodyPr/>
            <a:lstStyle/>
            <a:p/>
          </p:txBody>
        </p:sp>
        <p:sp>
          <p:nvSpPr>
            <p:cNvPr id="293" name="pl293"/>
            <p:cNvSpPr/>
            <p:nvPr/>
          </p:nvSpPr>
          <p:spPr>
            <a:xfrm>
              <a:off x="4170338"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294" name="pl294"/>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40651" cap="flat">
              <a:solidFill>
                <a:srgbClr val="000000">
                  <a:alpha val="100000"/>
                </a:srgbClr>
              </a:solidFill>
              <a:prstDash val="solid"/>
              <a:round/>
            </a:ln>
          </p:spPr>
          <p:txBody>
            <a:bodyPr/>
            <a:lstStyle/>
            <a:p/>
          </p:txBody>
        </p:sp>
        <p:sp>
          <p:nvSpPr>
            <p:cNvPr id="295" name="pl295"/>
            <p:cNvSpPr/>
            <p:nvPr/>
          </p:nvSpPr>
          <p:spPr>
            <a:xfrm>
              <a:off x="4170338" y="2590949"/>
              <a:ext cx="1466121" cy="561389"/>
            </a:xfrm>
            <a:custGeom>
              <a:avLst/>
              <a:pathLst>
                <a:path w="1466121" h="561389">
                  <a:moveTo>
                    <a:pt x="0" y="65277"/>
                  </a:moveTo>
                  <a:lnTo>
                    <a:pt x="209445" y="0"/>
                  </a:lnTo>
                  <a:lnTo>
                    <a:pt x="418891" y="39166"/>
                  </a:lnTo>
                  <a:lnTo>
                    <a:pt x="628337" y="91389"/>
                  </a:lnTo>
                  <a:lnTo>
                    <a:pt x="837783" y="221944"/>
                  </a:lnTo>
                  <a:lnTo>
                    <a:pt x="1047229" y="561389"/>
                  </a:lnTo>
                  <a:lnTo>
                    <a:pt x="1256675" y="117500"/>
                  </a:lnTo>
                  <a:lnTo>
                    <a:pt x="1466121" y="117500"/>
                  </a:lnTo>
                </a:path>
              </a:pathLst>
            </a:custGeom>
            <a:ln w="35231" cap="flat">
              <a:solidFill>
                <a:srgbClr val="80BD41">
                  <a:alpha val="100000"/>
                </a:srgbClr>
              </a:solidFill>
              <a:prstDash val="solid"/>
              <a:round/>
            </a:ln>
          </p:spPr>
          <p:txBody>
            <a:bodyPr/>
            <a:lstStyle/>
            <a:p/>
          </p:txBody>
        </p:sp>
        <p:sp>
          <p:nvSpPr>
            <p:cNvPr id="296" name="pl296"/>
            <p:cNvSpPr/>
            <p:nvPr/>
          </p:nvSpPr>
          <p:spPr>
            <a:xfrm>
              <a:off x="4097032"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97" name="tx297"/>
            <p:cNvSpPr/>
            <p:nvPr/>
          </p:nvSpPr>
          <p:spPr>
            <a:xfrm>
              <a:off x="4122149" y="24776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8" name="tx298"/>
            <p:cNvSpPr/>
            <p:nvPr/>
          </p:nvSpPr>
          <p:spPr>
            <a:xfrm>
              <a:off x="4349654"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9" name="tx299"/>
            <p:cNvSpPr/>
            <p:nvPr/>
          </p:nvSpPr>
          <p:spPr>
            <a:xfrm>
              <a:off x="4541041" y="24515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0" name="tx300"/>
            <p:cNvSpPr/>
            <p:nvPr/>
          </p:nvSpPr>
          <p:spPr>
            <a:xfrm>
              <a:off x="4750487"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01" name="tx301"/>
            <p:cNvSpPr/>
            <p:nvPr/>
          </p:nvSpPr>
          <p:spPr>
            <a:xfrm>
              <a:off x="4929803" y="263433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02" name="tx302"/>
            <p:cNvSpPr/>
            <p:nvPr/>
          </p:nvSpPr>
          <p:spPr>
            <a:xfrm>
              <a:off x="5139249" y="297378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303" name="tx303"/>
            <p:cNvSpPr/>
            <p:nvPr/>
          </p:nvSpPr>
          <p:spPr>
            <a:xfrm>
              <a:off x="5378824" y="25298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4" name="tx304"/>
            <p:cNvSpPr/>
            <p:nvPr/>
          </p:nvSpPr>
          <p:spPr>
            <a:xfrm>
              <a:off x="5588270" y="25298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5" name="rc305"/>
            <p:cNvSpPr/>
            <p:nvPr/>
          </p:nvSpPr>
          <p:spPr>
            <a:xfrm>
              <a:off x="4097032" y="3483127"/>
              <a:ext cx="1612733" cy="1019640"/>
            </a:xfrm>
            <a:prstGeom prst="rect">
              <a:avLst/>
            </a:prstGeom>
            <a:solidFill>
              <a:srgbClr val="EBEBEB">
                <a:alpha val="100000"/>
              </a:srgbClr>
            </a:solidFill>
          </p:spPr>
          <p:txBody>
            <a:bodyPr/>
            <a:lstStyle/>
            <a:p/>
          </p:txBody>
        </p:sp>
        <p:sp>
          <p:nvSpPr>
            <p:cNvPr id="306" name="pl306"/>
            <p:cNvSpPr/>
            <p:nvPr/>
          </p:nvSpPr>
          <p:spPr>
            <a:xfrm>
              <a:off x="4097032"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7" name="pl307"/>
            <p:cNvSpPr/>
            <p:nvPr/>
          </p:nvSpPr>
          <p:spPr>
            <a:xfrm>
              <a:off x="4097032"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8" name="pl308"/>
            <p:cNvSpPr/>
            <p:nvPr/>
          </p:nvSpPr>
          <p:spPr>
            <a:xfrm>
              <a:off x="4097032"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09" name="pl309"/>
            <p:cNvSpPr/>
            <p:nvPr/>
          </p:nvSpPr>
          <p:spPr>
            <a:xfrm>
              <a:off x="4097032"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0" name="pl310"/>
            <p:cNvSpPr/>
            <p:nvPr/>
          </p:nvSpPr>
          <p:spPr>
            <a:xfrm>
              <a:off x="4097032"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1" name="pl311"/>
            <p:cNvSpPr/>
            <p:nvPr/>
          </p:nvSpPr>
          <p:spPr>
            <a:xfrm>
              <a:off x="4097032"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12" name="pl312"/>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4170338"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321" name="pl321"/>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40651" cap="flat">
              <a:solidFill>
                <a:srgbClr val="BEBEBE">
                  <a:alpha val="69803"/>
                </a:srgbClr>
              </a:solidFill>
              <a:prstDash val="solid"/>
              <a:round/>
            </a:ln>
          </p:spPr>
          <p:txBody>
            <a:bodyPr/>
            <a:lstStyle/>
            <a:p/>
          </p:txBody>
        </p:sp>
        <p:sp>
          <p:nvSpPr>
            <p:cNvPr id="322" name="pl322"/>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35231" cap="flat">
              <a:solidFill>
                <a:srgbClr val="BEBEBE">
                  <a:alpha val="69803"/>
                </a:srgbClr>
              </a:solidFill>
              <a:prstDash val="solid"/>
              <a:round/>
            </a:ln>
          </p:spPr>
          <p:txBody>
            <a:bodyPr/>
            <a:lstStyle/>
            <a:p/>
          </p:txBody>
        </p:sp>
        <p:sp>
          <p:nvSpPr>
            <p:cNvPr id="323" name="pl323"/>
            <p:cNvSpPr/>
            <p:nvPr/>
          </p:nvSpPr>
          <p:spPr>
            <a:xfrm>
              <a:off x="4170338"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324" name="pl324"/>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40651" cap="flat">
              <a:solidFill>
                <a:srgbClr val="000000">
                  <a:alpha val="100000"/>
                </a:srgbClr>
              </a:solidFill>
              <a:prstDash val="solid"/>
              <a:round/>
            </a:ln>
          </p:spPr>
          <p:txBody>
            <a:bodyPr/>
            <a:lstStyle/>
            <a:p/>
          </p:txBody>
        </p:sp>
        <p:sp>
          <p:nvSpPr>
            <p:cNvPr id="325" name="pl325"/>
            <p:cNvSpPr/>
            <p:nvPr/>
          </p:nvSpPr>
          <p:spPr>
            <a:xfrm>
              <a:off x="4170338" y="3881975"/>
              <a:ext cx="1466121" cy="65277"/>
            </a:xfrm>
            <a:custGeom>
              <a:avLst/>
              <a:pathLst>
                <a:path w="1466121" h="65277">
                  <a:moveTo>
                    <a:pt x="0" y="0"/>
                  </a:moveTo>
                  <a:lnTo>
                    <a:pt x="209445" y="13055"/>
                  </a:lnTo>
                  <a:lnTo>
                    <a:pt x="418891" y="13055"/>
                  </a:lnTo>
                  <a:lnTo>
                    <a:pt x="628337" y="26111"/>
                  </a:lnTo>
                  <a:lnTo>
                    <a:pt x="837783" y="39166"/>
                  </a:lnTo>
                  <a:lnTo>
                    <a:pt x="1047229" y="52222"/>
                  </a:lnTo>
                  <a:lnTo>
                    <a:pt x="1256675" y="52222"/>
                  </a:lnTo>
                  <a:lnTo>
                    <a:pt x="1466121" y="65277"/>
                  </a:lnTo>
                </a:path>
              </a:pathLst>
            </a:custGeom>
            <a:ln w="35231" cap="flat">
              <a:solidFill>
                <a:srgbClr val="80BD41">
                  <a:alpha val="100000"/>
                </a:srgbClr>
              </a:solidFill>
              <a:prstDash val="solid"/>
              <a:round/>
            </a:ln>
          </p:spPr>
          <p:txBody>
            <a:bodyPr/>
            <a:lstStyle/>
            <a:p/>
          </p:txBody>
        </p:sp>
        <p:sp>
          <p:nvSpPr>
            <p:cNvPr id="326" name="pl326"/>
            <p:cNvSpPr/>
            <p:nvPr/>
          </p:nvSpPr>
          <p:spPr>
            <a:xfrm>
              <a:off x="4097032"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27" name="tx327"/>
            <p:cNvSpPr/>
            <p:nvPr/>
          </p:nvSpPr>
          <p:spPr>
            <a:xfrm>
              <a:off x="4140208" y="3703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8" name="tx328"/>
            <p:cNvSpPr/>
            <p:nvPr/>
          </p:nvSpPr>
          <p:spPr>
            <a:xfrm>
              <a:off x="4349654"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9" name="tx329"/>
            <p:cNvSpPr/>
            <p:nvPr/>
          </p:nvSpPr>
          <p:spPr>
            <a:xfrm>
              <a:off x="4559100"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0" name="tx330"/>
            <p:cNvSpPr/>
            <p:nvPr/>
          </p:nvSpPr>
          <p:spPr>
            <a:xfrm>
              <a:off x="4750487"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1" name="tx331"/>
            <p:cNvSpPr/>
            <p:nvPr/>
          </p:nvSpPr>
          <p:spPr>
            <a:xfrm>
              <a:off x="4959933" y="37425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2" name="tx332"/>
            <p:cNvSpPr/>
            <p:nvPr/>
          </p:nvSpPr>
          <p:spPr>
            <a:xfrm>
              <a:off x="5169379"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3" name="tx333"/>
            <p:cNvSpPr/>
            <p:nvPr/>
          </p:nvSpPr>
          <p:spPr>
            <a:xfrm>
              <a:off x="5378824"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4" name="tx334"/>
            <p:cNvSpPr/>
            <p:nvPr/>
          </p:nvSpPr>
          <p:spPr>
            <a:xfrm>
              <a:off x="5588270" y="3768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35" name="rc335"/>
            <p:cNvSpPr/>
            <p:nvPr/>
          </p:nvSpPr>
          <p:spPr>
            <a:xfrm>
              <a:off x="4097032" y="4787209"/>
              <a:ext cx="1612733" cy="1019640"/>
            </a:xfrm>
            <a:prstGeom prst="rect">
              <a:avLst/>
            </a:prstGeom>
            <a:solidFill>
              <a:srgbClr val="EBEBEB">
                <a:alpha val="100000"/>
              </a:srgbClr>
            </a:solidFill>
          </p:spPr>
          <p:txBody>
            <a:bodyPr/>
            <a:lstStyle/>
            <a:p/>
          </p:txBody>
        </p:sp>
        <p:sp>
          <p:nvSpPr>
            <p:cNvPr id="336" name="pl336"/>
            <p:cNvSpPr/>
            <p:nvPr/>
          </p:nvSpPr>
          <p:spPr>
            <a:xfrm>
              <a:off x="4097032"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7" name="pl337"/>
            <p:cNvSpPr/>
            <p:nvPr/>
          </p:nvSpPr>
          <p:spPr>
            <a:xfrm>
              <a:off x="4097032"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8" name="pl338"/>
            <p:cNvSpPr/>
            <p:nvPr/>
          </p:nvSpPr>
          <p:spPr>
            <a:xfrm>
              <a:off x="4097032"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39" name="pl339"/>
            <p:cNvSpPr/>
            <p:nvPr/>
          </p:nvSpPr>
          <p:spPr>
            <a:xfrm>
              <a:off x="4097032"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0" name="pl340"/>
            <p:cNvSpPr/>
            <p:nvPr/>
          </p:nvSpPr>
          <p:spPr>
            <a:xfrm>
              <a:off x="4097032"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1" name="pl341"/>
            <p:cNvSpPr/>
            <p:nvPr/>
          </p:nvSpPr>
          <p:spPr>
            <a:xfrm>
              <a:off x="4097032"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42" name="pl342"/>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4170338"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351" name="pl351"/>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40651" cap="flat">
              <a:solidFill>
                <a:srgbClr val="BEBEBE">
                  <a:alpha val="69803"/>
                </a:srgbClr>
              </a:solidFill>
              <a:prstDash val="solid"/>
              <a:round/>
            </a:ln>
          </p:spPr>
          <p:txBody>
            <a:bodyPr/>
            <a:lstStyle/>
            <a:p/>
          </p:txBody>
        </p:sp>
        <p:sp>
          <p:nvSpPr>
            <p:cNvPr id="352" name="pl352"/>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35231" cap="flat">
              <a:solidFill>
                <a:srgbClr val="BEBEBE">
                  <a:alpha val="69803"/>
                </a:srgbClr>
              </a:solidFill>
              <a:prstDash val="solid"/>
              <a:round/>
            </a:ln>
          </p:spPr>
          <p:txBody>
            <a:bodyPr/>
            <a:lstStyle/>
            <a:p/>
          </p:txBody>
        </p:sp>
        <p:sp>
          <p:nvSpPr>
            <p:cNvPr id="353" name="pl353"/>
            <p:cNvSpPr/>
            <p:nvPr/>
          </p:nvSpPr>
          <p:spPr>
            <a:xfrm>
              <a:off x="4170338"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354" name="pl354"/>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40651" cap="flat">
              <a:solidFill>
                <a:srgbClr val="000000">
                  <a:alpha val="100000"/>
                </a:srgbClr>
              </a:solidFill>
              <a:prstDash val="solid"/>
              <a:round/>
            </a:ln>
          </p:spPr>
          <p:txBody>
            <a:bodyPr/>
            <a:lstStyle/>
            <a:p/>
          </p:txBody>
        </p:sp>
        <p:sp>
          <p:nvSpPr>
            <p:cNvPr id="355" name="pl355"/>
            <p:cNvSpPr/>
            <p:nvPr/>
          </p:nvSpPr>
          <p:spPr>
            <a:xfrm>
              <a:off x="4170338" y="5173001"/>
              <a:ext cx="1466121" cy="52222"/>
            </a:xfrm>
            <a:custGeom>
              <a:avLst/>
              <a:pathLst>
                <a:path w="1466121" h="52222">
                  <a:moveTo>
                    <a:pt x="0" y="13055"/>
                  </a:moveTo>
                  <a:lnTo>
                    <a:pt x="209445" y="26111"/>
                  </a:lnTo>
                  <a:lnTo>
                    <a:pt x="418891" y="0"/>
                  </a:lnTo>
                  <a:lnTo>
                    <a:pt x="628337" y="39166"/>
                  </a:lnTo>
                  <a:lnTo>
                    <a:pt x="837783" y="39166"/>
                  </a:lnTo>
                  <a:lnTo>
                    <a:pt x="1047229" y="39166"/>
                  </a:lnTo>
                  <a:lnTo>
                    <a:pt x="1256675" y="26111"/>
                  </a:lnTo>
                  <a:lnTo>
                    <a:pt x="1466121" y="52222"/>
                  </a:lnTo>
                </a:path>
              </a:pathLst>
            </a:custGeom>
            <a:ln w="35231" cap="flat">
              <a:solidFill>
                <a:srgbClr val="80BD41">
                  <a:alpha val="100000"/>
                </a:srgbClr>
              </a:solidFill>
              <a:prstDash val="solid"/>
              <a:round/>
            </a:ln>
          </p:spPr>
          <p:txBody>
            <a:bodyPr/>
            <a:lstStyle/>
            <a:p/>
          </p:txBody>
        </p:sp>
        <p:sp>
          <p:nvSpPr>
            <p:cNvPr id="356" name="pl356"/>
            <p:cNvSpPr/>
            <p:nvPr/>
          </p:nvSpPr>
          <p:spPr>
            <a:xfrm>
              <a:off x="4097032"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57" name="tx357"/>
            <p:cNvSpPr/>
            <p:nvPr/>
          </p:nvSpPr>
          <p:spPr>
            <a:xfrm>
              <a:off x="4140208" y="50075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58" name="tx358"/>
            <p:cNvSpPr/>
            <p:nvPr/>
          </p:nvSpPr>
          <p:spPr>
            <a:xfrm>
              <a:off x="4349654"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9" name="tx359"/>
            <p:cNvSpPr/>
            <p:nvPr/>
          </p:nvSpPr>
          <p:spPr>
            <a:xfrm>
              <a:off x="4559100" y="49944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0" name="tx360"/>
            <p:cNvSpPr/>
            <p:nvPr/>
          </p:nvSpPr>
          <p:spPr>
            <a:xfrm>
              <a:off x="4750487" y="50336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1" name="tx361"/>
            <p:cNvSpPr/>
            <p:nvPr/>
          </p:nvSpPr>
          <p:spPr>
            <a:xfrm>
              <a:off x="4959933" y="50336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2" name="tx362"/>
            <p:cNvSpPr/>
            <p:nvPr/>
          </p:nvSpPr>
          <p:spPr>
            <a:xfrm>
              <a:off x="5169379" y="50336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3" name="tx363"/>
            <p:cNvSpPr/>
            <p:nvPr/>
          </p:nvSpPr>
          <p:spPr>
            <a:xfrm>
              <a:off x="5396884"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4" name="tx364"/>
            <p:cNvSpPr/>
            <p:nvPr/>
          </p:nvSpPr>
          <p:spPr>
            <a:xfrm>
              <a:off x="5588270" y="50466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5" name="rc365"/>
            <p:cNvSpPr/>
            <p:nvPr/>
          </p:nvSpPr>
          <p:spPr>
            <a:xfrm>
              <a:off x="5779354" y="874964"/>
              <a:ext cx="1612733" cy="1019640"/>
            </a:xfrm>
            <a:prstGeom prst="rect">
              <a:avLst/>
            </a:prstGeom>
            <a:solidFill>
              <a:srgbClr val="EBEBEB">
                <a:alpha val="100000"/>
              </a:srgbClr>
            </a:solidFill>
          </p:spPr>
          <p:txBody>
            <a:bodyPr/>
            <a:lstStyle/>
            <a:p/>
          </p:txBody>
        </p:sp>
        <p:sp>
          <p:nvSpPr>
            <p:cNvPr id="366" name="pl366"/>
            <p:cNvSpPr/>
            <p:nvPr/>
          </p:nvSpPr>
          <p:spPr>
            <a:xfrm>
              <a:off x="5779354"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7" name="pl367"/>
            <p:cNvSpPr/>
            <p:nvPr/>
          </p:nvSpPr>
          <p:spPr>
            <a:xfrm>
              <a:off x="5779354"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8" name="pl368"/>
            <p:cNvSpPr/>
            <p:nvPr/>
          </p:nvSpPr>
          <p:spPr>
            <a:xfrm>
              <a:off x="5779354"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9" name="pl369"/>
            <p:cNvSpPr/>
            <p:nvPr/>
          </p:nvSpPr>
          <p:spPr>
            <a:xfrm>
              <a:off x="5779354"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0" name="pl370"/>
            <p:cNvSpPr/>
            <p:nvPr/>
          </p:nvSpPr>
          <p:spPr>
            <a:xfrm>
              <a:off x="5779354"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1" name="pl371"/>
            <p:cNvSpPr/>
            <p:nvPr/>
          </p:nvSpPr>
          <p:spPr>
            <a:xfrm>
              <a:off x="5779354"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72" name="pl372"/>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5852660"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381" name="pl381"/>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40651" cap="flat">
              <a:solidFill>
                <a:srgbClr val="BEBEBE">
                  <a:alpha val="69803"/>
                </a:srgbClr>
              </a:solidFill>
              <a:prstDash val="solid"/>
              <a:round/>
            </a:ln>
          </p:spPr>
          <p:txBody>
            <a:bodyPr/>
            <a:lstStyle/>
            <a:p/>
          </p:txBody>
        </p:sp>
        <p:sp>
          <p:nvSpPr>
            <p:cNvPr id="382" name="pl382"/>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35231" cap="flat">
              <a:solidFill>
                <a:srgbClr val="BEBEBE">
                  <a:alpha val="69803"/>
                </a:srgbClr>
              </a:solidFill>
              <a:prstDash val="solid"/>
              <a:round/>
            </a:ln>
          </p:spPr>
          <p:txBody>
            <a:bodyPr/>
            <a:lstStyle/>
            <a:p/>
          </p:txBody>
        </p:sp>
        <p:sp>
          <p:nvSpPr>
            <p:cNvPr id="383" name="pl383"/>
            <p:cNvSpPr/>
            <p:nvPr/>
          </p:nvSpPr>
          <p:spPr>
            <a:xfrm>
              <a:off x="5852660"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384" name="pl384"/>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40651" cap="flat">
              <a:solidFill>
                <a:srgbClr val="000000">
                  <a:alpha val="100000"/>
                </a:srgbClr>
              </a:solidFill>
              <a:prstDash val="solid"/>
              <a:round/>
            </a:ln>
          </p:spPr>
          <p:txBody>
            <a:bodyPr/>
            <a:lstStyle/>
            <a:p/>
          </p:txBody>
        </p:sp>
        <p:sp>
          <p:nvSpPr>
            <p:cNvPr id="385" name="pl385"/>
            <p:cNvSpPr/>
            <p:nvPr/>
          </p:nvSpPr>
          <p:spPr>
            <a:xfrm>
              <a:off x="5852660" y="1286867"/>
              <a:ext cx="1466121" cy="248055"/>
            </a:xfrm>
            <a:custGeom>
              <a:avLst/>
              <a:pathLst>
                <a:path w="1466121" h="248055">
                  <a:moveTo>
                    <a:pt x="0" y="26111"/>
                  </a:moveTo>
                  <a:lnTo>
                    <a:pt x="209445" y="0"/>
                  </a:lnTo>
                  <a:lnTo>
                    <a:pt x="418891" y="248055"/>
                  </a:lnTo>
                  <a:lnTo>
                    <a:pt x="628337" y="195833"/>
                  </a:lnTo>
                  <a:lnTo>
                    <a:pt x="837783" y="182778"/>
                  </a:lnTo>
                  <a:lnTo>
                    <a:pt x="1047229" y="169722"/>
                  </a:lnTo>
                  <a:lnTo>
                    <a:pt x="1256675" y="130555"/>
                  </a:lnTo>
                  <a:lnTo>
                    <a:pt x="1466121" y="195833"/>
                  </a:lnTo>
                </a:path>
              </a:pathLst>
            </a:custGeom>
            <a:ln w="35231" cap="flat">
              <a:solidFill>
                <a:srgbClr val="80BD41">
                  <a:alpha val="100000"/>
                </a:srgbClr>
              </a:solidFill>
              <a:prstDash val="solid"/>
              <a:round/>
            </a:ln>
          </p:spPr>
          <p:txBody>
            <a:bodyPr/>
            <a:lstStyle/>
            <a:p/>
          </p:txBody>
        </p:sp>
        <p:sp>
          <p:nvSpPr>
            <p:cNvPr id="386" name="pl386"/>
            <p:cNvSpPr/>
            <p:nvPr/>
          </p:nvSpPr>
          <p:spPr>
            <a:xfrm>
              <a:off x="5779354"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87" name="tx387"/>
            <p:cNvSpPr/>
            <p:nvPr/>
          </p:nvSpPr>
          <p:spPr>
            <a:xfrm>
              <a:off x="5804472" y="11344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8" name="tx388"/>
            <p:cNvSpPr/>
            <p:nvPr/>
          </p:nvSpPr>
          <p:spPr>
            <a:xfrm>
              <a:off x="6031977"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9" name="tx389"/>
            <p:cNvSpPr/>
            <p:nvPr/>
          </p:nvSpPr>
          <p:spPr>
            <a:xfrm>
              <a:off x="6193234" y="135636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390" name="tx390"/>
            <p:cNvSpPr/>
            <p:nvPr/>
          </p:nvSpPr>
          <p:spPr>
            <a:xfrm>
              <a:off x="6402680" y="13041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91" name="tx391"/>
            <p:cNvSpPr/>
            <p:nvPr/>
          </p:nvSpPr>
          <p:spPr>
            <a:xfrm>
              <a:off x="6612126" y="129109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92" name="tx392"/>
            <p:cNvSpPr/>
            <p:nvPr/>
          </p:nvSpPr>
          <p:spPr>
            <a:xfrm>
              <a:off x="6821572" y="127803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93" name="tx393"/>
            <p:cNvSpPr/>
            <p:nvPr/>
          </p:nvSpPr>
          <p:spPr>
            <a:xfrm>
              <a:off x="7031018" y="123886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94" name="tx394"/>
            <p:cNvSpPr/>
            <p:nvPr/>
          </p:nvSpPr>
          <p:spPr>
            <a:xfrm>
              <a:off x="7240463" y="130414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95" name="rc395"/>
            <p:cNvSpPr/>
            <p:nvPr/>
          </p:nvSpPr>
          <p:spPr>
            <a:xfrm>
              <a:off x="5779354" y="2179046"/>
              <a:ext cx="1612733" cy="1019640"/>
            </a:xfrm>
            <a:prstGeom prst="rect">
              <a:avLst/>
            </a:prstGeom>
            <a:solidFill>
              <a:srgbClr val="EBEBEB">
                <a:alpha val="100000"/>
              </a:srgbClr>
            </a:solidFill>
          </p:spPr>
          <p:txBody>
            <a:bodyPr/>
            <a:lstStyle/>
            <a:p/>
          </p:txBody>
        </p:sp>
        <p:sp>
          <p:nvSpPr>
            <p:cNvPr id="396" name="pl396"/>
            <p:cNvSpPr/>
            <p:nvPr/>
          </p:nvSpPr>
          <p:spPr>
            <a:xfrm>
              <a:off x="5779354"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7" name="pl397"/>
            <p:cNvSpPr/>
            <p:nvPr/>
          </p:nvSpPr>
          <p:spPr>
            <a:xfrm>
              <a:off x="5779354"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8" name="pl398"/>
            <p:cNvSpPr/>
            <p:nvPr/>
          </p:nvSpPr>
          <p:spPr>
            <a:xfrm>
              <a:off x="5779354"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9" name="pl399"/>
            <p:cNvSpPr/>
            <p:nvPr/>
          </p:nvSpPr>
          <p:spPr>
            <a:xfrm>
              <a:off x="5779354"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0" name="pl400"/>
            <p:cNvSpPr/>
            <p:nvPr/>
          </p:nvSpPr>
          <p:spPr>
            <a:xfrm>
              <a:off x="5779354"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1" name="pl401"/>
            <p:cNvSpPr/>
            <p:nvPr/>
          </p:nvSpPr>
          <p:spPr>
            <a:xfrm>
              <a:off x="5779354"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2" name="pl402"/>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5852660"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411" name="pl411"/>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40651" cap="flat">
              <a:solidFill>
                <a:srgbClr val="BEBEBE">
                  <a:alpha val="69803"/>
                </a:srgbClr>
              </a:solidFill>
              <a:prstDash val="solid"/>
              <a:round/>
            </a:ln>
          </p:spPr>
          <p:txBody>
            <a:bodyPr/>
            <a:lstStyle/>
            <a:p/>
          </p:txBody>
        </p:sp>
        <p:sp>
          <p:nvSpPr>
            <p:cNvPr id="412" name="pl412"/>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35231" cap="flat">
              <a:solidFill>
                <a:srgbClr val="BEBEBE">
                  <a:alpha val="69803"/>
                </a:srgbClr>
              </a:solidFill>
              <a:prstDash val="solid"/>
              <a:round/>
            </a:ln>
          </p:spPr>
          <p:txBody>
            <a:bodyPr/>
            <a:lstStyle/>
            <a:p/>
          </p:txBody>
        </p:sp>
        <p:sp>
          <p:nvSpPr>
            <p:cNvPr id="413" name="pl413"/>
            <p:cNvSpPr/>
            <p:nvPr/>
          </p:nvSpPr>
          <p:spPr>
            <a:xfrm>
              <a:off x="5852660"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414" name="pl414"/>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40651" cap="flat">
              <a:solidFill>
                <a:srgbClr val="000000">
                  <a:alpha val="100000"/>
                </a:srgbClr>
              </a:solidFill>
              <a:prstDash val="solid"/>
              <a:round/>
            </a:ln>
          </p:spPr>
          <p:txBody>
            <a:bodyPr/>
            <a:lstStyle/>
            <a:p/>
          </p:txBody>
        </p:sp>
        <p:sp>
          <p:nvSpPr>
            <p:cNvPr id="415" name="pl415"/>
            <p:cNvSpPr/>
            <p:nvPr/>
          </p:nvSpPr>
          <p:spPr>
            <a:xfrm>
              <a:off x="5852660" y="2577893"/>
              <a:ext cx="1466121" cy="104444"/>
            </a:xfrm>
            <a:custGeom>
              <a:avLst/>
              <a:pathLst>
                <a:path w="1466121" h="104444">
                  <a:moveTo>
                    <a:pt x="0" y="39166"/>
                  </a:moveTo>
                  <a:lnTo>
                    <a:pt x="209445" y="13055"/>
                  </a:lnTo>
                  <a:lnTo>
                    <a:pt x="418891" y="104444"/>
                  </a:lnTo>
                  <a:lnTo>
                    <a:pt x="628337" y="78333"/>
                  </a:lnTo>
                  <a:lnTo>
                    <a:pt x="837783" y="26111"/>
                  </a:lnTo>
                  <a:lnTo>
                    <a:pt x="1047229" y="0"/>
                  </a:lnTo>
                  <a:lnTo>
                    <a:pt x="1256675" y="39166"/>
                  </a:lnTo>
                  <a:lnTo>
                    <a:pt x="1466121" y="39166"/>
                  </a:lnTo>
                </a:path>
              </a:pathLst>
            </a:custGeom>
            <a:ln w="35231" cap="flat">
              <a:solidFill>
                <a:srgbClr val="80BD41">
                  <a:alpha val="100000"/>
                </a:srgbClr>
              </a:solidFill>
              <a:prstDash val="solid"/>
              <a:round/>
            </a:ln>
          </p:spPr>
          <p:txBody>
            <a:bodyPr/>
            <a:lstStyle/>
            <a:p/>
          </p:txBody>
        </p:sp>
        <p:sp>
          <p:nvSpPr>
            <p:cNvPr id="416" name="pl416"/>
            <p:cNvSpPr/>
            <p:nvPr/>
          </p:nvSpPr>
          <p:spPr>
            <a:xfrm>
              <a:off x="5779354"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17" name="tx417"/>
            <p:cNvSpPr/>
            <p:nvPr/>
          </p:nvSpPr>
          <p:spPr>
            <a:xfrm>
              <a:off x="5804472"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18" name="tx418"/>
            <p:cNvSpPr/>
            <p:nvPr/>
          </p:nvSpPr>
          <p:spPr>
            <a:xfrm>
              <a:off x="6031977"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9" name="tx419"/>
            <p:cNvSpPr/>
            <p:nvPr/>
          </p:nvSpPr>
          <p:spPr>
            <a:xfrm>
              <a:off x="6223363" y="25037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20" name="tx420"/>
            <p:cNvSpPr/>
            <p:nvPr/>
          </p:nvSpPr>
          <p:spPr>
            <a:xfrm>
              <a:off x="6432809" y="24776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21" name="tx421"/>
            <p:cNvSpPr/>
            <p:nvPr/>
          </p:nvSpPr>
          <p:spPr>
            <a:xfrm>
              <a:off x="6642255" y="24254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22" name="tx422"/>
            <p:cNvSpPr/>
            <p:nvPr/>
          </p:nvSpPr>
          <p:spPr>
            <a:xfrm>
              <a:off x="6869761" y="2399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23" name="tx423"/>
            <p:cNvSpPr/>
            <p:nvPr/>
          </p:nvSpPr>
          <p:spPr>
            <a:xfrm>
              <a:off x="7061147"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4" name="tx424"/>
            <p:cNvSpPr/>
            <p:nvPr/>
          </p:nvSpPr>
          <p:spPr>
            <a:xfrm>
              <a:off x="7270593" y="24385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5" name="rc425"/>
            <p:cNvSpPr/>
            <p:nvPr/>
          </p:nvSpPr>
          <p:spPr>
            <a:xfrm>
              <a:off x="5779354" y="3483127"/>
              <a:ext cx="1612733" cy="1019640"/>
            </a:xfrm>
            <a:prstGeom prst="rect">
              <a:avLst/>
            </a:prstGeom>
            <a:solidFill>
              <a:srgbClr val="EBEBEB">
                <a:alpha val="100000"/>
              </a:srgbClr>
            </a:solidFill>
          </p:spPr>
          <p:txBody>
            <a:bodyPr/>
            <a:lstStyle/>
            <a:p/>
          </p:txBody>
        </p:sp>
        <p:sp>
          <p:nvSpPr>
            <p:cNvPr id="426" name="pl426"/>
            <p:cNvSpPr/>
            <p:nvPr/>
          </p:nvSpPr>
          <p:spPr>
            <a:xfrm>
              <a:off x="5779354"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7" name="pl427"/>
            <p:cNvSpPr/>
            <p:nvPr/>
          </p:nvSpPr>
          <p:spPr>
            <a:xfrm>
              <a:off x="5779354"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8" name="pl428"/>
            <p:cNvSpPr/>
            <p:nvPr/>
          </p:nvSpPr>
          <p:spPr>
            <a:xfrm>
              <a:off x="5779354"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29" name="pl429"/>
            <p:cNvSpPr/>
            <p:nvPr/>
          </p:nvSpPr>
          <p:spPr>
            <a:xfrm>
              <a:off x="5779354"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0" name="pl430"/>
            <p:cNvSpPr/>
            <p:nvPr/>
          </p:nvSpPr>
          <p:spPr>
            <a:xfrm>
              <a:off x="5779354"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1" name="pl431"/>
            <p:cNvSpPr/>
            <p:nvPr/>
          </p:nvSpPr>
          <p:spPr>
            <a:xfrm>
              <a:off x="5779354"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2" name="pl432"/>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5852660"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441" name="pl441"/>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40651" cap="flat">
              <a:solidFill>
                <a:srgbClr val="BEBEBE">
                  <a:alpha val="69803"/>
                </a:srgbClr>
              </a:solidFill>
              <a:prstDash val="solid"/>
              <a:round/>
            </a:ln>
          </p:spPr>
          <p:txBody>
            <a:bodyPr/>
            <a:lstStyle/>
            <a:p/>
          </p:txBody>
        </p:sp>
        <p:sp>
          <p:nvSpPr>
            <p:cNvPr id="442" name="pl442"/>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35231" cap="flat">
              <a:solidFill>
                <a:srgbClr val="BEBEBE">
                  <a:alpha val="69803"/>
                </a:srgbClr>
              </a:solidFill>
              <a:prstDash val="solid"/>
              <a:round/>
            </a:ln>
          </p:spPr>
          <p:txBody>
            <a:bodyPr/>
            <a:lstStyle/>
            <a:p/>
          </p:txBody>
        </p:sp>
        <p:sp>
          <p:nvSpPr>
            <p:cNvPr id="443" name="pl443"/>
            <p:cNvSpPr/>
            <p:nvPr/>
          </p:nvSpPr>
          <p:spPr>
            <a:xfrm>
              <a:off x="5852660"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444" name="pl444"/>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40651" cap="flat">
              <a:solidFill>
                <a:srgbClr val="000000">
                  <a:alpha val="100000"/>
                </a:srgbClr>
              </a:solidFill>
              <a:prstDash val="solid"/>
              <a:round/>
            </a:ln>
          </p:spPr>
          <p:txBody>
            <a:bodyPr/>
            <a:lstStyle/>
            <a:p/>
          </p:txBody>
        </p:sp>
        <p:sp>
          <p:nvSpPr>
            <p:cNvPr id="445" name="pl445"/>
            <p:cNvSpPr/>
            <p:nvPr/>
          </p:nvSpPr>
          <p:spPr>
            <a:xfrm>
              <a:off x="5852660" y="3895031"/>
              <a:ext cx="1466121" cy="52222"/>
            </a:xfrm>
            <a:custGeom>
              <a:avLst/>
              <a:pathLst>
                <a:path w="1466121" h="52222">
                  <a:moveTo>
                    <a:pt x="0" y="0"/>
                  </a:moveTo>
                  <a:lnTo>
                    <a:pt x="209445" y="0"/>
                  </a:lnTo>
                  <a:lnTo>
                    <a:pt x="418891" y="0"/>
                  </a:lnTo>
                  <a:lnTo>
                    <a:pt x="628337" y="0"/>
                  </a:lnTo>
                  <a:lnTo>
                    <a:pt x="837783" y="0"/>
                  </a:lnTo>
                  <a:lnTo>
                    <a:pt x="1047229" y="0"/>
                  </a:lnTo>
                  <a:lnTo>
                    <a:pt x="1256675" y="52222"/>
                  </a:lnTo>
                  <a:lnTo>
                    <a:pt x="1466121" y="39166"/>
                  </a:lnTo>
                </a:path>
              </a:pathLst>
            </a:custGeom>
            <a:ln w="35231" cap="flat">
              <a:solidFill>
                <a:srgbClr val="80BD41">
                  <a:alpha val="100000"/>
                </a:srgbClr>
              </a:solidFill>
              <a:prstDash val="solid"/>
              <a:round/>
            </a:ln>
          </p:spPr>
          <p:txBody>
            <a:bodyPr/>
            <a:lstStyle/>
            <a:p/>
          </p:txBody>
        </p:sp>
        <p:sp>
          <p:nvSpPr>
            <p:cNvPr id="446" name="pl446"/>
            <p:cNvSpPr/>
            <p:nvPr/>
          </p:nvSpPr>
          <p:spPr>
            <a:xfrm>
              <a:off x="5779354"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47" name="tx447"/>
            <p:cNvSpPr/>
            <p:nvPr/>
          </p:nvSpPr>
          <p:spPr>
            <a:xfrm>
              <a:off x="5822531"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8" name="tx448"/>
            <p:cNvSpPr/>
            <p:nvPr/>
          </p:nvSpPr>
          <p:spPr>
            <a:xfrm>
              <a:off x="6031977"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9" name="tx449"/>
            <p:cNvSpPr/>
            <p:nvPr/>
          </p:nvSpPr>
          <p:spPr>
            <a:xfrm>
              <a:off x="6241423"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0" name="tx450"/>
            <p:cNvSpPr/>
            <p:nvPr/>
          </p:nvSpPr>
          <p:spPr>
            <a:xfrm>
              <a:off x="6450869"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1" name="tx451"/>
            <p:cNvSpPr/>
            <p:nvPr/>
          </p:nvSpPr>
          <p:spPr>
            <a:xfrm>
              <a:off x="6660315"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2" name="tx452"/>
            <p:cNvSpPr/>
            <p:nvPr/>
          </p:nvSpPr>
          <p:spPr>
            <a:xfrm>
              <a:off x="6869761"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3" name="tx453"/>
            <p:cNvSpPr/>
            <p:nvPr/>
          </p:nvSpPr>
          <p:spPr>
            <a:xfrm>
              <a:off x="7061147" y="3768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54" name="tx454"/>
            <p:cNvSpPr/>
            <p:nvPr/>
          </p:nvSpPr>
          <p:spPr>
            <a:xfrm>
              <a:off x="7270593" y="37556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5" name="rc455"/>
            <p:cNvSpPr/>
            <p:nvPr/>
          </p:nvSpPr>
          <p:spPr>
            <a:xfrm>
              <a:off x="5779354" y="4787209"/>
              <a:ext cx="1612733" cy="1019640"/>
            </a:xfrm>
            <a:prstGeom prst="rect">
              <a:avLst/>
            </a:prstGeom>
            <a:solidFill>
              <a:srgbClr val="EBEBEB">
                <a:alpha val="100000"/>
              </a:srgbClr>
            </a:solidFill>
          </p:spPr>
          <p:txBody>
            <a:bodyPr/>
            <a:lstStyle/>
            <a:p/>
          </p:txBody>
        </p:sp>
        <p:sp>
          <p:nvSpPr>
            <p:cNvPr id="456" name="pl456"/>
            <p:cNvSpPr/>
            <p:nvPr/>
          </p:nvSpPr>
          <p:spPr>
            <a:xfrm>
              <a:off x="5779354"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7" name="pl457"/>
            <p:cNvSpPr/>
            <p:nvPr/>
          </p:nvSpPr>
          <p:spPr>
            <a:xfrm>
              <a:off x="5779354"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8" name="pl458"/>
            <p:cNvSpPr/>
            <p:nvPr/>
          </p:nvSpPr>
          <p:spPr>
            <a:xfrm>
              <a:off x="5779354"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59" name="pl459"/>
            <p:cNvSpPr/>
            <p:nvPr/>
          </p:nvSpPr>
          <p:spPr>
            <a:xfrm>
              <a:off x="5779354"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0" name="pl460"/>
            <p:cNvSpPr/>
            <p:nvPr/>
          </p:nvSpPr>
          <p:spPr>
            <a:xfrm>
              <a:off x="5779354"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1" name="pl461"/>
            <p:cNvSpPr/>
            <p:nvPr/>
          </p:nvSpPr>
          <p:spPr>
            <a:xfrm>
              <a:off x="5779354"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62" name="pl462"/>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5852660"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471" name="pl471"/>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40651" cap="flat">
              <a:solidFill>
                <a:srgbClr val="BEBEBE">
                  <a:alpha val="69803"/>
                </a:srgbClr>
              </a:solidFill>
              <a:prstDash val="solid"/>
              <a:round/>
            </a:ln>
          </p:spPr>
          <p:txBody>
            <a:bodyPr/>
            <a:lstStyle/>
            <a:p/>
          </p:txBody>
        </p:sp>
        <p:sp>
          <p:nvSpPr>
            <p:cNvPr id="472" name="pl472"/>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35231" cap="flat">
              <a:solidFill>
                <a:srgbClr val="BEBEBE">
                  <a:alpha val="69803"/>
                </a:srgbClr>
              </a:solidFill>
              <a:prstDash val="solid"/>
              <a:round/>
            </a:ln>
          </p:spPr>
          <p:txBody>
            <a:bodyPr/>
            <a:lstStyle/>
            <a:p/>
          </p:txBody>
        </p:sp>
        <p:sp>
          <p:nvSpPr>
            <p:cNvPr id="473" name="pl473"/>
            <p:cNvSpPr/>
            <p:nvPr/>
          </p:nvSpPr>
          <p:spPr>
            <a:xfrm>
              <a:off x="5852660"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474" name="pl474"/>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40651" cap="flat">
              <a:solidFill>
                <a:srgbClr val="000000">
                  <a:alpha val="100000"/>
                </a:srgbClr>
              </a:solidFill>
              <a:prstDash val="solid"/>
              <a:round/>
            </a:ln>
          </p:spPr>
          <p:txBody>
            <a:bodyPr/>
            <a:lstStyle/>
            <a:p/>
          </p:txBody>
        </p:sp>
        <p:sp>
          <p:nvSpPr>
            <p:cNvPr id="475" name="pl475"/>
            <p:cNvSpPr/>
            <p:nvPr/>
          </p:nvSpPr>
          <p:spPr>
            <a:xfrm>
              <a:off x="5852660" y="5107723"/>
              <a:ext cx="1466121" cy="326389"/>
            </a:xfrm>
            <a:custGeom>
              <a:avLst/>
              <a:pathLst>
                <a:path w="1466121" h="326389">
                  <a:moveTo>
                    <a:pt x="0" y="52222"/>
                  </a:moveTo>
                  <a:lnTo>
                    <a:pt x="209445" y="91389"/>
                  </a:lnTo>
                  <a:lnTo>
                    <a:pt x="418891" y="169722"/>
                  </a:lnTo>
                  <a:lnTo>
                    <a:pt x="628337" y="248055"/>
                  </a:lnTo>
                  <a:lnTo>
                    <a:pt x="837783" y="235000"/>
                  </a:lnTo>
                  <a:lnTo>
                    <a:pt x="1047229" y="326389"/>
                  </a:lnTo>
                  <a:lnTo>
                    <a:pt x="1256675" y="0"/>
                  </a:lnTo>
                  <a:lnTo>
                    <a:pt x="1466121" y="195833"/>
                  </a:lnTo>
                </a:path>
              </a:pathLst>
            </a:custGeom>
            <a:ln w="35231" cap="flat">
              <a:solidFill>
                <a:srgbClr val="80BD41">
                  <a:alpha val="100000"/>
                </a:srgbClr>
              </a:solidFill>
              <a:prstDash val="solid"/>
              <a:round/>
            </a:ln>
          </p:spPr>
          <p:txBody>
            <a:bodyPr/>
            <a:lstStyle/>
            <a:p/>
          </p:txBody>
        </p:sp>
        <p:sp>
          <p:nvSpPr>
            <p:cNvPr id="476" name="pl476"/>
            <p:cNvSpPr/>
            <p:nvPr/>
          </p:nvSpPr>
          <p:spPr>
            <a:xfrm>
              <a:off x="5779354"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77" name="tx477"/>
            <p:cNvSpPr/>
            <p:nvPr/>
          </p:nvSpPr>
          <p:spPr>
            <a:xfrm>
              <a:off x="5822531" y="49813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78" name="tx478"/>
            <p:cNvSpPr/>
            <p:nvPr/>
          </p:nvSpPr>
          <p:spPr>
            <a:xfrm>
              <a:off x="6031977"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9" name="tx479"/>
            <p:cNvSpPr/>
            <p:nvPr/>
          </p:nvSpPr>
          <p:spPr>
            <a:xfrm>
              <a:off x="6223363" y="50988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80" name="tx480"/>
            <p:cNvSpPr/>
            <p:nvPr/>
          </p:nvSpPr>
          <p:spPr>
            <a:xfrm>
              <a:off x="6402680" y="51772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81" name="tx481"/>
            <p:cNvSpPr/>
            <p:nvPr/>
          </p:nvSpPr>
          <p:spPr>
            <a:xfrm>
              <a:off x="6616149" y="5164169"/>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82" name="tx482"/>
            <p:cNvSpPr/>
            <p:nvPr/>
          </p:nvSpPr>
          <p:spPr>
            <a:xfrm>
              <a:off x="6821572" y="525555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83" name="tx483"/>
            <p:cNvSpPr/>
            <p:nvPr/>
          </p:nvSpPr>
          <p:spPr>
            <a:xfrm>
              <a:off x="7079206" y="49291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84" name="tx484"/>
            <p:cNvSpPr/>
            <p:nvPr/>
          </p:nvSpPr>
          <p:spPr>
            <a:xfrm>
              <a:off x="7270593" y="51250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85" name="rc485"/>
            <p:cNvSpPr/>
            <p:nvPr/>
          </p:nvSpPr>
          <p:spPr>
            <a:xfrm>
              <a:off x="7461677" y="874964"/>
              <a:ext cx="1612733" cy="1019640"/>
            </a:xfrm>
            <a:prstGeom prst="rect">
              <a:avLst/>
            </a:prstGeom>
            <a:solidFill>
              <a:srgbClr val="EBEBEB">
                <a:alpha val="100000"/>
              </a:srgbClr>
            </a:solidFill>
          </p:spPr>
          <p:txBody>
            <a:bodyPr/>
            <a:lstStyle/>
            <a:p/>
          </p:txBody>
        </p:sp>
        <p:sp>
          <p:nvSpPr>
            <p:cNvPr id="486" name="pl486"/>
            <p:cNvSpPr/>
            <p:nvPr/>
          </p:nvSpPr>
          <p:spPr>
            <a:xfrm>
              <a:off x="7461677" y="17764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7" name="pl487"/>
            <p:cNvSpPr/>
            <p:nvPr/>
          </p:nvSpPr>
          <p:spPr>
            <a:xfrm>
              <a:off x="7461677" y="1450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8" name="pl488"/>
            <p:cNvSpPr/>
            <p:nvPr/>
          </p:nvSpPr>
          <p:spPr>
            <a:xfrm>
              <a:off x="7461677" y="112367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89" name="pl489"/>
            <p:cNvSpPr/>
            <p:nvPr/>
          </p:nvSpPr>
          <p:spPr>
            <a:xfrm>
              <a:off x="7461677" y="16132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0" name="pl490"/>
            <p:cNvSpPr/>
            <p:nvPr/>
          </p:nvSpPr>
          <p:spPr>
            <a:xfrm>
              <a:off x="7461677" y="128686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1" name="pl491"/>
            <p:cNvSpPr/>
            <p:nvPr/>
          </p:nvSpPr>
          <p:spPr>
            <a:xfrm>
              <a:off x="7461677" y="96047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92" name="pl492"/>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7534983"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501" name="pl501"/>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40651" cap="flat">
              <a:solidFill>
                <a:srgbClr val="BEBEBE">
                  <a:alpha val="69803"/>
                </a:srgbClr>
              </a:solidFill>
              <a:prstDash val="solid"/>
              <a:round/>
            </a:ln>
          </p:spPr>
          <p:txBody>
            <a:bodyPr/>
            <a:lstStyle/>
            <a:p/>
          </p:txBody>
        </p:sp>
        <p:sp>
          <p:nvSpPr>
            <p:cNvPr id="502" name="pl502"/>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35231" cap="flat">
              <a:solidFill>
                <a:srgbClr val="BEBEBE">
                  <a:alpha val="69803"/>
                </a:srgbClr>
              </a:solidFill>
              <a:prstDash val="solid"/>
              <a:round/>
            </a:ln>
          </p:spPr>
          <p:txBody>
            <a:bodyPr/>
            <a:lstStyle/>
            <a:p/>
          </p:txBody>
        </p:sp>
        <p:sp>
          <p:nvSpPr>
            <p:cNvPr id="503" name="pl503"/>
            <p:cNvSpPr/>
            <p:nvPr/>
          </p:nvSpPr>
          <p:spPr>
            <a:xfrm>
              <a:off x="7534983" y="1208534"/>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504" name="pl504"/>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40651" cap="flat">
              <a:solidFill>
                <a:srgbClr val="000000">
                  <a:alpha val="100000"/>
                </a:srgbClr>
              </a:solidFill>
              <a:prstDash val="solid"/>
              <a:round/>
            </a:ln>
          </p:spPr>
          <p:txBody>
            <a:bodyPr/>
            <a:lstStyle/>
            <a:p/>
          </p:txBody>
        </p:sp>
        <p:sp>
          <p:nvSpPr>
            <p:cNvPr id="505" name="pl505"/>
            <p:cNvSpPr/>
            <p:nvPr/>
          </p:nvSpPr>
          <p:spPr>
            <a:xfrm>
              <a:off x="7534983" y="1182423"/>
              <a:ext cx="1466121" cy="313333"/>
            </a:xfrm>
            <a:custGeom>
              <a:avLst/>
              <a:pathLst>
                <a:path w="1466121" h="313333">
                  <a:moveTo>
                    <a:pt x="0" y="0"/>
                  </a:moveTo>
                  <a:lnTo>
                    <a:pt x="209445" y="104444"/>
                  </a:lnTo>
                  <a:lnTo>
                    <a:pt x="418891" y="195833"/>
                  </a:lnTo>
                  <a:lnTo>
                    <a:pt x="628337" y="169722"/>
                  </a:lnTo>
                  <a:lnTo>
                    <a:pt x="837783" y="182778"/>
                  </a:lnTo>
                  <a:lnTo>
                    <a:pt x="1047229" y="208889"/>
                  </a:lnTo>
                  <a:lnTo>
                    <a:pt x="1256675" y="313333"/>
                  </a:lnTo>
                  <a:lnTo>
                    <a:pt x="1466121" y="313333"/>
                  </a:lnTo>
                </a:path>
              </a:pathLst>
            </a:custGeom>
            <a:ln w="35231" cap="flat">
              <a:solidFill>
                <a:srgbClr val="80BD41">
                  <a:alpha val="100000"/>
                </a:srgbClr>
              </a:solidFill>
              <a:prstDash val="solid"/>
              <a:round/>
            </a:ln>
          </p:spPr>
          <p:txBody>
            <a:bodyPr/>
            <a:lstStyle/>
            <a:p/>
          </p:txBody>
        </p:sp>
        <p:sp>
          <p:nvSpPr>
            <p:cNvPr id="506" name="pl506"/>
            <p:cNvSpPr/>
            <p:nvPr/>
          </p:nvSpPr>
          <p:spPr>
            <a:xfrm>
              <a:off x="7461677" y="128686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07" name="tx507"/>
            <p:cNvSpPr/>
            <p:nvPr/>
          </p:nvSpPr>
          <p:spPr>
            <a:xfrm>
              <a:off x="7504854" y="10038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8" name="tx508"/>
            <p:cNvSpPr/>
            <p:nvPr/>
          </p:nvSpPr>
          <p:spPr>
            <a:xfrm>
              <a:off x="7714299" y="1108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9" name="tx509"/>
            <p:cNvSpPr/>
            <p:nvPr/>
          </p:nvSpPr>
          <p:spPr>
            <a:xfrm>
              <a:off x="7905686" y="11997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10" name="tx510"/>
            <p:cNvSpPr/>
            <p:nvPr/>
          </p:nvSpPr>
          <p:spPr>
            <a:xfrm>
              <a:off x="8115132" y="11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11" name="tx511"/>
            <p:cNvSpPr/>
            <p:nvPr/>
          </p:nvSpPr>
          <p:spPr>
            <a:xfrm>
              <a:off x="8324578" y="11866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12" name="tx512"/>
            <p:cNvSpPr/>
            <p:nvPr/>
          </p:nvSpPr>
          <p:spPr>
            <a:xfrm>
              <a:off x="8534024" y="12127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13" name="tx513"/>
            <p:cNvSpPr/>
            <p:nvPr/>
          </p:nvSpPr>
          <p:spPr>
            <a:xfrm>
              <a:off x="8713340" y="13172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14" name="tx514"/>
            <p:cNvSpPr/>
            <p:nvPr/>
          </p:nvSpPr>
          <p:spPr>
            <a:xfrm>
              <a:off x="8922786" y="13172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15" name="rc515"/>
            <p:cNvSpPr/>
            <p:nvPr/>
          </p:nvSpPr>
          <p:spPr>
            <a:xfrm>
              <a:off x="7461677" y="2179046"/>
              <a:ext cx="1612733" cy="1019640"/>
            </a:xfrm>
            <a:prstGeom prst="rect">
              <a:avLst/>
            </a:prstGeom>
            <a:solidFill>
              <a:srgbClr val="EBEBEB">
                <a:alpha val="100000"/>
              </a:srgbClr>
            </a:solidFill>
          </p:spPr>
          <p:txBody>
            <a:bodyPr/>
            <a:lstStyle/>
            <a:p/>
          </p:txBody>
        </p:sp>
        <p:sp>
          <p:nvSpPr>
            <p:cNvPr id="516" name="pl516"/>
            <p:cNvSpPr/>
            <p:nvPr/>
          </p:nvSpPr>
          <p:spPr>
            <a:xfrm>
              <a:off x="7461677" y="30805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7" name="pl517"/>
            <p:cNvSpPr/>
            <p:nvPr/>
          </p:nvSpPr>
          <p:spPr>
            <a:xfrm>
              <a:off x="7461677" y="2754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8" name="pl518"/>
            <p:cNvSpPr/>
            <p:nvPr/>
          </p:nvSpPr>
          <p:spPr>
            <a:xfrm>
              <a:off x="7461677" y="242775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19" name="pl519"/>
            <p:cNvSpPr/>
            <p:nvPr/>
          </p:nvSpPr>
          <p:spPr>
            <a:xfrm>
              <a:off x="7461677" y="291733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0" name="pl520"/>
            <p:cNvSpPr/>
            <p:nvPr/>
          </p:nvSpPr>
          <p:spPr>
            <a:xfrm>
              <a:off x="7461677" y="259094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1" name="pl521"/>
            <p:cNvSpPr/>
            <p:nvPr/>
          </p:nvSpPr>
          <p:spPr>
            <a:xfrm>
              <a:off x="7461677" y="22645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22" name="pl522"/>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7534983"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531" name="pl531"/>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40651" cap="flat">
              <a:solidFill>
                <a:srgbClr val="BEBEBE">
                  <a:alpha val="69803"/>
                </a:srgbClr>
              </a:solidFill>
              <a:prstDash val="solid"/>
              <a:round/>
            </a:ln>
          </p:spPr>
          <p:txBody>
            <a:bodyPr/>
            <a:lstStyle/>
            <a:p/>
          </p:txBody>
        </p:sp>
        <p:sp>
          <p:nvSpPr>
            <p:cNvPr id="532" name="pl532"/>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35231" cap="flat">
              <a:solidFill>
                <a:srgbClr val="BEBEBE">
                  <a:alpha val="69803"/>
                </a:srgbClr>
              </a:solidFill>
              <a:prstDash val="solid"/>
              <a:round/>
            </a:ln>
          </p:spPr>
          <p:txBody>
            <a:bodyPr/>
            <a:lstStyle/>
            <a:p/>
          </p:txBody>
        </p:sp>
        <p:sp>
          <p:nvSpPr>
            <p:cNvPr id="533" name="pl533"/>
            <p:cNvSpPr/>
            <p:nvPr/>
          </p:nvSpPr>
          <p:spPr>
            <a:xfrm>
              <a:off x="7534983" y="2512615"/>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534" name="pl534"/>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40651" cap="flat">
              <a:solidFill>
                <a:srgbClr val="000000">
                  <a:alpha val="100000"/>
                </a:srgbClr>
              </a:solidFill>
              <a:prstDash val="solid"/>
              <a:round/>
            </a:ln>
          </p:spPr>
          <p:txBody>
            <a:bodyPr/>
            <a:lstStyle/>
            <a:p/>
          </p:txBody>
        </p:sp>
        <p:sp>
          <p:nvSpPr>
            <p:cNvPr id="535" name="pl535"/>
            <p:cNvSpPr/>
            <p:nvPr/>
          </p:nvSpPr>
          <p:spPr>
            <a:xfrm>
              <a:off x="7534983" y="2564838"/>
              <a:ext cx="1466121" cy="248055"/>
            </a:xfrm>
            <a:custGeom>
              <a:avLst/>
              <a:pathLst>
                <a:path w="1466121" h="248055">
                  <a:moveTo>
                    <a:pt x="0" y="26111"/>
                  </a:moveTo>
                  <a:lnTo>
                    <a:pt x="209445" y="26111"/>
                  </a:lnTo>
                  <a:lnTo>
                    <a:pt x="418891" y="221944"/>
                  </a:lnTo>
                  <a:lnTo>
                    <a:pt x="628337" y="248055"/>
                  </a:lnTo>
                  <a:lnTo>
                    <a:pt x="837783" y="221944"/>
                  </a:lnTo>
                  <a:lnTo>
                    <a:pt x="1047229" y="104444"/>
                  </a:lnTo>
                  <a:lnTo>
                    <a:pt x="1256675" y="0"/>
                  </a:lnTo>
                  <a:lnTo>
                    <a:pt x="1466121" y="130555"/>
                  </a:lnTo>
                </a:path>
              </a:pathLst>
            </a:custGeom>
            <a:ln w="35231" cap="flat">
              <a:solidFill>
                <a:srgbClr val="80BD41">
                  <a:alpha val="100000"/>
                </a:srgbClr>
              </a:solidFill>
              <a:prstDash val="solid"/>
              <a:round/>
            </a:ln>
          </p:spPr>
          <p:txBody>
            <a:bodyPr/>
            <a:lstStyle/>
            <a:p/>
          </p:txBody>
        </p:sp>
        <p:sp>
          <p:nvSpPr>
            <p:cNvPr id="536" name="pl536"/>
            <p:cNvSpPr/>
            <p:nvPr/>
          </p:nvSpPr>
          <p:spPr>
            <a:xfrm>
              <a:off x="7461677" y="259094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37" name="tx537"/>
            <p:cNvSpPr/>
            <p:nvPr/>
          </p:nvSpPr>
          <p:spPr>
            <a:xfrm>
              <a:off x="7504854"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8" name="tx538"/>
            <p:cNvSpPr/>
            <p:nvPr/>
          </p:nvSpPr>
          <p:spPr>
            <a:xfrm>
              <a:off x="7714299" y="24123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9" name="tx539"/>
            <p:cNvSpPr/>
            <p:nvPr/>
          </p:nvSpPr>
          <p:spPr>
            <a:xfrm>
              <a:off x="7875556" y="260822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40" name="tx540"/>
            <p:cNvSpPr/>
            <p:nvPr/>
          </p:nvSpPr>
          <p:spPr>
            <a:xfrm>
              <a:off x="8085002" y="263433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41" name="tx541"/>
            <p:cNvSpPr/>
            <p:nvPr/>
          </p:nvSpPr>
          <p:spPr>
            <a:xfrm>
              <a:off x="8294448" y="260822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42" name="tx542"/>
            <p:cNvSpPr/>
            <p:nvPr/>
          </p:nvSpPr>
          <p:spPr>
            <a:xfrm>
              <a:off x="8534024" y="24907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43" name="tx543"/>
            <p:cNvSpPr/>
            <p:nvPr/>
          </p:nvSpPr>
          <p:spPr>
            <a:xfrm>
              <a:off x="8761529" y="23862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44" name="tx544"/>
            <p:cNvSpPr/>
            <p:nvPr/>
          </p:nvSpPr>
          <p:spPr>
            <a:xfrm>
              <a:off x="8952916" y="25168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45" name="rc545"/>
            <p:cNvSpPr/>
            <p:nvPr/>
          </p:nvSpPr>
          <p:spPr>
            <a:xfrm>
              <a:off x="7461677" y="3483127"/>
              <a:ext cx="1612733" cy="1019640"/>
            </a:xfrm>
            <a:prstGeom prst="rect">
              <a:avLst/>
            </a:prstGeom>
            <a:solidFill>
              <a:srgbClr val="EBEBEB">
                <a:alpha val="100000"/>
              </a:srgbClr>
            </a:solidFill>
          </p:spPr>
          <p:txBody>
            <a:bodyPr/>
            <a:lstStyle/>
            <a:p/>
          </p:txBody>
        </p:sp>
        <p:sp>
          <p:nvSpPr>
            <p:cNvPr id="546" name="pl546"/>
            <p:cNvSpPr/>
            <p:nvPr/>
          </p:nvSpPr>
          <p:spPr>
            <a:xfrm>
              <a:off x="7461677" y="43846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7" name="pl547"/>
            <p:cNvSpPr/>
            <p:nvPr/>
          </p:nvSpPr>
          <p:spPr>
            <a:xfrm>
              <a:off x="7461677" y="405822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8" name="pl548"/>
            <p:cNvSpPr/>
            <p:nvPr/>
          </p:nvSpPr>
          <p:spPr>
            <a:xfrm>
              <a:off x="7461677" y="373183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49" name="pl549"/>
            <p:cNvSpPr/>
            <p:nvPr/>
          </p:nvSpPr>
          <p:spPr>
            <a:xfrm>
              <a:off x="7461677" y="422142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0" name="pl550"/>
            <p:cNvSpPr/>
            <p:nvPr/>
          </p:nvSpPr>
          <p:spPr>
            <a:xfrm>
              <a:off x="7461677" y="389503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1" name="pl551"/>
            <p:cNvSpPr/>
            <p:nvPr/>
          </p:nvSpPr>
          <p:spPr>
            <a:xfrm>
              <a:off x="7461677" y="35686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52" name="pl552"/>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7534983"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561" name="pl561"/>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40651" cap="flat">
              <a:solidFill>
                <a:srgbClr val="BEBEBE">
                  <a:alpha val="69803"/>
                </a:srgbClr>
              </a:solidFill>
              <a:prstDash val="solid"/>
              <a:round/>
            </a:ln>
          </p:spPr>
          <p:txBody>
            <a:bodyPr/>
            <a:lstStyle/>
            <a:p/>
          </p:txBody>
        </p:sp>
        <p:sp>
          <p:nvSpPr>
            <p:cNvPr id="562" name="pl562"/>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35231" cap="flat">
              <a:solidFill>
                <a:srgbClr val="BEBEBE">
                  <a:alpha val="69803"/>
                </a:srgbClr>
              </a:solidFill>
              <a:prstDash val="solid"/>
              <a:round/>
            </a:ln>
          </p:spPr>
          <p:txBody>
            <a:bodyPr/>
            <a:lstStyle/>
            <a:p/>
          </p:txBody>
        </p:sp>
        <p:sp>
          <p:nvSpPr>
            <p:cNvPr id="563" name="pl563"/>
            <p:cNvSpPr/>
            <p:nvPr/>
          </p:nvSpPr>
          <p:spPr>
            <a:xfrm>
              <a:off x="7534983" y="3816697"/>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564" name="pl564"/>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40651" cap="flat">
              <a:solidFill>
                <a:srgbClr val="000000">
                  <a:alpha val="100000"/>
                </a:srgbClr>
              </a:solidFill>
              <a:prstDash val="solid"/>
              <a:round/>
            </a:ln>
          </p:spPr>
          <p:txBody>
            <a:bodyPr/>
            <a:lstStyle/>
            <a:p/>
          </p:txBody>
        </p:sp>
        <p:sp>
          <p:nvSpPr>
            <p:cNvPr id="565" name="pl565"/>
            <p:cNvSpPr/>
            <p:nvPr/>
          </p:nvSpPr>
          <p:spPr>
            <a:xfrm>
              <a:off x="7534983" y="3895031"/>
              <a:ext cx="1466121" cy="221944"/>
            </a:xfrm>
            <a:custGeom>
              <a:avLst/>
              <a:pathLst>
                <a:path w="1466121" h="221944">
                  <a:moveTo>
                    <a:pt x="0" y="0"/>
                  </a:moveTo>
                  <a:lnTo>
                    <a:pt x="209445" y="0"/>
                  </a:lnTo>
                  <a:lnTo>
                    <a:pt x="418891" y="182778"/>
                  </a:lnTo>
                  <a:lnTo>
                    <a:pt x="628337" y="13055"/>
                  </a:lnTo>
                  <a:lnTo>
                    <a:pt x="837783" y="78333"/>
                  </a:lnTo>
                  <a:lnTo>
                    <a:pt x="1047229" y="221944"/>
                  </a:lnTo>
                  <a:lnTo>
                    <a:pt x="1256675" y="208889"/>
                  </a:lnTo>
                  <a:lnTo>
                    <a:pt x="1466121" y="104444"/>
                  </a:lnTo>
                </a:path>
              </a:pathLst>
            </a:custGeom>
            <a:ln w="35231" cap="flat">
              <a:solidFill>
                <a:srgbClr val="80BD41">
                  <a:alpha val="100000"/>
                </a:srgbClr>
              </a:solidFill>
              <a:prstDash val="solid"/>
              <a:round/>
            </a:ln>
          </p:spPr>
          <p:txBody>
            <a:bodyPr/>
            <a:lstStyle/>
            <a:p/>
          </p:txBody>
        </p:sp>
        <p:sp>
          <p:nvSpPr>
            <p:cNvPr id="566" name="pl566"/>
            <p:cNvSpPr/>
            <p:nvPr/>
          </p:nvSpPr>
          <p:spPr>
            <a:xfrm>
              <a:off x="7461677" y="389503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67" name="tx567"/>
            <p:cNvSpPr/>
            <p:nvPr/>
          </p:nvSpPr>
          <p:spPr>
            <a:xfrm>
              <a:off x="7504854"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8" name="tx568"/>
            <p:cNvSpPr/>
            <p:nvPr/>
          </p:nvSpPr>
          <p:spPr>
            <a:xfrm>
              <a:off x="7714299" y="3716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9" name="tx569"/>
            <p:cNvSpPr/>
            <p:nvPr/>
          </p:nvSpPr>
          <p:spPr>
            <a:xfrm>
              <a:off x="7875556" y="389925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70" name="tx570"/>
            <p:cNvSpPr/>
            <p:nvPr/>
          </p:nvSpPr>
          <p:spPr>
            <a:xfrm>
              <a:off x="8115132" y="37295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1" name="tx571"/>
            <p:cNvSpPr/>
            <p:nvPr/>
          </p:nvSpPr>
          <p:spPr>
            <a:xfrm>
              <a:off x="8324578" y="37948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72" name="tx572"/>
            <p:cNvSpPr/>
            <p:nvPr/>
          </p:nvSpPr>
          <p:spPr>
            <a:xfrm>
              <a:off x="8503894" y="39384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73" name="tx573"/>
            <p:cNvSpPr/>
            <p:nvPr/>
          </p:nvSpPr>
          <p:spPr>
            <a:xfrm>
              <a:off x="8713340" y="39253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74" name="tx574"/>
            <p:cNvSpPr/>
            <p:nvPr/>
          </p:nvSpPr>
          <p:spPr>
            <a:xfrm>
              <a:off x="8952916" y="38209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75" name="rc575"/>
            <p:cNvSpPr/>
            <p:nvPr/>
          </p:nvSpPr>
          <p:spPr>
            <a:xfrm>
              <a:off x="7461677" y="4787209"/>
              <a:ext cx="1612733" cy="1019640"/>
            </a:xfrm>
            <a:prstGeom prst="rect">
              <a:avLst/>
            </a:prstGeom>
            <a:solidFill>
              <a:srgbClr val="EBEBEB">
                <a:alpha val="100000"/>
              </a:srgbClr>
            </a:solidFill>
          </p:spPr>
          <p:txBody>
            <a:bodyPr/>
            <a:lstStyle/>
            <a:p/>
          </p:txBody>
        </p:sp>
        <p:sp>
          <p:nvSpPr>
            <p:cNvPr id="576" name="pl576"/>
            <p:cNvSpPr/>
            <p:nvPr/>
          </p:nvSpPr>
          <p:spPr>
            <a:xfrm>
              <a:off x="7461677" y="568869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7" name="pl577"/>
            <p:cNvSpPr/>
            <p:nvPr/>
          </p:nvSpPr>
          <p:spPr>
            <a:xfrm>
              <a:off x="7461677" y="536230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8" name="pl578"/>
            <p:cNvSpPr/>
            <p:nvPr/>
          </p:nvSpPr>
          <p:spPr>
            <a:xfrm>
              <a:off x="7461677" y="503591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79" name="pl579"/>
            <p:cNvSpPr/>
            <p:nvPr/>
          </p:nvSpPr>
          <p:spPr>
            <a:xfrm>
              <a:off x="7461677" y="55255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0" name="pl580"/>
            <p:cNvSpPr/>
            <p:nvPr/>
          </p:nvSpPr>
          <p:spPr>
            <a:xfrm>
              <a:off x="7461677" y="519911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1" name="pl581"/>
            <p:cNvSpPr/>
            <p:nvPr/>
          </p:nvSpPr>
          <p:spPr>
            <a:xfrm>
              <a:off x="7461677" y="48727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82" name="pl58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7534983"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BEBEBE">
                  <a:alpha val="69803"/>
                </a:srgbClr>
              </a:solidFill>
              <a:prstDash val="solid"/>
              <a:round/>
            </a:ln>
          </p:spPr>
          <p:txBody>
            <a:bodyPr/>
            <a:lstStyle/>
            <a:p/>
          </p:txBody>
        </p:sp>
        <p:sp>
          <p:nvSpPr>
            <p:cNvPr id="591" name="pl591"/>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40651" cap="flat">
              <a:solidFill>
                <a:srgbClr val="BEBEBE">
                  <a:alpha val="69803"/>
                </a:srgbClr>
              </a:solidFill>
              <a:prstDash val="solid"/>
              <a:round/>
            </a:ln>
          </p:spPr>
          <p:txBody>
            <a:bodyPr/>
            <a:lstStyle/>
            <a:p/>
          </p:txBody>
        </p:sp>
        <p:sp>
          <p:nvSpPr>
            <p:cNvPr id="592" name="pl592"/>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35231" cap="flat">
              <a:solidFill>
                <a:srgbClr val="BEBEBE">
                  <a:alpha val="69803"/>
                </a:srgbClr>
              </a:solidFill>
              <a:prstDash val="solid"/>
              <a:round/>
            </a:ln>
          </p:spPr>
          <p:txBody>
            <a:bodyPr/>
            <a:lstStyle/>
            <a:p/>
          </p:txBody>
        </p:sp>
        <p:sp>
          <p:nvSpPr>
            <p:cNvPr id="593" name="pl593"/>
            <p:cNvSpPr/>
            <p:nvPr/>
          </p:nvSpPr>
          <p:spPr>
            <a:xfrm>
              <a:off x="7534983" y="5120779"/>
              <a:ext cx="1466121" cy="130555"/>
            </a:xfrm>
            <a:custGeom>
              <a:avLst/>
              <a:pathLst>
                <a:path w="1466121" h="130555">
                  <a:moveTo>
                    <a:pt x="0" y="0"/>
                  </a:moveTo>
                  <a:lnTo>
                    <a:pt x="209445" y="78333"/>
                  </a:lnTo>
                  <a:lnTo>
                    <a:pt x="418891" y="117500"/>
                  </a:lnTo>
                  <a:lnTo>
                    <a:pt x="628337" y="130555"/>
                  </a:lnTo>
                  <a:lnTo>
                    <a:pt x="837783" y="91389"/>
                  </a:lnTo>
                  <a:lnTo>
                    <a:pt x="1047229" y="52222"/>
                  </a:lnTo>
                  <a:lnTo>
                    <a:pt x="1256675" y="39166"/>
                  </a:lnTo>
                  <a:lnTo>
                    <a:pt x="1466121" y="39166"/>
                  </a:lnTo>
                </a:path>
              </a:pathLst>
            </a:custGeom>
            <a:ln w="20325" cap="flat">
              <a:solidFill>
                <a:srgbClr val="6B6B6B">
                  <a:alpha val="100000"/>
                </a:srgbClr>
              </a:solidFill>
              <a:prstDash val="solid"/>
              <a:round/>
            </a:ln>
          </p:spPr>
          <p:txBody>
            <a:bodyPr/>
            <a:lstStyle/>
            <a:p/>
          </p:txBody>
        </p:sp>
        <p:sp>
          <p:nvSpPr>
            <p:cNvPr id="594" name="pl594"/>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40651" cap="flat">
              <a:solidFill>
                <a:srgbClr val="000000">
                  <a:alpha val="100000"/>
                </a:srgbClr>
              </a:solidFill>
              <a:prstDash val="solid"/>
              <a:round/>
            </a:ln>
          </p:spPr>
          <p:txBody>
            <a:bodyPr/>
            <a:lstStyle/>
            <a:p/>
          </p:txBody>
        </p:sp>
        <p:sp>
          <p:nvSpPr>
            <p:cNvPr id="595" name="pl595"/>
            <p:cNvSpPr/>
            <p:nvPr/>
          </p:nvSpPr>
          <p:spPr>
            <a:xfrm>
              <a:off x="7534983" y="5199112"/>
              <a:ext cx="1466121" cy="274167"/>
            </a:xfrm>
            <a:custGeom>
              <a:avLst/>
              <a:pathLst>
                <a:path w="1466121" h="274167">
                  <a:moveTo>
                    <a:pt x="0" y="52222"/>
                  </a:moveTo>
                  <a:lnTo>
                    <a:pt x="209445" y="0"/>
                  </a:lnTo>
                  <a:lnTo>
                    <a:pt x="418891" y="130555"/>
                  </a:lnTo>
                  <a:lnTo>
                    <a:pt x="628337" y="104444"/>
                  </a:lnTo>
                  <a:lnTo>
                    <a:pt x="837783" y="274167"/>
                  </a:lnTo>
                  <a:lnTo>
                    <a:pt x="1047229" y="130555"/>
                  </a:lnTo>
                  <a:lnTo>
                    <a:pt x="1256675" y="26111"/>
                  </a:lnTo>
                  <a:lnTo>
                    <a:pt x="1466121" y="182778"/>
                  </a:lnTo>
                </a:path>
              </a:pathLst>
            </a:custGeom>
            <a:ln w="35231" cap="flat">
              <a:solidFill>
                <a:srgbClr val="80BD41">
                  <a:alpha val="100000"/>
                </a:srgbClr>
              </a:solidFill>
              <a:prstDash val="solid"/>
              <a:round/>
            </a:ln>
          </p:spPr>
          <p:txBody>
            <a:bodyPr/>
            <a:lstStyle/>
            <a:p/>
          </p:txBody>
        </p:sp>
        <p:sp>
          <p:nvSpPr>
            <p:cNvPr id="596" name="pl596"/>
            <p:cNvSpPr/>
            <p:nvPr/>
          </p:nvSpPr>
          <p:spPr>
            <a:xfrm>
              <a:off x="7461677" y="519911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97" name="tx597"/>
            <p:cNvSpPr/>
            <p:nvPr/>
          </p:nvSpPr>
          <p:spPr>
            <a:xfrm>
              <a:off x="7486794" y="5072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98" name="tx598"/>
            <p:cNvSpPr/>
            <p:nvPr/>
          </p:nvSpPr>
          <p:spPr>
            <a:xfrm>
              <a:off x="7714299" y="502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9" name="tx599"/>
            <p:cNvSpPr/>
            <p:nvPr/>
          </p:nvSpPr>
          <p:spPr>
            <a:xfrm>
              <a:off x="7875556" y="5151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00" name="tx600"/>
            <p:cNvSpPr/>
            <p:nvPr/>
          </p:nvSpPr>
          <p:spPr>
            <a:xfrm>
              <a:off x="8115132" y="51250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01" name="tx601"/>
            <p:cNvSpPr/>
            <p:nvPr/>
          </p:nvSpPr>
          <p:spPr>
            <a:xfrm>
              <a:off x="8294448" y="52947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602" name="tx602"/>
            <p:cNvSpPr/>
            <p:nvPr/>
          </p:nvSpPr>
          <p:spPr>
            <a:xfrm>
              <a:off x="8503894" y="51511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03" name="tx603"/>
            <p:cNvSpPr/>
            <p:nvPr/>
          </p:nvSpPr>
          <p:spPr>
            <a:xfrm>
              <a:off x="8743470" y="50466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4" name="tx604"/>
            <p:cNvSpPr/>
            <p:nvPr/>
          </p:nvSpPr>
          <p:spPr>
            <a:xfrm>
              <a:off x="8922786" y="520333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605" name="tx605"/>
            <p:cNvSpPr/>
            <p:nvPr/>
          </p:nvSpPr>
          <p:spPr>
            <a:xfrm>
              <a:off x="1299501" y="463977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606" name="tx606"/>
            <p:cNvSpPr/>
            <p:nvPr/>
          </p:nvSpPr>
          <p:spPr>
            <a:xfrm>
              <a:off x="3103027" y="4639778"/>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607" name="tx607"/>
            <p:cNvSpPr/>
            <p:nvPr/>
          </p:nvSpPr>
          <p:spPr>
            <a:xfrm>
              <a:off x="4462338" y="4639778"/>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Kitts and Nevis</a:t>
              </a:r>
            </a:p>
          </p:txBody>
        </p:sp>
        <p:sp>
          <p:nvSpPr>
            <p:cNvPr id="608" name="tx608"/>
            <p:cNvSpPr/>
            <p:nvPr/>
          </p:nvSpPr>
          <p:spPr>
            <a:xfrm>
              <a:off x="6383776"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609" name="tx609"/>
            <p:cNvSpPr/>
            <p:nvPr/>
          </p:nvSpPr>
          <p:spPr>
            <a:xfrm>
              <a:off x="8006983" y="4639778"/>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610" name="tx610"/>
            <p:cNvSpPr/>
            <p:nvPr/>
          </p:nvSpPr>
          <p:spPr>
            <a:xfrm>
              <a:off x="1321218" y="3335696"/>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611" name="tx611"/>
            <p:cNvSpPr/>
            <p:nvPr/>
          </p:nvSpPr>
          <p:spPr>
            <a:xfrm>
              <a:off x="2947670" y="3335696"/>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612" name="tx612"/>
            <p:cNvSpPr/>
            <p:nvPr/>
          </p:nvSpPr>
          <p:spPr>
            <a:xfrm>
              <a:off x="4661083"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613" name="tx613"/>
            <p:cNvSpPr/>
            <p:nvPr/>
          </p:nvSpPr>
          <p:spPr>
            <a:xfrm>
              <a:off x="6331015"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614" name="tx614"/>
            <p:cNvSpPr/>
            <p:nvPr/>
          </p:nvSpPr>
          <p:spPr>
            <a:xfrm>
              <a:off x="8059881" y="333569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615" name="tx615"/>
            <p:cNvSpPr/>
            <p:nvPr/>
          </p:nvSpPr>
          <p:spPr>
            <a:xfrm>
              <a:off x="1411469" y="2031614"/>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616" name="tx616"/>
            <p:cNvSpPr/>
            <p:nvPr/>
          </p:nvSpPr>
          <p:spPr>
            <a:xfrm>
              <a:off x="2985069" y="2031614"/>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617" name="tx617"/>
            <p:cNvSpPr/>
            <p:nvPr/>
          </p:nvSpPr>
          <p:spPr>
            <a:xfrm>
              <a:off x="4670547" y="2031614"/>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618" name="tx618"/>
            <p:cNvSpPr/>
            <p:nvPr/>
          </p:nvSpPr>
          <p:spPr>
            <a:xfrm>
              <a:off x="6088836" y="2031614"/>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619" name="tx619"/>
            <p:cNvSpPr/>
            <p:nvPr/>
          </p:nvSpPr>
          <p:spPr>
            <a:xfrm>
              <a:off x="8059881" y="203161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620" name="tx620"/>
            <p:cNvSpPr/>
            <p:nvPr/>
          </p:nvSpPr>
          <p:spPr>
            <a:xfrm>
              <a:off x="129950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621" name="tx621"/>
            <p:cNvSpPr/>
            <p:nvPr/>
          </p:nvSpPr>
          <p:spPr>
            <a:xfrm>
              <a:off x="2984978"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622" name="tx622"/>
            <p:cNvSpPr/>
            <p:nvPr/>
          </p:nvSpPr>
          <p:spPr>
            <a:xfrm>
              <a:off x="4664146"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23" name="tx623"/>
            <p:cNvSpPr/>
            <p:nvPr/>
          </p:nvSpPr>
          <p:spPr>
            <a:xfrm>
              <a:off x="6433565"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624" name="tx624"/>
            <p:cNvSpPr/>
            <p:nvPr/>
          </p:nvSpPr>
          <p:spPr>
            <a:xfrm>
              <a:off x="8103497"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625" name="pl62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08182" y="1573251"/>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tx706"/>
            <p:cNvSpPr/>
            <p:nvPr/>
          </p:nvSpPr>
          <p:spPr>
            <a:xfrm>
              <a:off x="607577" y="124686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7" name="tx707"/>
            <p:cNvSpPr/>
            <p:nvPr/>
          </p:nvSpPr>
          <p:spPr>
            <a:xfrm>
              <a:off x="545398" y="92047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8" name="pl708"/>
            <p:cNvSpPr/>
            <p:nvPr/>
          </p:nvSpPr>
          <p:spPr>
            <a:xfrm>
              <a:off x="697592" y="16132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697592" y="128686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697592" y="9604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08182" y="2877333"/>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2" name="tx712"/>
            <p:cNvSpPr/>
            <p:nvPr/>
          </p:nvSpPr>
          <p:spPr>
            <a:xfrm>
              <a:off x="607577" y="255094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3" name="tx713"/>
            <p:cNvSpPr/>
            <p:nvPr/>
          </p:nvSpPr>
          <p:spPr>
            <a:xfrm>
              <a:off x="545398" y="222455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4" name="pl714"/>
            <p:cNvSpPr/>
            <p:nvPr/>
          </p:nvSpPr>
          <p:spPr>
            <a:xfrm>
              <a:off x="697592" y="291733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697592" y="25909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697592" y="22645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08182" y="418141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8" name="tx718"/>
            <p:cNvSpPr/>
            <p:nvPr/>
          </p:nvSpPr>
          <p:spPr>
            <a:xfrm>
              <a:off x="607577" y="385502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9" name="tx719"/>
            <p:cNvSpPr/>
            <p:nvPr/>
          </p:nvSpPr>
          <p:spPr>
            <a:xfrm>
              <a:off x="545398" y="352863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0" name="pl720"/>
            <p:cNvSpPr/>
            <p:nvPr/>
          </p:nvSpPr>
          <p:spPr>
            <a:xfrm>
              <a:off x="697592" y="42214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697592" y="38950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697592" y="35686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08182" y="5485497"/>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4" name="tx724"/>
            <p:cNvSpPr/>
            <p:nvPr/>
          </p:nvSpPr>
          <p:spPr>
            <a:xfrm>
              <a:off x="607577" y="51591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25" name="tx725"/>
            <p:cNvSpPr/>
            <p:nvPr/>
          </p:nvSpPr>
          <p:spPr>
            <a:xfrm>
              <a:off x="545398" y="483271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6" name="pl726"/>
            <p:cNvSpPr/>
            <p:nvPr/>
          </p:nvSpPr>
          <p:spPr>
            <a:xfrm>
              <a:off x="697592" y="552550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697592" y="519911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697592" y="48727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30" name="tx730"/>
            <p:cNvSpPr/>
            <p:nvPr/>
          </p:nvSpPr>
          <p:spPr>
            <a:xfrm>
              <a:off x="732387" y="435349"/>
              <a:ext cx="562794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difference compared to 2019, by country, LACR, 2018-2025</a:t>
              </a:r>
            </a:p>
          </p:txBody>
        </p:sp>
        <p:sp>
          <p:nvSpPr>
            <p:cNvPr id="731" name="tx73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2" name="tx73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33" name="tx73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DTP3 coverage compared to 2019, for the 20 countries with the largest declines in coverage between 2019 and 2025. Among the 20 countries with the largest declines in DTP3 coverage between 2019 and 2025, Coverage was not higher in 2025 compared to 2019 in any of these 20 countries. Coverage was lower than in 2019 in 20 of these 20 countries (Argentina, Bahamas, Barbados, Belize, Bolivia, Chile, Colombia, Dominica, Dominican Republic, Ecuador, Grenada, Guatemala, Honduras, Nicaragua, Panama, Paraguay, Peru, St Kitts and Nevis, St Lucia, and Venezuela). The largest decline in coverage was 16% points in Bolivia from 75% in 2019 to 59% in 2025.</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9677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99885"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02999"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6113"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44592" y="573789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9" name="pl9"/>
            <p:cNvSpPr/>
            <p:nvPr/>
          </p:nvSpPr>
          <p:spPr>
            <a:xfrm>
              <a:off x="1644592" y="558213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0" name="pl10"/>
            <p:cNvSpPr/>
            <p:nvPr/>
          </p:nvSpPr>
          <p:spPr>
            <a:xfrm>
              <a:off x="1644592" y="542637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1" name="pl11"/>
            <p:cNvSpPr/>
            <p:nvPr/>
          </p:nvSpPr>
          <p:spPr>
            <a:xfrm>
              <a:off x="1644592" y="527061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2" name="pl12"/>
            <p:cNvSpPr/>
            <p:nvPr/>
          </p:nvSpPr>
          <p:spPr>
            <a:xfrm>
              <a:off x="1644592" y="511485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3" name="pl13"/>
            <p:cNvSpPr/>
            <p:nvPr/>
          </p:nvSpPr>
          <p:spPr>
            <a:xfrm>
              <a:off x="1644592" y="495909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4" name="pl14"/>
            <p:cNvSpPr/>
            <p:nvPr/>
          </p:nvSpPr>
          <p:spPr>
            <a:xfrm>
              <a:off x="1644592" y="480333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5" name="pl15"/>
            <p:cNvSpPr/>
            <p:nvPr/>
          </p:nvSpPr>
          <p:spPr>
            <a:xfrm>
              <a:off x="1644592" y="464757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6" name="pl16"/>
            <p:cNvSpPr/>
            <p:nvPr/>
          </p:nvSpPr>
          <p:spPr>
            <a:xfrm>
              <a:off x="1644592" y="449181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7" name="pl17"/>
            <p:cNvSpPr/>
            <p:nvPr/>
          </p:nvSpPr>
          <p:spPr>
            <a:xfrm>
              <a:off x="1644592" y="433605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8" name="pl18"/>
            <p:cNvSpPr/>
            <p:nvPr/>
          </p:nvSpPr>
          <p:spPr>
            <a:xfrm>
              <a:off x="1644592" y="418029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9" name="pl19"/>
            <p:cNvSpPr/>
            <p:nvPr/>
          </p:nvSpPr>
          <p:spPr>
            <a:xfrm>
              <a:off x="1644592" y="402453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0" name="pl20"/>
            <p:cNvSpPr/>
            <p:nvPr/>
          </p:nvSpPr>
          <p:spPr>
            <a:xfrm>
              <a:off x="1644592" y="386877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1" name="pl21"/>
            <p:cNvSpPr/>
            <p:nvPr/>
          </p:nvSpPr>
          <p:spPr>
            <a:xfrm>
              <a:off x="1644592" y="371301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2" name="pl22"/>
            <p:cNvSpPr/>
            <p:nvPr/>
          </p:nvSpPr>
          <p:spPr>
            <a:xfrm>
              <a:off x="1644592" y="355725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3" name="pl23"/>
            <p:cNvSpPr/>
            <p:nvPr/>
          </p:nvSpPr>
          <p:spPr>
            <a:xfrm>
              <a:off x="1644592" y="340149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4" name="pl24"/>
            <p:cNvSpPr/>
            <p:nvPr/>
          </p:nvSpPr>
          <p:spPr>
            <a:xfrm>
              <a:off x="1644592" y="324573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5" name="pl25"/>
            <p:cNvSpPr/>
            <p:nvPr/>
          </p:nvSpPr>
          <p:spPr>
            <a:xfrm>
              <a:off x="1644592" y="308997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6" name="pl26"/>
            <p:cNvSpPr/>
            <p:nvPr/>
          </p:nvSpPr>
          <p:spPr>
            <a:xfrm>
              <a:off x="1644592" y="293421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7" name="pl27"/>
            <p:cNvSpPr/>
            <p:nvPr/>
          </p:nvSpPr>
          <p:spPr>
            <a:xfrm>
              <a:off x="1644592" y="277845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8" name="pl28"/>
            <p:cNvSpPr/>
            <p:nvPr/>
          </p:nvSpPr>
          <p:spPr>
            <a:xfrm>
              <a:off x="1644592" y="262269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9" name="pl29"/>
            <p:cNvSpPr/>
            <p:nvPr/>
          </p:nvSpPr>
          <p:spPr>
            <a:xfrm>
              <a:off x="1644592" y="246693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0" name="pl30"/>
            <p:cNvSpPr/>
            <p:nvPr/>
          </p:nvSpPr>
          <p:spPr>
            <a:xfrm>
              <a:off x="1644592" y="231117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1" name="pl31"/>
            <p:cNvSpPr/>
            <p:nvPr/>
          </p:nvSpPr>
          <p:spPr>
            <a:xfrm>
              <a:off x="1644592" y="215541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2" name="pl32"/>
            <p:cNvSpPr/>
            <p:nvPr/>
          </p:nvSpPr>
          <p:spPr>
            <a:xfrm>
              <a:off x="1644592" y="199965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3" name="pl33"/>
            <p:cNvSpPr/>
            <p:nvPr/>
          </p:nvSpPr>
          <p:spPr>
            <a:xfrm>
              <a:off x="1644592" y="184389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4" name="pl34"/>
            <p:cNvSpPr/>
            <p:nvPr/>
          </p:nvSpPr>
          <p:spPr>
            <a:xfrm>
              <a:off x="1644592" y="168813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5" name="pl35"/>
            <p:cNvSpPr/>
            <p:nvPr/>
          </p:nvSpPr>
          <p:spPr>
            <a:xfrm>
              <a:off x="1644592" y="153236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6" name="pl36"/>
            <p:cNvSpPr/>
            <p:nvPr/>
          </p:nvSpPr>
          <p:spPr>
            <a:xfrm>
              <a:off x="1644592" y="137660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7" name="pl37"/>
            <p:cNvSpPr/>
            <p:nvPr/>
          </p:nvSpPr>
          <p:spPr>
            <a:xfrm>
              <a:off x="1644592" y="122084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8" name="pl38"/>
            <p:cNvSpPr/>
            <p:nvPr/>
          </p:nvSpPr>
          <p:spPr>
            <a:xfrm>
              <a:off x="1644592" y="106508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9" name="pl39"/>
            <p:cNvSpPr/>
            <p:nvPr/>
          </p:nvSpPr>
          <p:spPr>
            <a:xfrm>
              <a:off x="1644592" y="90932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0" name="pl40"/>
            <p:cNvSpPr/>
            <p:nvPr/>
          </p:nvSpPr>
          <p:spPr>
            <a:xfrm>
              <a:off x="1644592" y="75356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1" name="pl41"/>
            <p:cNvSpPr/>
            <p:nvPr/>
          </p:nvSpPr>
          <p:spPr>
            <a:xfrm>
              <a:off x="1945215"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3448329"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95144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45455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79576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7476673" y="753567"/>
              <a:ext cx="420871" cy="0"/>
            </a:xfrm>
            <a:custGeom>
              <a:avLst/>
              <a:pathLst>
                <a:path w="420871" h="0">
                  <a:moveTo>
                    <a:pt x="0" y="0"/>
                  </a:moveTo>
                  <a:lnTo>
                    <a:pt x="240498" y="0"/>
                  </a:lnTo>
                  <a:lnTo>
                    <a:pt x="300622" y="0"/>
                  </a:lnTo>
                  <a:lnTo>
                    <a:pt x="420871" y="0"/>
                  </a:lnTo>
                  <a:lnTo>
                    <a:pt x="420871" y="0"/>
                  </a:lnTo>
                  <a:lnTo>
                    <a:pt x="420871" y="0"/>
                  </a:lnTo>
                  <a:lnTo>
                    <a:pt x="420871" y="0"/>
                  </a:lnTo>
                </a:path>
              </a:pathLst>
            </a:custGeom>
            <a:ln w="81303" cap="flat">
              <a:solidFill>
                <a:srgbClr val="E8E8E8">
                  <a:alpha val="100000"/>
                </a:srgbClr>
              </a:solidFill>
              <a:prstDash val="solid"/>
              <a:round/>
            </a:ln>
          </p:spPr>
          <p:txBody>
            <a:bodyPr/>
            <a:lstStyle/>
            <a:p/>
          </p:txBody>
        </p:sp>
        <p:sp>
          <p:nvSpPr>
            <p:cNvPr id="47" name="pl47"/>
            <p:cNvSpPr/>
            <p:nvPr/>
          </p:nvSpPr>
          <p:spPr>
            <a:xfrm>
              <a:off x="7897545" y="909328"/>
              <a:ext cx="0" cy="0"/>
            </a:xfrm>
            <a:custGeom>
              <a:avLst/>
              <a:pathLst>
                <a:path w="0" h="0">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p:txBody>
        </p:sp>
        <p:sp>
          <p:nvSpPr>
            <p:cNvPr id="48" name="pl48"/>
            <p:cNvSpPr/>
            <p:nvPr/>
          </p:nvSpPr>
          <p:spPr>
            <a:xfrm>
              <a:off x="7296300" y="1065088"/>
              <a:ext cx="601245" cy="0"/>
            </a:xfrm>
            <a:custGeom>
              <a:avLst/>
              <a:pathLst>
                <a:path w="601245" h="0">
                  <a:moveTo>
                    <a:pt x="0" y="0"/>
                  </a:moveTo>
                  <a:lnTo>
                    <a:pt x="360747" y="0"/>
                  </a:lnTo>
                  <a:lnTo>
                    <a:pt x="360747" y="0"/>
                  </a:lnTo>
                  <a:lnTo>
                    <a:pt x="420871" y="0"/>
                  </a:lnTo>
                  <a:lnTo>
                    <a:pt x="420871" y="0"/>
                  </a:lnTo>
                  <a:lnTo>
                    <a:pt x="480996" y="0"/>
                  </a:lnTo>
                  <a:lnTo>
                    <a:pt x="601245" y="0"/>
                  </a:lnTo>
                </a:path>
              </a:pathLst>
            </a:custGeom>
            <a:ln w="81303" cap="flat">
              <a:solidFill>
                <a:srgbClr val="E8E8E8">
                  <a:alpha val="100000"/>
                </a:srgbClr>
              </a:solidFill>
              <a:prstDash val="solid"/>
              <a:round/>
            </a:ln>
          </p:spPr>
          <p:txBody>
            <a:bodyPr/>
            <a:lstStyle/>
            <a:p/>
          </p:txBody>
        </p:sp>
        <p:sp>
          <p:nvSpPr>
            <p:cNvPr id="49" name="pl49"/>
            <p:cNvSpPr/>
            <p:nvPr/>
          </p:nvSpPr>
          <p:spPr>
            <a:xfrm>
              <a:off x="7837421" y="1220849"/>
              <a:ext cx="60124" cy="0"/>
            </a:xfrm>
            <a:custGeom>
              <a:avLst/>
              <a:pathLst>
                <a:path w="60124" h="0">
                  <a:moveTo>
                    <a:pt x="0" y="0"/>
                  </a:moveTo>
                  <a:lnTo>
                    <a:pt x="60124" y="0"/>
                  </a:lnTo>
                  <a:lnTo>
                    <a:pt x="60124" y="0"/>
                  </a:lnTo>
                  <a:lnTo>
                    <a:pt x="60124" y="0"/>
                  </a:lnTo>
                  <a:lnTo>
                    <a:pt x="60124" y="0"/>
                  </a:lnTo>
                  <a:lnTo>
                    <a:pt x="60124" y="0"/>
                  </a:lnTo>
                  <a:lnTo>
                    <a:pt x="60124" y="0"/>
                  </a:lnTo>
                </a:path>
              </a:pathLst>
            </a:custGeom>
            <a:ln w="81303" cap="flat">
              <a:solidFill>
                <a:srgbClr val="E8E8E8">
                  <a:alpha val="100000"/>
                </a:srgbClr>
              </a:solidFill>
              <a:prstDash val="solid"/>
              <a:round/>
            </a:ln>
          </p:spPr>
          <p:txBody>
            <a:bodyPr/>
            <a:lstStyle/>
            <a:p/>
          </p:txBody>
        </p:sp>
        <p:sp>
          <p:nvSpPr>
            <p:cNvPr id="50" name="pl50"/>
            <p:cNvSpPr/>
            <p:nvPr/>
          </p:nvSpPr>
          <p:spPr>
            <a:xfrm>
              <a:off x="7476673" y="1376609"/>
              <a:ext cx="420871" cy="0"/>
            </a:xfrm>
            <a:custGeom>
              <a:avLst/>
              <a:pathLst>
                <a:path w="420871" h="0">
                  <a:moveTo>
                    <a:pt x="0" y="0"/>
                  </a:moveTo>
                  <a:lnTo>
                    <a:pt x="120249" y="0"/>
                  </a:lnTo>
                  <a:lnTo>
                    <a:pt x="300622" y="0"/>
                  </a:lnTo>
                  <a:lnTo>
                    <a:pt x="300622" y="0"/>
                  </a:lnTo>
                  <a:lnTo>
                    <a:pt x="420871" y="0"/>
                  </a:lnTo>
                  <a:lnTo>
                    <a:pt x="420871" y="0"/>
                  </a:lnTo>
                  <a:lnTo>
                    <a:pt x="420871" y="0"/>
                  </a:lnTo>
                </a:path>
              </a:pathLst>
            </a:custGeom>
            <a:ln w="81303" cap="flat">
              <a:solidFill>
                <a:srgbClr val="E8E8E8">
                  <a:alpha val="100000"/>
                </a:srgbClr>
              </a:solidFill>
              <a:prstDash val="solid"/>
              <a:round/>
            </a:ln>
          </p:spPr>
          <p:txBody>
            <a:bodyPr/>
            <a:lstStyle/>
            <a:p/>
          </p:txBody>
        </p:sp>
        <p:sp>
          <p:nvSpPr>
            <p:cNvPr id="51" name="pl51"/>
            <p:cNvSpPr/>
            <p:nvPr/>
          </p:nvSpPr>
          <p:spPr>
            <a:xfrm>
              <a:off x="7416549" y="1532369"/>
              <a:ext cx="480996" cy="0"/>
            </a:xfrm>
            <a:custGeom>
              <a:avLst/>
              <a:pathLst>
                <a:path w="480996" h="0">
                  <a:moveTo>
                    <a:pt x="0" y="0"/>
                  </a:moveTo>
                  <a:lnTo>
                    <a:pt x="120249" y="0"/>
                  </a:lnTo>
                  <a:lnTo>
                    <a:pt x="120249" y="0"/>
                  </a:lnTo>
                  <a:lnTo>
                    <a:pt x="180373" y="0"/>
                  </a:lnTo>
                  <a:lnTo>
                    <a:pt x="300622" y="0"/>
                  </a:lnTo>
                  <a:lnTo>
                    <a:pt x="360747" y="0"/>
                  </a:lnTo>
                  <a:lnTo>
                    <a:pt x="480996" y="0"/>
                  </a:lnTo>
                </a:path>
              </a:pathLst>
            </a:custGeom>
            <a:ln w="81303" cap="flat">
              <a:solidFill>
                <a:srgbClr val="E8E8E8">
                  <a:alpha val="100000"/>
                </a:srgbClr>
              </a:solidFill>
              <a:prstDash val="solid"/>
              <a:round/>
            </a:ln>
          </p:spPr>
          <p:txBody>
            <a:bodyPr/>
            <a:lstStyle/>
            <a:p/>
          </p:txBody>
        </p:sp>
        <p:sp>
          <p:nvSpPr>
            <p:cNvPr id="52" name="pl52"/>
            <p:cNvSpPr/>
            <p:nvPr/>
          </p:nvSpPr>
          <p:spPr>
            <a:xfrm>
              <a:off x="7536798" y="1688130"/>
              <a:ext cx="360747" cy="0"/>
            </a:xfrm>
            <a:custGeom>
              <a:avLst/>
              <a:pathLst>
                <a:path w="360747" h="0">
                  <a:moveTo>
                    <a:pt x="0" y="0"/>
                  </a:moveTo>
                  <a:lnTo>
                    <a:pt x="120249" y="0"/>
                  </a:lnTo>
                  <a:lnTo>
                    <a:pt x="120249" y="0"/>
                  </a:lnTo>
                  <a:lnTo>
                    <a:pt x="180373" y="0"/>
                  </a:lnTo>
                  <a:lnTo>
                    <a:pt x="240498" y="0"/>
                  </a:lnTo>
                  <a:lnTo>
                    <a:pt x="360747" y="0"/>
                  </a:lnTo>
                  <a:lnTo>
                    <a:pt x="360747" y="0"/>
                  </a:lnTo>
                </a:path>
              </a:pathLst>
            </a:custGeom>
            <a:ln w="81303" cap="flat">
              <a:solidFill>
                <a:srgbClr val="E8E8E8">
                  <a:alpha val="100000"/>
                </a:srgbClr>
              </a:solidFill>
              <a:prstDash val="solid"/>
              <a:round/>
            </a:ln>
          </p:spPr>
          <p:txBody>
            <a:bodyPr/>
            <a:lstStyle/>
            <a:p/>
          </p:txBody>
        </p:sp>
        <p:sp>
          <p:nvSpPr>
            <p:cNvPr id="53" name="pl53"/>
            <p:cNvSpPr/>
            <p:nvPr/>
          </p:nvSpPr>
          <p:spPr>
            <a:xfrm>
              <a:off x="7657047" y="1843890"/>
              <a:ext cx="240498" cy="0"/>
            </a:xfrm>
            <a:custGeom>
              <a:avLst/>
              <a:pathLst>
                <a:path w="240498" h="0">
                  <a:moveTo>
                    <a:pt x="0" y="0"/>
                  </a:moveTo>
                  <a:lnTo>
                    <a:pt x="60124" y="0"/>
                  </a:lnTo>
                  <a:lnTo>
                    <a:pt x="240498" y="0"/>
                  </a:lnTo>
                  <a:lnTo>
                    <a:pt x="240498" y="0"/>
                  </a:lnTo>
                  <a:lnTo>
                    <a:pt x="240498" y="0"/>
                  </a:lnTo>
                  <a:lnTo>
                    <a:pt x="240498" y="0"/>
                  </a:lnTo>
                  <a:lnTo>
                    <a:pt x="240498" y="0"/>
                  </a:lnTo>
                </a:path>
              </a:pathLst>
            </a:custGeom>
            <a:ln w="81303" cap="flat">
              <a:solidFill>
                <a:srgbClr val="E8E8E8">
                  <a:alpha val="100000"/>
                </a:srgbClr>
              </a:solidFill>
              <a:prstDash val="solid"/>
              <a:round/>
            </a:ln>
          </p:spPr>
          <p:txBody>
            <a:bodyPr/>
            <a:lstStyle/>
            <a:p/>
          </p:txBody>
        </p:sp>
        <p:sp>
          <p:nvSpPr>
            <p:cNvPr id="54" name="pl54"/>
            <p:cNvSpPr/>
            <p:nvPr/>
          </p:nvSpPr>
          <p:spPr>
            <a:xfrm>
              <a:off x="7416549" y="1999650"/>
              <a:ext cx="300622" cy="0"/>
            </a:xfrm>
            <a:custGeom>
              <a:avLst/>
              <a:pathLst>
                <a:path w="300622" h="0">
                  <a:moveTo>
                    <a:pt x="0" y="0"/>
                  </a:moveTo>
                  <a:lnTo>
                    <a:pt x="60124" y="0"/>
                  </a:lnTo>
                  <a:lnTo>
                    <a:pt x="180373" y="0"/>
                  </a:lnTo>
                  <a:lnTo>
                    <a:pt x="180373" y="0"/>
                  </a:lnTo>
                  <a:lnTo>
                    <a:pt x="180373" y="0"/>
                  </a:lnTo>
                  <a:lnTo>
                    <a:pt x="240498" y="0"/>
                  </a:lnTo>
                  <a:lnTo>
                    <a:pt x="300622" y="0"/>
                  </a:lnTo>
                </a:path>
              </a:pathLst>
            </a:custGeom>
            <a:ln w="81303" cap="flat">
              <a:solidFill>
                <a:srgbClr val="E8E8E8">
                  <a:alpha val="100000"/>
                </a:srgbClr>
              </a:solidFill>
              <a:prstDash val="solid"/>
              <a:round/>
            </a:ln>
          </p:spPr>
          <p:txBody>
            <a:bodyPr/>
            <a:lstStyle/>
            <a:p/>
          </p:txBody>
        </p:sp>
        <p:sp>
          <p:nvSpPr>
            <p:cNvPr id="55" name="pl55"/>
            <p:cNvSpPr/>
            <p:nvPr/>
          </p:nvSpPr>
          <p:spPr>
            <a:xfrm>
              <a:off x="7536798" y="2155411"/>
              <a:ext cx="180373" cy="0"/>
            </a:xfrm>
            <a:custGeom>
              <a:avLst/>
              <a:pathLst>
                <a:path w="180373" h="0">
                  <a:moveTo>
                    <a:pt x="0" y="0"/>
                  </a:moveTo>
                  <a:lnTo>
                    <a:pt x="120249" y="0"/>
                  </a:lnTo>
                  <a:lnTo>
                    <a:pt x="120249" y="0"/>
                  </a:lnTo>
                  <a:lnTo>
                    <a:pt x="120249" y="0"/>
                  </a:lnTo>
                  <a:lnTo>
                    <a:pt x="180373" y="0"/>
                  </a:lnTo>
                  <a:lnTo>
                    <a:pt x="180373" y="0"/>
                  </a:lnTo>
                  <a:lnTo>
                    <a:pt x="180373" y="0"/>
                  </a:lnTo>
                </a:path>
              </a:pathLst>
            </a:custGeom>
            <a:ln w="81303" cap="flat">
              <a:solidFill>
                <a:srgbClr val="E8E8E8">
                  <a:alpha val="100000"/>
                </a:srgbClr>
              </a:solidFill>
              <a:prstDash val="solid"/>
              <a:round/>
            </a:ln>
          </p:spPr>
          <p:txBody>
            <a:bodyPr/>
            <a:lstStyle/>
            <a:p/>
          </p:txBody>
        </p:sp>
        <p:sp>
          <p:nvSpPr>
            <p:cNvPr id="56" name="pl56"/>
            <p:cNvSpPr/>
            <p:nvPr/>
          </p:nvSpPr>
          <p:spPr>
            <a:xfrm>
              <a:off x="7356424" y="2311171"/>
              <a:ext cx="541120" cy="0"/>
            </a:xfrm>
            <a:custGeom>
              <a:avLst/>
              <a:pathLst>
                <a:path w="541120" h="0">
                  <a:moveTo>
                    <a:pt x="0" y="0"/>
                  </a:moveTo>
                  <a:lnTo>
                    <a:pt x="300622" y="0"/>
                  </a:lnTo>
                  <a:lnTo>
                    <a:pt x="360747" y="0"/>
                  </a:lnTo>
                  <a:lnTo>
                    <a:pt x="360747" y="0"/>
                  </a:lnTo>
                  <a:lnTo>
                    <a:pt x="480996" y="0"/>
                  </a:lnTo>
                  <a:lnTo>
                    <a:pt x="541120" y="0"/>
                  </a:lnTo>
                  <a:lnTo>
                    <a:pt x="541120" y="0"/>
                  </a:lnTo>
                </a:path>
              </a:pathLst>
            </a:custGeom>
            <a:ln w="81303" cap="flat">
              <a:solidFill>
                <a:srgbClr val="E8E8E8">
                  <a:alpha val="100000"/>
                </a:srgbClr>
              </a:solidFill>
              <a:prstDash val="solid"/>
              <a:round/>
            </a:ln>
          </p:spPr>
          <p:txBody>
            <a:bodyPr/>
            <a:lstStyle/>
            <a:p/>
          </p:txBody>
        </p:sp>
        <p:sp>
          <p:nvSpPr>
            <p:cNvPr id="57" name="pl57"/>
            <p:cNvSpPr/>
            <p:nvPr/>
          </p:nvSpPr>
          <p:spPr>
            <a:xfrm>
              <a:off x="7657047" y="2466931"/>
              <a:ext cx="240498" cy="0"/>
            </a:xfrm>
            <a:custGeom>
              <a:avLst/>
              <a:pathLst>
                <a:path w="240498" h="0">
                  <a:moveTo>
                    <a:pt x="0" y="0"/>
                  </a:moveTo>
                  <a:lnTo>
                    <a:pt x="60124" y="0"/>
                  </a:lnTo>
                  <a:lnTo>
                    <a:pt x="60124" y="0"/>
                  </a:lnTo>
                  <a:lnTo>
                    <a:pt x="60124" y="0"/>
                  </a:lnTo>
                  <a:lnTo>
                    <a:pt x="120249" y="0"/>
                  </a:lnTo>
                  <a:lnTo>
                    <a:pt x="120249" y="0"/>
                  </a:lnTo>
                  <a:lnTo>
                    <a:pt x="240498" y="0"/>
                  </a:lnTo>
                </a:path>
              </a:pathLst>
            </a:custGeom>
            <a:ln w="81303" cap="flat">
              <a:solidFill>
                <a:srgbClr val="E8E8E8">
                  <a:alpha val="100000"/>
                </a:srgbClr>
              </a:solidFill>
              <a:prstDash val="solid"/>
              <a:round/>
            </a:ln>
          </p:spPr>
          <p:txBody>
            <a:bodyPr/>
            <a:lstStyle/>
            <a:p/>
          </p:txBody>
        </p:sp>
        <p:sp>
          <p:nvSpPr>
            <p:cNvPr id="58" name="pl58"/>
            <p:cNvSpPr/>
            <p:nvPr/>
          </p:nvSpPr>
          <p:spPr>
            <a:xfrm>
              <a:off x="6274182" y="2622692"/>
              <a:ext cx="1322740" cy="0"/>
            </a:xfrm>
            <a:custGeom>
              <a:avLst/>
              <a:pathLst>
                <a:path w="1322740" h="0">
                  <a:moveTo>
                    <a:pt x="0" y="0"/>
                  </a:moveTo>
                  <a:lnTo>
                    <a:pt x="300622" y="0"/>
                  </a:lnTo>
                  <a:lnTo>
                    <a:pt x="300622" y="0"/>
                  </a:lnTo>
                  <a:lnTo>
                    <a:pt x="841743" y="0"/>
                  </a:lnTo>
                  <a:lnTo>
                    <a:pt x="1262615" y="0"/>
                  </a:lnTo>
                  <a:lnTo>
                    <a:pt x="1262615" y="0"/>
                  </a:lnTo>
                  <a:lnTo>
                    <a:pt x="1322740" y="0"/>
                  </a:lnTo>
                </a:path>
              </a:pathLst>
            </a:custGeom>
            <a:ln w="81303" cap="flat">
              <a:solidFill>
                <a:srgbClr val="E8E8E8">
                  <a:alpha val="100000"/>
                </a:srgbClr>
              </a:solidFill>
              <a:prstDash val="solid"/>
              <a:round/>
            </a:ln>
          </p:spPr>
          <p:txBody>
            <a:bodyPr/>
            <a:lstStyle/>
            <a:p/>
          </p:txBody>
        </p:sp>
        <p:sp>
          <p:nvSpPr>
            <p:cNvPr id="59" name="pl59"/>
            <p:cNvSpPr/>
            <p:nvPr/>
          </p:nvSpPr>
          <p:spPr>
            <a:xfrm>
              <a:off x="7176051" y="2778452"/>
              <a:ext cx="420871" cy="0"/>
            </a:xfrm>
            <a:custGeom>
              <a:avLst/>
              <a:pathLst>
                <a:path w="420871" h="0">
                  <a:moveTo>
                    <a:pt x="0" y="0"/>
                  </a:moveTo>
                  <a:lnTo>
                    <a:pt x="0" y="0"/>
                  </a:lnTo>
                  <a:lnTo>
                    <a:pt x="60124" y="0"/>
                  </a:lnTo>
                  <a:lnTo>
                    <a:pt x="120249" y="0"/>
                  </a:lnTo>
                  <a:lnTo>
                    <a:pt x="180373" y="0"/>
                  </a:lnTo>
                  <a:lnTo>
                    <a:pt x="300622" y="0"/>
                  </a:lnTo>
                  <a:lnTo>
                    <a:pt x="420871" y="0"/>
                  </a:lnTo>
                </a:path>
              </a:pathLst>
            </a:custGeom>
            <a:ln w="81303" cap="flat">
              <a:solidFill>
                <a:srgbClr val="E8E8E8">
                  <a:alpha val="100000"/>
                </a:srgbClr>
              </a:solidFill>
              <a:prstDash val="solid"/>
              <a:round/>
            </a:ln>
          </p:spPr>
          <p:txBody>
            <a:bodyPr/>
            <a:lstStyle/>
            <a:p/>
          </p:txBody>
        </p:sp>
        <p:sp>
          <p:nvSpPr>
            <p:cNvPr id="60" name="pl60"/>
            <p:cNvSpPr/>
            <p:nvPr/>
          </p:nvSpPr>
          <p:spPr>
            <a:xfrm>
              <a:off x="5312190" y="2934212"/>
              <a:ext cx="2585355" cy="0"/>
            </a:xfrm>
            <a:custGeom>
              <a:avLst/>
              <a:pathLst>
                <a:path w="2585355" h="0">
                  <a:moveTo>
                    <a:pt x="0" y="0"/>
                  </a:moveTo>
                  <a:lnTo>
                    <a:pt x="1563238" y="0"/>
                  </a:lnTo>
                  <a:lnTo>
                    <a:pt x="2044234" y="0"/>
                  </a:lnTo>
                  <a:lnTo>
                    <a:pt x="2044234" y="0"/>
                  </a:lnTo>
                  <a:lnTo>
                    <a:pt x="2164483" y="0"/>
                  </a:lnTo>
                  <a:lnTo>
                    <a:pt x="2404981" y="0"/>
                  </a:lnTo>
                  <a:lnTo>
                    <a:pt x="2585355" y="0"/>
                  </a:lnTo>
                </a:path>
              </a:pathLst>
            </a:custGeom>
            <a:ln w="81303" cap="flat">
              <a:solidFill>
                <a:srgbClr val="E8E8E8">
                  <a:alpha val="100000"/>
                </a:srgbClr>
              </a:solidFill>
              <a:prstDash val="solid"/>
              <a:round/>
            </a:ln>
          </p:spPr>
          <p:txBody>
            <a:bodyPr/>
            <a:lstStyle/>
            <a:p/>
          </p:txBody>
        </p:sp>
        <p:sp>
          <p:nvSpPr>
            <p:cNvPr id="61" name="pl61"/>
            <p:cNvSpPr/>
            <p:nvPr/>
          </p:nvSpPr>
          <p:spPr>
            <a:xfrm>
              <a:off x="6274182" y="3089973"/>
              <a:ext cx="1022117" cy="0"/>
            </a:xfrm>
            <a:custGeom>
              <a:avLst/>
              <a:pathLst>
                <a:path w="1022117" h="0">
                  <a:moveTo>
                    <a:pt x="0" y="0"/>
                  </a:moveTo>
                  <a:lnTo>
                    <a:pt x="360747" y="0"/>
                  </a:lnTo>
                  <a:lnTo>
                    <a:pt x="360747" y="0"/>
                  </a:lnTo>
                  <a:lnTo>
                    <a:pt x="601245" y="0"/>
                  </a:lnTo>
                  <a:lnTo>
                    <a:pt x="661370" y="0"/>
                  </a:lnTo>
                  <a:lnTo>
                    <a:pt x="781619" y="0"/>
                  </a:lnTo>
                  <a:lnTo>
                    <a:pt x="1022117" y="0"/>
                  </a:lnTo>
                </a:path>
              </a:pathLst>
            </a:custGeom>
            <a:ln w="81303" cap="flat">
              <a:solidFill>
                <a:srgbClr val="E8E8E8">
                  <a:alpha val="100000"/>
                </a:srgbClr>
              </a:solidFill>
              <a:prstDash val="solid"/>
              <a:round/>
            </a:ln>
          </p:spPr>
          <p:txBody>
            <a:bodyPr/>
            <a:lstStyle/>
            <a:p/>
          </p:txBody>
        </p:sp>
        <p:sp>
          <p:nvSpPr>
            <p:cNvPr id="62" name="pl62"/>
            <p:cNvSpPr/>
            <p:nvPr/>
          </p:nvSpPr>
          <p:spPr>
            <a:xfrm>
              <a:off x="6875428" y="3245733"/>
              <a:ext cx="480996" cy="0"/>
            </a:xfrm>
            <a:custGeom>
              <a:avLst/>
              <a:pathLst>
                <a:path w="480996" h="0">
                  <a:moveTo>
                    <a:pt x="0" y="0"/>
                  </a:moveTo>
                  <a:lnTo>
                    <a:pt x="120249" y="0"/>
                  </a:lnTo>
                  <a:lnTo>
                    <a:pt x="300622" y="0"/>
                  </a:lnTo>
                  <a:lnTo>
                    <a:pt x="300622" y="0"/>
                  </a:lnTo>
                  <a:lnTo>
                    <a:pt x="360747" y="0"/>
                  </a:lnTo>
                  <a:lnTo>
                    <a:pt x="420871" y="0"/>
                  </a:lnTo>
                  <a:lnTo>
                    <a:pt x="480996" y="0"/>
                  </a:lnTo>
                </a:path>
              </a:pathLst>
            </a:custGeom>
            <a:ln w="81303" cap="flat">
              <a:solidFill>
                <a:srgbClr val="E8E8E8">
                  <a:alpha val="100000"/>
                </a:srgbClr>
              </a:solidFill>
              <a:prstDash val="solid"/>
              <a:round/>
            </a:ln>
          </p:spPr>
          <p:txBody>
            <a:bodyPr/>
            <a:lstStyle/>
            <a:p/>
          </p:txBody>
        </p:sp>
        <p:sp>
          <p:nvSpPr>
            <p:cNvPr id="63" name="pl63"/>
            <p:cNvSpPr/>
            <p:nvPr/>
          </p:nvSpPr>
          <p:spPr>
            <a:xfrm>
              <a:off x="6033684" y="3401494"/>
              <a:ext cx="1322740" cy="0"/>
            </a:xfrm>
            <a:custGeom>
              <a:avLst/>
              <a:pathLst>
                <a:path w="1322740" h="0">
                  <a:moveTo>
                    <a:pt x="0" y="0"/>
                  </a:moveTo>
                  <a:lnTo>
                    <a:pt x="120249" y="0"/>
                  </a:lnTo>
                  <a:lnTo>
                    <a:pt x="541120" y="0"/>
                  </a:lnTo>
                  <a:lnTo>
                    <a:pt x="541120" y="0"/>
                  </a:lnTo>
                  <a:lnTo>
                    <a:pt x="1082241" y="0"/>
                  </a:lnTo>
                  <a:lnTo>
                    <a:pt x="1082241" y="0"/>
                  </a:lnTo>
                  <a:lnTo>
                    <a:pt x="1322740" y="0"/>
                  </a:lnTo>
                </a:path>
              </a:pathLst>
            </a:custGeom>
            <a:ln w="81303" cap="flat">
              <a:solidFill>
                <a:srgbClr val="E8E8E8">
                  <a:alpha val="100000"/>
                </a:srgbClr>
              </a:solidFill>
              <a:prstDash val="solid"/>
              <a:round/>
            </a:ln>
          </p:spPr>
          <p:txBody>
            <a:bodyPr/>
            <a:lstStyle/>
            <a:p/>
          </p:txBody>
        </p:sp>
        <p:sp>
          <p:nvSpPr>
            <p:cNvPr id="64" name="pl64"/>
            <p:cNvSpPr/>
            <p:nvPr/>
          </p:nvSpPr>
          <p:spPr>
            <a:xfrm>
              <a:off x="7115926" y="3557254"/>
              <a:ext cx="240498" cy="0"/>
            </a:xfrm>
            <a:custGeom>
              <a:avLst/>
              <a:pathLst>
                <a:path w="240498" h="0">
                  <a:moveTo>
                    <a:pt x="0" y="0"/>
                  </a:moveTo>
                  <a:lnTo>
                    <a:pt x="60124" y="0"/>
                  </a:lnTo>
                  <a:lnTo>
                    <a:pt x="60124" y="0"/>
                  </a:lnTo>
                  <a:lnTo>
                    <a:pt x="120249" y="0"/>
                  </a:lnTo>
                  <a:lnTo>
                    <a:pt x="180373" y="0"/>
                  </a:lnTo>
                  <a:lnTo>
                    <a:pt x="240498" y="0"/>
                  </a:lnTo>
                  <a:lnTo>
                    <a:pt x="240498" y="0"/>
                  </a:lnTo>
                </a:path>
              </a:pathLst>
            </a:custGeom>
            <a:ln w="81303" cap="flat">
              <a:solidFill>
                <a:srgbClr val="E8E8E8">
                  <a:alpha val="100000"/>
                </a:srgbClr>
              </a:solidFill>
              <a:prstDash val="solid"/>
              <a:round/>
            </a:ln>
          </p:spPr>
          <p:txBody>
            <a:bodyPr/>
            <a:lstStyle/>
            <a:p/>
          </p:txBody>
        </p:sp>
        <p:sp>
          <p:nvSpPr>
            <p:cNvPr id="65" name="pl65"/>
            <p:cNvSpPr/>
            <p:nvPr/>
          </p:nvSpPr>
          <p:spPr>
            <a:xfrm>
              <a:off x="6935552" y="3713014"/>
              <a:ext cx="420871" cy="0"/>
            </a:xfrm>
            <a:custGeom>
              <a:avLst/>
              <a:pathLst>
                <a:path w="420871" h="0">
                  <a:moveTo>
                    <a:pt x="0" y="0"/>
                  </a:moveTo>
                  <a:lnTo>
                    <a:pt x="120249" y="0"/>
                  </a:lnTo>
                  <a:lnTo>
                    <a:pt x="180373" y="0"/>
                  </a:lnTo>
                  <a:lnTo>
                    <a:pt x="240498" y="0"/>
                  </a:lnTo>
                  <a:lnTo>
                    <a:pt x="240498" y="0"/>
                  </a:lnTo>
                  <a:lnTo>
                    <a:pt x="360747" y="0"/>
                  </a:lnTo>
                  <a:lnTo>
                    <a:pt x="420871" y="0"/>
                  </a:lnTo>
                </a:path>
              </a:pathLst>
            </a:custGeom>
            <a:ln w="81303" cap="flat">
              <a:solidFill>
                <a:srgbClr val="E8E8E8">
                  <a:alpha val="100000"/>
                </a:srgbClr>
              </a:solidFill>
              <a:prstDash val="solid"/>
              <a:round/>
            </a:ln>
          </p:spPr>
          <p:txBody>
            <a:bodyPr/>
            <a:lstStyle/>
            <a:p/>
          </p:txBody>
        </p:sp>
        <p:sp>
          <p:nvSpPr>
            <p:cNvPr id="66" name="pl66"/>
            <p:cNvSpPr/>
            <p:nvPr/>
          </p:nvSpPr>
          <p:spPr>
            <a:xfrm>
              <a:off x="6875428" y="3868775"/>
              <a:ext cx="480996" cy="0"/>
            </a:xfrm>
            <a:custGeom>
              <a:avLst/>
              <a:pathLst>
                <a:path w="480996" h="0">
                  <a:moveTo>
                    <a:pt x="0" y="0"/>
                  </a:moveTo>
                  <a:lnTo>
                    <a:pt x="180373" y="0"/>
                  </a:lnTo>
                  <a:lnTo>
                    <a:pt x="180373" y="0"/>
                  </a:lnTo>
                  <a:lnTo>
                    <a:pt x="180373" y="0"/>
                  </a:lnTo>
                  <a:lnTo>
                    <a:pt x="180373" y="0"/>
                  </a:lnTo>
                  <a:lnTo>
                    <a:pt x="240498" y="0"/>
                  </a:lnTo>
                  <a:lnTo>
                    <a:pt x="480996" y="0"/>
                  </a:lnTo>
                </a:path>
              </a:pathLst>
            </a:custGeom>
            <a:ln w="81303" cap="flat">
              <a:solidFill>
                <a:srgbClr val="E8E8E8">
                  <a:alpha val="100000"/>
                </a:srgbClr>
              </a:solidFill>
              <a:prstDash val="solid"/>
              <a:round/>
            </a:ln>
          </p:spPr>
          <p:txBody>
            <a:bodyPr/>
            <a:lstStyle/>
            <a:p/>
          </p:txBody>
        </p:sp>
        <p:sp>
          <p:nvSpPr>
            <p:cNvPr id="67" name="pl67"/>
            <p:cNvSpPr/>
            <p:nvPr/>
          </p:nvSpPr>
          <p:spPr>
            <a:xfrm>
              <a:off x="6274182" y="4024535"/>
              <a:ext cx="961992" cy="0"/>
            </a:xfrm>
            <a:custGeom>
              <a:avLst/>
              <a:pathLst>
                <a:path w="961992" h="0">
                  <a:moveTo>
                    <a:pt x="0" y="0"/>
                  </a:moveTo>
                  <a:lnTo>
                    <a:pt x="601245" y="0"/>
                  </a:lnTo>
                  <a:lnTo>
                    <a:pt x="601245" y="0"/>
                  </a:lnTo>
                  <a:lnTo>
                    <a:pt x="721494" y="0"/>
                  </a:lnTo>
                  <a:lnTo>
                    <a:pt x="721494" y="0"/>
                  </a:lnTo>
                  <a:lnTo>
                    <a:pt x="721494" y="0"/>
                  </a:lnTo>
                  <a:lnTo>
                    <a:pt x="961992" y="0"/>
                  </a:lnTo>
                </a:path>
              </a:pathLst>
            </a:custGeom>
            <a:ln w="81303" cap="flat">
              <a:solidFill>
                <a:srgbClr val="E8E8E8">
                  <a:alpha val="100000"/>
                </a:srgbClr>
              </a:solidFill>
              <a:prstDash val="solid"/>
              <a:round/>
            </a:ln>
          </p:spPr>
          <p:txBody>
            <a:bodyPr/>
            <a:lstStyle/>
            <a:p/>
          </p:txBody>
        </p:sp>
        <p:sp>
          <p:nvSpPr>
            <p:cNvPr id="68" name="pl68"/>
            <p:cNvSpPr/>
            <p:nvPr/>
          </p:nvSpPr>
          <p:spPr>
            <a:xfrm>
              <a:off x="6394431" y="4180295"/>
              <a:ext cx="1503113" cy="0"/>
            </a:xfrm>
            <a:custGeom>
              <a:avLst/>
              <a:pathLst>
                <a:path w="1503113" h="0">
                  <a:moveTo>
                    <a:pt x="0" y="0"/>
                  </a:moveTo>
                  <a:lnTo>
                    <a:pt x="360747" y="0"/>
                  </a:lnTo>
                  <a:lnTo>
                    <a:pt x="420871" y="0"/>
                  </a:lnTo>
                  <a:lnTo>
                    <a:pt x="601245" y="0"/>
                  </a:lnTo>
                  <a:lnTo>
                    <a:pt x="721494" y="0"/>
                  </a:lnTo>
                  <a:lnTo>
                    <a:pt x="1082241" y="0"/>
                  </a:lnTo>
                  <a:lnTo>
                    <a:pt x="1503113" y="0"/>
                  </a:lnTo>
                </a:path>
              </a:pathLst>
            </a:custGeom>
            <a:ln w="81303" cap="flat">
              <a:solidFill>
                <a:srgbClr val="E8E8E8">
                  <a:alpha val="100000"/>
                </a:srgbClr>
              </a:solidFill>
              <a:prstDash val="solid"/>
              <a:round/>
            </a:ln>
          </p:spPr>
          <p:txBody>
            <a:bodyPr/>
            <a:lstStyle/>
            <a:p/>
          </p:txBody>
        </p:sp>
        <p:sp>
          <p:nvSpPr>
            <p:cNvPr id="69" name="pl69"/>
            <p:cNvSpPr/>
            <p:nvPr/>
          </p:nvSpPr>
          <p:spPr>
            <a:xfrm>
              <a:off x="6695054" y="4336056"/>
              <a:ext cx="1142366" cy="0"/>
            </a:xfrm>
            <a:custGeom>
              <a:avLst/>
              <a:pathLst>
                <a:path w="1142366" h="0">
                  <a:moveTo>
                    <a:pt x="0" y="0"/>
                  </a:moveTo>
                  <a:lnTo>
                    <a:pt x="240498" y="0"/>
                  </a:lnTo>
                  <a:lnTo>
                    <a:pt x="240498" y="0"/>
                  </a:lnTo>
                  <a:lnTo>
                    <a:pt x="300622" y="0"/>
                  </a:lnTo>
                  <a:lnTo>
                    <a:pt x="360747" y="0"/>
                  </a:lnTo>
                  <a:lnTo>
                    <a:pt x="541120" y="0"/>
                  </a:lnTo>
                  <a:lnTo>
                    <a:pt x="1142366" y="0"/>
                  </a:lnTo>
                </a:path>
              </a:pathLst>
            </a:custGeom>
            <a:ln w="81303" cap="flat">
              <a:solidFill>
                <a:srgbClr val="E8E8E8">
                  <a:alpha val="100000"/>
                </a:srgbClr>
              </a:solidFill>
              <a:prstDash val="solid"/>
              <a:round/>
            </a:ln>
          </p:spPr>
          <p:txBody>
            <a:bodyPr/>
            <a:lstStyle/>
            <a:p/>
          </p:txBody>
        </p:sp>
        <p:sp>
          <p:nvSpPr>
            <p:cNvPr id="70" name="pl70"/>
            <p:cNvSpPr/>
            <p:nvPr/>
          </p:nvSpPr>
          <p:spPr>
            <a:xfrm>
              <a:off x="6214058" y="4491816"/>
              <a:ext cx="1022117" cy="0"/>
            </a:xfrm>
            <a:custGeom>
              <a:avLst/>
              <a:pathLst>
                <a:path w="1022117" h="0">
                  <a:moveTo>
                    <a:pt x="0" y="0"/>
                  </a:moveTo>
                  <a:lnTo>
                    <a:pt x="60124" y="0"/>
                  </a:lnTo>
                  <a:lnTo>
                    <a:pt x="180373" y="0"/>
                  </a:lnTo>
                  <a:lnTo>
                    <a:pt x="541120" y="0"/>
                  </a:lnTo>
                  <a:lnTo>
                    <a:pt x="661370" y="0"/>
                  </a:lnTo>
                  <a:lnTo>
                    <a:pt x="961992" y="0"/>
                  </a:lnTo>
                  <a:lnTo>
                    <a:pt x="1022117" y="0"/>
                  </a:lnTo>
                </a:path>
              </a:pathLst>
            </a:custGeom>
            <a:ln w="81303" cap="flat">
              <a:solidFill>
                <a:srgbClr val="E8E8E8">
                  <a:alpha val="100000"/>
                </a:srgbClr>
              </a:solidFill>
              <a:prstDash val="solid"/>
              <a:round/>
            </a:ln>
          </p:spPr>
          <p:txBody>
            <a:bodyPr/>
            <a:lstStyle/>
            <a:p/>
          </p:txBody>
        </p:sp>
        <p:sp>
          <p:nvSpPr>
            <p:cNvPr id="71" name="pl71"/>
            <p:cNvSpPr/>
            <p:nvPr/>
          </p:nvSpPr>
          <p:spPr>
            <a:xfrm>
              <a:off x="6093809" y="4647576"/>
              <a:ext cx="1022117" cy="0"/>
            </a:xfrm>
            <a:custGeom>
              <a:avLst/>
              <a:pathLst>
                <a:path w="1022117" h="0">
                  <a:moveTo>
                    <a:pt x="0" y="0"/>
                  </a:moveTo>
                  <a:lnTo>
                    <a:pt x="60124" y="0"/>
                  </a:lnTo>
                  <a:lnTo>
                    <a:pt x="120249" y="0"/>
                  </a:lnTo>
                  <a:lnTo>
                    <a:pt x="601245" y="0"/>
                  </a:lnTo>
                  <a:lnTo>
                    <a:pt x="661370" y="0"/>
                  </a:lnTo>
                  <a:lnTo>
                    <a:pt x="661370" y="0"/>
                  </a:lnTo>
                  <a:lnTo>
                    <a:pt x="1022117" y="0"/>
                  </a:lnTo>
                </a:path>
              </a:pathLst>
            </a:custGeom>
            <a:ln w="81303" cap="flat">
              <a:solidFill>
                <a:srgbClr val="E8E8E8">
                  <a:alpha val="100000"/>
                </a:srgbClr>
              </a:solidFill>
              <a:prstDash val="solid"/>
              <a:round/>
            </a:ln>
          </p:spPr>
          <p:txBody>
            <a:bodyPr/>
            <a:lstStyle/>
            <a:p/>
          </p:txBody>
        </p:sp>
        <p:sp>
          <p:nvSpPr>
            <p:cNvPr id="72" name="pl72"/>
            <p:cNvSpPr/>
            <p:nvPr/>
          </p:nvSpPr>
          <p:spPr>
            <a:xfrm>
              <a:off x="5011567" y="4803337"/>
              <a:ext cx="1743611" cy="0"/>
            </a:xfrm>
            <a:custGeom>
              <a:avLst/>
              <a:pathLst>
                <a:path w="1743611" h="0">
                  <a:moveTo>
                    <a:pt x="0" y="0"/>
                  </a:moveTo>
                  <a:lnTo>
                    <a:pt x="1262615" y="0"/>
                  </a:lnTo>
                  <a:lnTo>
                    <a:pt x="1262615" y="0"/>
                  </a:lnTo>
                  <a:lnTo>
                    <a:pt x="1563238" y="0"/>
                  </a:lnTo>
                  <a:lnTo>
                    <a:pt x="1563238" y="0"/>
                  </a:lnTo>
                  <a:lnTo>
                    <a:pt x="1743611" y="0"/>
                  </a:lnTo>
                  <a:lnTo>
                    <a:pt x="1743611" y="0"/>
                  </a:lnTo>
                </a:path>
              </a:pathLst>
            </a:custGeom>
            <a:ln w="81303" cap="flat">
              <a:solidFill>
                <a:srgbClr val="E8E8E8">
                  <a:alpha val="100000"/>
                </a:srgbClr>
              </a:solidFill>
              <a:prstDash val="solid"/>
              <a:round/>
            </a:ln>
          </p:spPr>
          <p:txBody>
            <a:bodyPr/>
            <a:lstStyle/>
            <a:p/>
          </p:txBody>
        </p:sp>
        <p:sp>
          <p:nvSpPr>
            <p:cNvPr id="73" name="pl73"/>
            <p:cNvSpPr/>
            <p:nvPr/>
          </p:nvSpPr>
          <p:spPr>
            <a:xfrm>
              <a:off x="6033684" y="4959097"/>
              <a:ext cx="1142366" cy="0"/>
            </a:xfrm>
            <a:custGeom>
              <a:avLst/>
              <a:pathLst>
                <a:path w="1142366" h="0">
                  <a:moveTo>
                    <a:pt x="0" y="0"/>
                  </a:moveTo>
                  <a:lnTo>
                    <a:pt x="120249" y="0"/>
                  </a:lnTo>
                  <a:lnTo>
                    <a:pt x="120249" y="0"/>
                  </a:lnTo>
                  <a:lnTo>
                    <a:pt x="541120" y="0"/>
                  </a:lnTo>
                  <a:lnTo>
                    <a:pt x="661370" y="0"/>
                  </a:lnTo>
                  <a:lnTo>
                    <a:pt x="1022117" y="0"/>
                  </a:lnTo>
                  <a:lnTo>
                    <a:pt x="1142366" y="0"/>
                  </a:lnTo>
                </a:path>
              </a:pathLst>
            </a:custGeom>
            <a:ln w="81303" cap="flat">
              <a:solidFill>
                <a:srgbClr val="E8E8E8">
                  <a:alpha val="100000"/>
                </a:srgbClr>
              </a:solidFill>
              <a:prstDash val="solid"/>
              <a:round/>
            </a:ln>
          </p:spPr>
          <p:txBody>
            <a:bodyPr/>
            <a:lstStyle/>
            <a:p/>
          </p:txBody>
        </p:sp>
        <p:sp>
          <p:nvSpPr>
            <p:cNvPr id="74" name="pl74"/>
            <p:cNvSpPr/>
            <p:nvPr/>
          </p:nvSpPr>
          <p:spPr>
            <a:xfrm>
              <a:off x="6574805" y="5114858"/>
              <a:ext cx="781619" cy="0"/>
            </a:xfrm>
            <a:custGeom>
              <a:avLst/>
              <a:pathLst>
                <a:path w="781619" h="0">
                  <a:moveTo>
                    <a:pt x="0" y="0"/>
                  </a:moveTo>
                  <a:lnTo>
                    <a:pt x="180373" y="0"/>
                  </a:lnTo>
                  <a:lnTo>
                    <a:pt x="240498" y="0"/>
                  </a:lnTo>
                  <a:lnTo>
                    <a:pt x="661370" y="0"/>
                  </a:lnTo>
                  <a:lnTo>
                    <a:pt x="661370" y="0"/>
                  </a:lnTo>
                  <a:lnTo>
                    <a:pt x="781619" y="0"/>
                  </a:lnTo>
                  <a:lnTo>
                    <a:pt x="781619" y="0"/>
                  </a:lnTo>
                </a:path>
              </a:pathLst>
            </a:custGeom>
            <a:ln w="81303" cap="flat">
              <a:solidFill>
                <a:srgbClr val="E8E8E8">
                  <a:alpha val="100000"/>
                </a:srgbClr>
              </a:solidFill>
              <a:prstDash val="solid"/>
              <a:round/>
            </a:ln>
          </p:spPr>
          <p:txBody>
            <a:bodyPr/>
            <a:lstStyle/>
            <a:p/>
          </p:txBody>
        </p:sp>
        <p:sp>
          <p:nvSpPr>
            <p:cNvPr id="75" name="pl75"/>
            <p:cNvSpPr/>
            <p:nvPr/>
          </p:nvSpPr>
          <p:spPr>
            <a:xfrm>
              <a:off x="5913435" y="5270618"/>
              <a:ext cx="1082241" cy="0"/>
            </a:xfrm>
            <a:custGeom>
              <a:avLst/>
              <a:pathLst>
                <a:path w="1082241" h="0">
                  <a:moveTo>
                    <a:pt x="0" y="0"/>
                  </a:moveTo>
                  <a:lnTo>
                    <a:pt x="480996" y="0"/>
                  </a:lnTo>
                  <a:lnTo>
                    <a:pt x="541120" y="0"/>
                  </a:lnTo>
                  <a:lnTo>
                    <a:pt x="541120" y="0"/>
                  </a:lnTo>
                  <a:lnTo>
                    <a:pt x="901868" y="0"/>
                  </a:lnTo>
                  <a:lnTo>
                    <a:pt x="1022117" y="0"/>
                  </a:lnTo>
                  <a:lnTo>
                    <a:pt x="1082241" y="0"/>
                  </a:lnTo>
                </a:path>
              </a:pathLst>
            </a:custGeom>
            <a:ln w="81303" cap="flat">
              <a:solidFill>
                <a:srgbClr val="E8E8E8">
                  <a:alpha val="100000"/>
                </a:srgbClr>
              </a:solidFill>
              <a:prstDash val="solid"/>
              <a:round/>
            </a:ln>
          </p:spPr>
          <p:txBody>
            <a:bodyPr/>
            <a:lstStyle/>
            <a:p/>
          </p:txBody>
        </p:sp>
        <p:sp>
          <p:nvSpPr>
            <p:cNvPr id="76" name="pl76"/>
            <p:cNvSpPr/>
            <p:nvPr/>
          </p:nvSpPr>
          <p:spPr>
            <a:xfrm>
              <a:off x="5492563" y="5426378"/>
              <a:ext cx="961992" cy="0"/>
            </a:xfrm>
            <a:custGeom>
              <a:avLst/>
              <a:pathLst>
                <a:path w="961992" h="0">
                  <a:moveTo>
                    <a:pt x="0" y="0"/>
                  </a:moveTo>
                  <a:lnTo>
                    <a:pt x="0" y="0"/>
                  </a:lnTo>
                  <a:lnTo>
                    <a:pt x="480996" y="0"/>
                  </a:lnTo>
                  <a:lnTo>
                    <a:pt x="541120" y="0"/>
                  </a:lnTo>
                  <a:lnTo>
                    <a:pt x="601245" y="0"/>
                  </a:lnTo>
                  <a:lnTo>
                    <a:pt x="661370" y="0"/>
                  </a:lnTo>
                  <a:lnTo>
                    <a:pt x="961992" y="0"/>
                  </a:lnTo>
                </a:path>
              </a:pathLst>
            </a:custGeom>
            <a:ln w="81303" cap="flat">
              <a:solidFill>
                <a:srgbClr val="E8E8E8">
                  <a:alpha val="100000"/>
                </a:srgbClr>
              </a:solidFill>
              <a:prstDash val="solid"/>
              <a:round/>
            </a:ln>
          </p:spPr>
          <p:txBody>
            <a:bodyPr/>
            <a:lstStyle/>
            <a:p/>
          </p:txBody>
        </p:sp>
        <p:sp>
          <p:nvSpPr>
            <p:cNvPr id="77" name="pl77"/>
            <p:cNvSpPr/>
            <p:nvPr/>
          </p:nvSpPr>
          <p:spPr>
            <a:xfrm>
              <a:off x="4831193" y="5582139"/>
              <a:ext cx="721494" cy="0"/>
            </a:xfrm>
            <a:custGeom>
              <a:avLst/>
              <a:pathLst>
                <a:path w="721494" h="0">
                  <a:moveTo>
                    <a:pt x="0" y="0"/>
                  </a:moveTo>
                  <a:lnTo>
                    <a:pt x="0" y="0"/>
                  </a:lnTo>
                  <a:lnTo>
                    <a:pt x="360747" y="0"/>
                  </a:lnTo>
                  <a:lnTo>
                    <a:pt x="360747" y="0"/>
                  </a:lnTo>
                  <a:lnTo>
                    <a:pt x="601245" y="0"/>
                  </a:lnTo>
                  <a:lnTo>
                    <a:pt x="601245" y="0"/>
                  </a:lnTo>
                  <a:lnTo>
                    <a:pt x="721494" y="0"/>
                  </a:lnTo>
                </a:path>
              </a:pathLst>
            </a:custGeom>
            <a:ln w="81303" cap="flat">
              <a:solidFill>
                <a:srgbClr val="E8E8E8">
                  <a:alpha val="100000"/>
                </a:srgbClr>
              </a:solidFill>
              <a:prstDash val="solid"/>
              <a:round/>
            </a:ln>
          </p:spPr>
          <p:txBody>
            <a:bodyPr/>
            <a:lstStyle/>
            <a:p/>
          </p:txBody>
        </p:sp>
        <p:sp>
          <p:nvSpPr>
            <p:cNvPr id="78" name="pl78"/>
            <p:cNvSpPr/>
            <p:nvPr/>
          </p:nvSpPr>
          <p:spPr>
            <a:xfrm>
              <a:off x="4530570" y="5737899"/>
              <a:ext cx="1262615" cy="0"/>
            </a:xfrm>
            <a:custGeom>
              <a:avLst/>
              <a:pathLst>
                <a:path w="1262615" h="0">
                  <a:moveTo>
                    <a:pt x="0" y="0"/>
                  </a:moveTo>
                  <a:lnTo>
                    <a:pt x="420871" y="0"/>
                  </a:lnTo>
                  <a:lnTo>
                    <a:pt x="661370" y="0"/>
                  </a:lnTo>
                  <a:lnTo>
                    <a:pt x="661370" y="0"/>
                  </a:lnTo>
                  <a:lnTo>
                    <a:pt x="781619" y="0"/>
                  </a:lnTo>
                  <a:lnTo>
                    <a:pt x="1142366" y="0"/>
                  </a:lnTo>
                  <a:lnTo>
                    <a:pt x="1262615" y="0"/>
                  </a:lnTo>
                </a:path>
              </a:pathLst>
            </a:custGeom>
            <a:ln w="81303" cap="flat">
              <a:solidFill>
                <a:srgbClr val="E8E8E8">
                  <a:alpha val="100000"/>
                </a:srgbClr>
              </a:solidFill>
              <a:prstDash val="solid"/>
              <a:round/>
            </a:ln>
          </p:spPr>
          <p:txBody>
            <a:bodyPr/>
            <a:lstStyle/>
            <a:p/>
          </p:txBody>
        </p:sp>
        <p:sp>
          <p:nvSpPr>
            <p:cNvPr id="79" name="pt79"/>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7712672"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7472173"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7772796"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6931052"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6389931"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6810803"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6991177"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5908935"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6450056"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6450056"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7291800"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6931052"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7111426"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7171551"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7171551"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7351924"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7051301"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7351924"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705130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6870928"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7111426"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705130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705130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705130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7832921"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6690554"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693105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6991177"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051301"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7231675"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693105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6450056"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6029184"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6149433"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6089309"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969060"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488063"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488063"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149433"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570305"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029184"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570305"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111426"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351924"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111426"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712672"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532298"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652547"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712672"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712672"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652547"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652547"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592422"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231675"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171551"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171551"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351924"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291800"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472173"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652547"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772796"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532298"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652547"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712672"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93045"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712672"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472173"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870928"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5307690"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351924"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351924"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29180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687092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699117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23167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35192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17155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17155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051301"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149433"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029184"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149433"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690554"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171551"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570305"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12672"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291800"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772796"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652547"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712672"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652547"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592422"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269682"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6570305"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570305"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111426"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532298"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532298"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231675"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351924"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750679"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810803"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231675"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351924"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6570305"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832921"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893045"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187440"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427939"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4826693"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4826693"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187440"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548188"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427939"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351924"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351924"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291800"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231675"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171551"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171551"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111426"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712672"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12672"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351924"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832921"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9304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652547"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870928"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269682"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6630430"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931052"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051301"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630430"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291800"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893045"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652547"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12672"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231675"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389931"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171551"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870928"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209558"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269682"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6750679"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111426"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6690554"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6149433"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6089309"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6209558"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6750679"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6750679"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231675"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269682"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870928"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6870928"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991177"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991177"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991177"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772796"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893045"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712672"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712672"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712672"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772796"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472173"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111426"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6750679"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6810803"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6389931"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893045"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6991177"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772796"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772796"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472173"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592422"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570305"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5007067"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269682"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570305"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269682"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750679"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750679"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532298"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893045"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59242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532298"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71267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412049"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772796"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59242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472173"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412049"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59242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652547"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59242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71267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5788686"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518744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530769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452607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5187440"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5668437"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4946942"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52393" y="7084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1" name="pt311"/>
            <p:cNvSpPr/>
            <p:nvPr/>
          </p:nvSpPr>
          <p:spPr>
            <a:xfrm>
              <a:off x="7852393" y="7084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2" name="pt312"/>
            <p:cNvSpPr/>
            <p:nvPr/>
          </p:nvSpPr>
          <p:spPr>
            <a:xfrm>
              <a:off x="7852393" y="7084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3" name="pt313"/>
            <p:cNvSpPr/>
            <p:nvPr/>
          </p:nvSpPr>
          <p:spPr>
            <a:xfrm>
              <a:off x="6890401" y="52254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4" name="pt314"/>
            <p:cNvSpPr/>
            <p:nvPr/>
          </p:nvSpPr>
          <p:spPr>
            <a:xfrm>
              <a:off x="6409404" y="52254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5" name="pt315"/>
            <p:cNvSpPr/>
            <p:nvPr/>
          </p:nvSpPr>
          <p:spPr>
            <a:xfrm>
              <a:off x="6409404" y="52254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6" name="pt316"/>
            <p:cNvSpPr/>
            <p:nvPr/>
          </p:nvSpPr>
          <p:spPr>
            <a:xfrm>
              <a:off x="7251148" y="36678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7" name="pt317"/>
            <p:cNvSpPr/>
            <p:nvPr/>
          </p:nvSpPr>
          <p:spPr>
            <a:xfrm>
              <a:off x="7311272" y="36678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8" name="pt318"/>
            <p:cNvSpPr/>
            <p:nvPr/>
          </p:nvSpPr>
          <p:spPr>
            <a:xfrm>
              <a:off x="7010650" y="36678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9" name="pt319"/>
            <p:cNvSpPr/>
            <p:nvPr/>
          </p:nvSpPr>
          <p:spPr>
            <a:xfrm>
              <a:off x="7311272" y="38236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0" name="pt320"/>
            <p:cNvSpPr/>
            <p:nvPr/>
          </p:nvSpPr>
          <p:spPr>
            <a:xfrm>
              <a:off x="7010650" y="38236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1" name="pt321"/>
            <p:cNvSpPr/>
            <p:nvPr/>
          </p:nvSpPr>
          <p:spPr>
            <a:xfrm>
              <a:off x="7010650" y="38236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2" name="pt322"/>
            <p:cNvSpPr/>
            <p:nvPr/>
          </p:nvSpPr>
          <p:spPr>
            <a:xfrm>
              <a:off x="7792269" y="42909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3" name="pt323"/>
            <p:cNvSpPr/>
            <p:nvPr/>
          </p:nvSpPr>
          <p:spPr>
            <a:xfrm>
              <a:off x="7191023" y="42909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4" name="pt324"/>
            <p:cNvSpPr/>
            <p:nvPr/>
          </p:nvSpPr>
          <p:spPr>
            <a:xfrm>
              <a:off x="6890401" y="42909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5" name="pt325"/>
            <p:cNvSpPr/>
            <p:nvPr/>
          </p:nvSpPr>
          <p:spPr>
            <a:xfrm>
              <a:off x="6409404" y="5381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6" name="pt326"/>
            <p:cNvSpPr/>
            <p:nvPr/>
          </p:nvSpPr>
          <p:spPr>
            <a:xfrm>
              <a:off x="5447411" y="5381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7" name="pt327"/>
            <p:cNvSpPr/>
            <p:nvPr/>
          </p:nvSpPr>
          <p:spPr>
            <a:xfrm>
              <a:off x="5447411" y="5381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8" name="pt328"/>
            <p:cNvSpPr/>
            <p:nvPr/>
          </p:nvSpPr>
          <p:spPr>
            <a:xfrm>
              <a:off x="6108781" y="33563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9" name="pt329"/>
            <p:cNvSpPr/>
            <p:nvPr/>
          </p:nvSpPr>
          <p:spPr>
            <a:xfrm>
              <a:off x="7311272" y="33563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7070774" y="33563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7672020" y="21102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7611895" y="21102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3" name="pt333"/>
            <p:cNvSpPr/>
            <p:nvPr/>
          </p:nvSpPr>
          <p:spPr>
            <a:xfrm>
              <a:off x="7611895" y="21102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7551771" y="27333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5" name="pt335"/>
            <p:cNvSpPr/>
            <p:nvPr/>
          </p:nvSpPr>
          <p:spPr>
            <a:xfrm>
              <a:off x="7251148" y="27333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6" name="pt336"/>
            <p:cNvSpPr/>
            <p:nvPr/>
          </p:nvSpPr>
          <p:spPr>
            <a:xfrm>
              <a:off x="7431521" y="27333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7611895" y="16429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7852393" y="16429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9" name="pt339"/>
            <p:cNvSpPr/>
            <p:nvPr/>
          </p:nvSpPr>
          <p:spPr>
            <a:xfrm>
              <a:off x="7672020" y="16429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7852393" y="8641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7852393" y="864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7852393" y="864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7852393" y="28890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4" name="pt344"/>
            <p:cNvSpPr/>
            <p:nvPr/>
          </p:nvSpPr>
          <p:spPr>
            <a:xfrm>
              <a:off x="7311272" y="28890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5" name="pt345"/>
            <p:cNvSpPr/>
            <p:nvPr/>
          </p:nvSpPr>
          <p:spPr>
            <a:xfrm>
              <a:off x="7311272" y="2889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7251148"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7130899"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7130899"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7010650" y="49139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7130899" y="49139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1" name="pt351"/>
            <p:cNvSpPr/>
            <p:nvPr/>
          </p:nvSpPr>
          <p:spPr>
            <a:xfrm>
              <a:off x="6529653" y="49139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7672020" y="10199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3" name="pt353"/>
            <p:cNvSpPr/>
            <p:nvPr/>
          </p:nvSpPr>
          <p:spPr>
            <a:xfrm>
              <a:off x="7611895" y="101993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7852393" y="10199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7551771" y="25775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7491646" y="25775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7" name="pt357"/>
            <p:cNvSpPr/>
            <p:nvPr/>
          </p:nvSpPr>
          <p:spPr>
            <a:xfrm>
              <a:off x="7491646" y="25775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8" name="pt358"/>
            <p:cNvSpPr/>
            <p:nvPr/>
          </p:nvSpPr>
          <p:spPr>
            <a:xfrm>
              <a:off x="7191023" y="50697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9" name="pt359"/>
            <p:cNvSpPr/>
            <p:nvPr/>
          </p:nvSpPr>
          <p:spPr>
            <a:xfrm>
              <a:off x="7311272" y="50697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6529653" y="50697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7852393" y="1175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7852393" y="1175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7852393" y="1175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5146789" y="55369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5507536" y="55369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5387287" y="55369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7311272" y="35121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7130899" y="35121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7070774" y="35121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7672020" y="22660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7852393" y="22660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7611895" y="22660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6830276" y="30448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6589778" y="30448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7251148" y="30448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7852393" y="1798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7" name="pt377"/>
            <p:cNvSpPr/>
            <p:nvPr/>
          </p:nvSpPr>
          <p:spPr>
            <a:xfrm>
              <a:off x="7611895" y="1798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7672020" y="1798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7191023" y="44466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6229030" y="44466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6710027" y="44466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7070774" y="4602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6710027" y="4602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6710027" y="4602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7191023" y="3979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6950525" y="3979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6950525" y="3979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7732144" y="2421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9" name="pt389"/>
            <p:cNvSpPr/>
            <p:nvPr/>
          </p:nvSpPr>
          <p:spPr>
            <a:xfrm>
              <a:off x="7732144" y="2421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7611895" y="2421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7431521" y="41351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7852393" y="41351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6950525" y="41351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7732144" y="13314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7852393" y="13314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7852393" y="1331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6529653" y="47581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6710027" y="47581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6710027" y="47581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491646" y="14872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7371397" y="14872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7732144" y="14872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7551771" y="19544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7551771" y="19544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7672020" y="19544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5748034" y="56927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5627785" y="56927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4906290" y="56927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tx409"/>
            <p:cNvSpPr/>
            <p:nvPr/>
          </p:nvSpPr>
          <p:spPr>
            <a:xfrm>
              <a:off x="1048135" y="5685001"/>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Venezuela</a:t>
              </a:r>
            </a:p>
          </p:txBody>
        </p:sp>
        <p:sp>
          <p:nvSpPr>
            <p:cNvPr id="410" name="tx410"/>
            <p:cNvSpPr/>
            <p:nvPr/>
          </p:nvSpPr>
          <p:spPr>
            <a:xfrm>
              <a:off x="1353271" y="552924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Haiti</a:t>
              </a:r>
            </a:p>
          </p:txBody>
        </p:sp>
        <p:sp>
          <p:nvSpPr>
            <p:cNvPr id="411" name="tx411"/>
            <p:cNvSpPr/>
            <p:nvPr/>
          </p:nvSpPr>
          <p:spPr>
            <a:xfrm>
              <a:off x="1245189" y="5373480"/>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Bolivia</a:t>
              </a:r>
            </a:p>
          </p:txBody>
        </p:sp>
        <p:sp>
          <p:nvSpPr>
            <p:cNvPr id="412" name="tx412"/>
            <p:cNvSpPr/>
            <p:nvPr/>
          </p:nvSpPr>
          <p:spPr>
            <a:xfrm>
              <a:off x="1092758" y="5217720"/>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Argentina</a:t>
              </a:r>
            </a:p>
          </p:txBody>
        </p:sp>
        <p:sp>
          <p:nvSpPr>
            <p:cNvPr id="413" name="tx413"/>
            <p:cNvSpPr/>
            <p:nvPr/>
          </p:nvSpPr>
          <p:spPr>
            <a:xfrm>
              <a:off x="1022989" y="5061959"/>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Guatemala</a:t>
              </a:r>
            </a:p>
          </p:txBody>
        </p:sp>
        <p:sp>
          <p:nvSpPr>
            <p:cNvPr id="414" name="tx414"/>
            <p:cNvSpPr/>
            <p:nvPr/>
          </p:nvSpPr>
          <p:spPr>
            <a:xfrm>
              <a:off x="1156309" y="4906199"/>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Ecuador</a:t>
              </a:r>
            </a:p>
          </p:txBody>
        </p:sp>
        <p:sp>
          <p:nvSpPr>
            <p:cNvPr id="415" name="tx415"/>
            <p:cNvSpPr/>
            <p:nvPr/>
          </p:nvSpPr>
          <p:spPr>
            <a:xfrm>
              <a:off x="1092849" y="4750439"/>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Suriname</a:t>
              </a:r>
            </a:p>
          </p:txBody>
        </p:sp>
        <p:sp>
          <p:nvSpPr>
            <p:cNvPr id="416" name="tx416"/>
            <p:cNvSpPr/>
            <p:nvPr/>
          </p:nvSpPr>
          <p:spPr>
            <a:xfrm>
              <a:off x="1092758" y="4594678"/>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Paraguay</a:t>
              </a:r>
            </a:p>
          </p:txBody>
        </p:sp>
        <p:sp>
          <p:nvSpPr>
            <p:cNvPr id="417" name="tx417"/>
            <p:cNvSpPr/>
            <p:nvPr/>
          </p:nvSpPr>
          <p:spPr>
            <a:xfrm>
              <a:off x="1156309" y="4438918"/>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Panama</a:t>
              </a:r>
            </a:p>
          </p:txBody>
        </p:sp>
        <p:sp>
          <p:nvSpPr>
            <p:cNvPr id="418" name="tx418"/>
            <p:cNvSpPr/>
            <p:nvPr/>
          </p:nvSpPr>
          <p:spPr>
            <a:xfrm>
              <a:off x="1270609" y="4283158"/>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Belize</a:t>
              </a:r>
            </a:p>
          </p:txBody>
        </p:sp>
        <p:sp>
          <p:nvSpPr>
            <p:cNvPr id="419" name="tx419"/>
            <p:cNvSpPr/>
            <p:nvPr/>
          </p:nvSpPr>
          <p:spPr>
            <a:xfrm>
              <a:off x="1169019" y="4127397"/>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St</a:t>
              </a:r>
            </a:p>
          </p:txBody>
        </p:sp>
        <p:sp>
          <p:nvSpPr>
            <p:cNvPr id="420" name="tx420"/>
            <p:cNvSpPr/>
            <p:nvPr/>
          </p:nvSpPr>
          <p:spPr>
            <a:xfrm>
              <a:off x="1308739" y="4127397"/>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Lucia</a:t>
              </a:r>
            </a:p>
          </p:txBody>
        </p:sp>
        <p:sp>
          <p:nvSpPr>
            <p:cNvPr id="421" name="tx421"/>
            <p:cNvSpPr/>
            <p:nvPr/>
          </p:nvSpPr>
          <p:spPr>
            <a:xfrm>
              <a:off x="1340560" y="3971637"/>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Peru</a:t>
              </a:r>
            </a:p>
          </p:txBody>
        </p:sp>
        <p:sp>
          <p:nvSpPr>
            <p:cNvPr id="422" name="tx422"/>
            <p:cNvSpPr/>
            <p:nvPr/>
          </p:nvSpPr>
          <p:spPr>
            <a:xfrm>
              <a:off x="1092758" y="3815877"/>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Barbados</a:t>
              </a:r>
            </a:p>
          </p:txBody>
        </p:sp>
        <p:sp>
          <p:nvSpPr>
            <p:cNvPr id="423" name="tx423"/>
            <p:cNvSpPr/>
            <p:nvPr/>
          </p:nvSpPr>
          <p:spPr>
            <a:xfrm>
              <a:off x="1099159" y="3660116"/>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Bahamas</a:t>
              </a:r>
            </a:p>
          </p:txBody>
        </p:sp>
        <p:sp>
          <p:nvSpPr>
            <p:cNvPr id="424" name="tx424"/>
            <p:cNvSpPr/>
            <p:nvPr/>
          </p:nvSpPr>
          <p:spPr>
            <a:xfrm>
              <a:off x="1086449" y="3504356"/>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Honduras</a:t>
              </a:r>
            </a:p>
          </p:txBody>
        </p:sp>
        <p:sp>
          <p:nvSpPr>
            <p:cNvPr id="425" name="tx425"/>
            <p:cNvSpPr/>
            <p:nvPr/>
          </p:nvSpPr>
          <p:spPr>
            <a:xfrm>
              <a:off x="1296121" y="3348596"/>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Brazil</a:t>
              </a:r>
            </a:p>
          </p:txBody>
        </p:sp>
        <p:sp>
          <p:nvSpPr>
            <p:cNvPr id="426" name="tx426"/>
            <p:cNvSpPr/>
            <p:nvPr/>
          </p:nvSpPr>
          <p:spPr>
            <a:xfrm>
              <a:off x="565515" y="3192835"/>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Dominican</a:t>
              </a:r>
            </a:p>
          </p:txBody>
        </p:sp>
        <p:sp>
          <p:nvSpPr>
            <p:cNvPr id="427" name="tx427"/>
            <p:cNvSpPr/>
            <p:nvPr/>
          </p:nvSpPr>
          <p:spPr>
            <a:xfrm>
              <a:off x="1137198" y="3192835"/>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Republic</a:t>
              </a:r>
            </a:p>
          </p:txBody>
        </p:sp>
        <p:sp>
          <p:nvSpPr>
            <p:cNvPr id="428" name="tx428"/>
            <p:cNvSpPr/>
            <p:nvPr/>
          </p:nvSpPr>
          <p:spPr>
            <a:xfrm>
              <a:off x="1219951" y="3037075"/>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Mexico</a:t>
              </a:r>
            </a:p>
          </p:txBody>
        </p:sp>
        <p:sp>
          <p:nvSpPr>
            <p:cNvPr id="429" name="tx429"/>
            <p:cNvSpPr/>
            <p:nvPr/>
          </p:nvSpPr>
          <p:spPr>
            <a:xfrm>
              <a:off x="1105560" y="2881314"/>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Dominica</a:t>
              </a:r>
            </a:p>
          </p:txBody>
        </p:sp>
        <p:sp>
          <p:nvSpPr>
            <p:cNvPr id="430" name="tx430"/>
            <p:cNvSpPr/>
            <p:nvPr/>
          </p:nvSpPr>
          <p:spPr>
            <a:xfrm>
              <a:off x="1099159" y="272555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Colombia</a:t>
              </a:r>
            </a:p>
          </p:txBody>
        </p:sp>
        <p:sp>
          <p:nvSpPr>
            <p:cNvPr id="431" name="tx431"/>
            <p:cNvSpPr/>
            <p:nvPr/>
          </p:nvSpPr>
          <p:spPr>
            <a:xfrm>
              <a:off x="1137289" y="2569794"/>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Grenada</a:t>
              </a:r>
            </a:p>
          </p:txBody>
        </p:sp>
        <p:sp>
          <p:nvSpPr>
            <p:cNvPr id="432" name="tx432"/>
            <p:cNvSpPr/>
            <p:nvPr/>
          </p:nvSpPr>
          <p:spPr>
            <a:xfrm>
              <a:off x="679998" y="2414033"/>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St</a:t>
              </a:r>
            </a:p>
          </p:txBody>
        </p:sp>
        <p:sp>
          <p:nvSpPr>
            <p:cNvPr id="433" name="tx433"/>
            <p:cNvSpPr/>
            <p:nvPr/>
          </p:nvSpPr>
          <p:spPr>
            <a:xfrm>
              <a:off x="819718" y="2414033"/>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Kitts</a:t>
              </a:r>
            </a:p>
          </p:txBody>
        </p:sp>
        <p:sp>
          <p:nvSpPr>
            <p:cNvPr id="434" name="tx434"/>
            <p:cNvSpPr/>
            <p:nvPr/>
          </p:nvSpPr>
          <p:spPr>
            <a:xfrm>
              <a:off x="1073739" y="2414033"/>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435" name="tx435"/>
            <p:cNvSpPr/>
            <p:nvPr/>
          </p:nvSpPr>
          <p:spPr>
            <a:xfrm>
              <a:off x="1296121" y="2414033"/>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Nevis</a:t>
              </a:r>
            </a:p>
          </p:txBody>
        </p:sp>
        <p:sp>
          <p:nvSpPr>
            <p:cNvPr id="436" name="tx436"/>
            <p:cNvSpPr/>
            <p:nvPr/>
          </p:nvSpPr>
          <p:spPr>
            <a:xfrm>
              <a:off x="1156400" y="2258273"/>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Jamaica</a:t>
              </a:r>
            </a:p>
          </p:txBody>
        </p:sp>
        <p:sp>
          <p:nvSpPr>
            <p:cNvPr id="437" name="tx437"/>
            <p:cNvSpPr/>
            <p:nvPr/>
          </p:nvSpPr>
          <p:spPr>
            <a:xfrm>
              <a:off x="1321449" y="2102513"/>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Chile</a:t>
              </a:r>
            </a:p>
          </p:txBody>
        </p:sp>
        <p:sp>
          <p:nvSpPr>
            <p:cNvPr id="438" name="tx438"/>
            <p:cNvSpPr/>
            <p:nvPr/>
          </p:nvSpPr>
          <p:spPr>
            <a:xfrm>
              <a:off x="1149999" y="1946752"/>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Uruguay</a:t>
              </a:r>
            </a:p>
          </p:txBody>
        </p:sp>
        <p:sp>
          <p:nvSpPr>
            <p:cNvPr id="439" name="tx439"/>
            <p:cNvSpPr/>
            <p:nvPr/>
          </p:nvSpPr>
          <p:spPr>
            <a:xfrm>
              <a:off x="1061028" y="1790992"/>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Nicaragua</a:t>
              </a:r>
            </a:p>
          </p:txBody>
        </p:sp>
        <p:sp>
          <p:nvSpPr>
            <p:cNvPr id="440" name="tx440"/>
            <p:cNvSpPr/>
            <p:nvPr/>
          </p:nvSpPr>
          <p:spPr>
            <a:xfrm>
              <a:off x="1022989" y="1635232"/>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Costa</a:t>
              </a:r>
            </a:p>
          </p:txBody>
        </p:sp>
        <p:sp>
          <p:nvSpPr>
            <p:cNvPr id="441" name="tx441"/>
            <p:cNvSpPr/>
            <p:nvPr/>
          </p:nvSpPr>
          <p:spPr>
            <a:xfrm>
              <a:off x="1353271" y="1635232"/>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Rica</a:t>
              </a:r>
            </a:p>
          </p:txBody>
        </p:sp>
        <p:sp>
          <p:nvSpPr>
            <p:cNvPr id="442" name="tx442"/>
            <p:cNvSpPr/>
            <p:nvPr/>
          </p:nvSpPr>
          <p:spPr>
            <a:xfrm>
              <a:off x="544209" y="1479471"/>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Trinidad</a:t>
              </a:r>
            </a:p>
          </p:txBody>
        </p:sp>
        <p:sp>
          <p:nvSpPr>
            <p:cNvPr id="443" name="tx443"/>
            <p:cNvSpPr/>
            <p:nvPr/>
          </p:nvSpPr>
          <p:spPr>
            <a:xfrm>
              <a:off x="984676" y="1479471"/>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and</a:t>
              </a:r>
            </a:p>
          </p:txBody>
        </p:sp>
        <p:sp>
          <p:nvSpPr>
            <p:cNvPr id="444" name="tx444"/>
            <p:cNvSpPr/>
            <p:nvPr/>
          </p:nvSpPr>
          <p:spPr>
            <a:xfrm>
              <a:off x="1207058" y="1479471"/>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Tobago</a:t>
              </a:r>
            </a:p>
          </p:txBody>
        </p:sp>
        <p:sp>
          <p:nvSpPr>
            <p:cNvPr id="445" name="tx445"/>
            <p:cNvSpPr/>
            <p:nvPr/>
          </p:nvSpPr>
          <p:spPr>
            <a:xfrm>
              <a:off x="1063131" y="1323711"/>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St</a:t>
              </a:r>
            </a:p>
          </p:txBody>
        </p:sp>
        <p:sp>
          <p:nvSpPr>
            <p:cNvPr id="446" name="tx446"/>
            <p:cNvSpPr/>
            <p:nvPr/>
          </p:nvSpPr>
          <p:spPr>
            <a:xfrm>
              <a:off x="1202852" y="1323711"/>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Vincent</a:t>
              </a:r>
            </a:p>
          </p:txBody>
        </p:sp>
        <p:sp>
          <p:nvSpPr>
            <p:cNvPr id="447" name="tx447"/>
            <p:cNvSpPr/>
            <p:nvPr/>
          </p:nvSpPr>
          <p:spPr>
            <a:xfrm>
              <a:off x="1181729" y="1167951"/>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Guyana</a:t>
              </a:r>
            </a:p>
          </p:txBody>
        </p:sp>
        <p:sp>
          <p:nvSpPr>
            <p:cNvPr id="448" name="tx448"/>
            <p:cNvSpPr/>
            <p:nvPr/>
          </p:nvSpPr>
          <p:spPr>
            <a:xfrm>
              <a:off x="997478" y="1012190"/>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El</a:t>
              </a:r>
            </a:p>
          </p:txBody>
        </p:sp>
        <p:sp>
          <p:nvSpPr>
            <p:cNvPr id="449" name="tx449"/>
            <p:cNvSpPr/>
            <p:nvPr/>
          </p:nvSpPr>
          <p:spPr>
            <a:xfrm>
              <a:off x="1130889" y="1012190"/>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Salvador</a:t>
              </a:r>
            </a:p>
          </p:txBody>
        </p:sp>
        <p:sp>
          <p:nvSpPr>
            <p:cNvPr id="450" name="tx450"/>
            <p:cNvSpPr/>
            <p:nvPr/>
          </p:nvSpPr>
          <p:spPr>
            <a:xfrm>
              <a:off x="1308739" y="856430"/>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Cuba</a:t>
              </a:r>
            </a:p>
          </p:txBody>
        </p:sp>
        <p:sp>
          <p:nvSpPr>
            <p:cNvPr id="451" name="tx451"/>
            <p:cNvSpPr/>
            <p:nvPr/>
          </p:nvSpPr>
          <p:spPr>
            <a:xfrm>
              <a:off x="508182" y="700669"/>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Antigua</a:t>
              </a:r>
            </a:p>
          </p:txBody>
        </p:sp>
        <p:sp>
          <p:nvSpPr>
            <p:cNvPr id="452" name="tx452"/>
            <p:cNvSpPr/>
            <p:nvPr/>
          </p:nvSpPr>
          <p:spPr>
            <a:xfrm>
              <a:off x="927526" y="700669"/>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and</a:t>
              </a:r>
            </a:p>
          </p:txBody>
        </p:sp>
        <p:sp>
          <p:nvSpPr>
            <p:cNvPr id="453" name="tx453"/>
            <p:cNvSpPr/>
            <p:nvPr/>
          </p:nvSpPr>
          <p:spPr>
            <a:xfrm>
              <a:off x="1149908" y="700669"/>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Barbuda</a:t>
              </a:r>
            </a:p>
          </p:txBody>
        </p:sp>
        <p:sp>
          <p:nvSpPr>
            <p:cNvPr id="454" name="tx454"/>
            <p:cNvSpPr/>
            <p:nvPr/>
          </p:nvSpPr>
          <p:spPr>
            <a:xfrm>
              <a:off x="1914125"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5" name="tx455"/>
            <p:cNvSpPr/>
            <p:nvPr/>
          </p:nvSpPr>
          <p:spPr>
            <a:xfrm>
              <a:off x="338614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56" name="tx456"/>
            <p:cNvSpPr/>
            <p:nvPr/>
          </p:nvSpPr>
          <p:spPr>
            <a:xfrm>
              <a:off x="4889263"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57" name="tx457"/>
            <p:cNvSpPr/>
            <p:nvPr/>
          </p:nvSpPr>
          <p:spPr>
            <a:xfrm>
              <a:off x="639237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58" name="tx458"/>
            <p:cNvSpPr/>
            <p:nvPr/>
          </p:nvSpPr>
          <p:spPr>
            <a:xfrm>
              <a:off x="78644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9" name="tx459"/>
            <p:cNvSpPr/>
            <p:nvPr/>
          </p:nvSpPr>
          <p:spPr>
            <a:xfrm>
              <a:off x="4520394"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60" name="pt460"/>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61" name="pt461"/>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62" name="pt462"/>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63" name="tx46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64" name="tx46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65" name="tx46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66" name="tx466"/>
            <p:cNvSpPr/>
            <p:nvPr/>
          </p:nvSpPr>
          <p:spPr>
            <a:xfrm>
              <a:off x="1644592" y="435349"/>
              <a:ext cx="345167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LACR, 2019-2025</a:t>
              </a:r>
            </a:p>
          </p:txBody>
        </p:sp>
        <p:sp>
          <p:nvSpPr>
            <p:cNvPr id="467" name="tx46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68" name="tx46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469" name="tx46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470" name="tx47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4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DTP3 coverage across years 2019 to 2025 (grey bars), and coverage in specific years (dots), by country. The chart can be used for assessing recovery to pre-pandemic levels and progress beyond 2019.
In 2024, 18 (out of 33) countries had lower coverage than in 2019.
In 2025, 12 countries had lower DTP3 coverage than in 2024.
In 2025, 21 countries had lower coverage than in 2019.</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583788" y="546743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5" name="pl5"/>
            <p:cNvSpPr/>
            <p:nvPr/>
          </p:nvSpPr>
          <p:spPr>
            <a:xfrm>
              <a:off x="1583788" y="528977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6" name="pl6"/>
            <p:cNvSpPr/>
            <p:nvPr/>
          </p:nvSpPr>
          <p:spPr>
            <a:xfrm>
              <a:off x="1583788" y="511211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7" name="pl7"/>
            <p:cNvSpPr/>
            <p:nvPr/>
          </p:nvSpPr>
          <p:spPr>
            <a:xfrm>
              <a:off x="1583788" y="4934454"/>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8" name="pl8"/>
            <p:cNvSpPr/>
            <p:nvPr/>
          </p:nvSpPr>
          <p:spPr>
            <a:xfrm>
              <a:off x="1583788" y="4756795"/>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9" name="pl9"/>
            <p:cNvSpPr/>
            <p:nvPr/>
          </p:nvSpPr>
          <p:spPr>
            <a:xfrm>
              <a:off x="1583788" y="457913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0" name="pl10"/>
            <p:cNvSpPr/>
            <p:nvPr/>
          </p:nvSpPr>
          <p:spPr>
            <a:xfrm>
              <a:off x="1583788" y="440147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1" name="pl11"/>
            <p:cNvSpPr/>
            <p:nvPr/>
          </p:nvSpPr>
          <p:spPr>
            <a:xfrm>
              <a:off x="1583788" y="422381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2" name="pl12"/>
            <p:cNvSpPr/>
            <p:nvPr/>
          </p:nvSpPr>
          <p:spPr>
            <a:xfrm>
              <a:off x="1583788" y="4046158"/>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3" name="pl13"/>
            <p:cNvSpPr/>
            <p:nvPr/>
          </p:nvSpPr>
          <p:spPr>
            <a:xfrm>
              <a:off x="1583788" y="3868499"/>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4" name="pl14"/>
            <p:cNvSpPr/>
            <p:nvPr/>
          </p:nvSpPr>
          <p:spPr>
            <a:xfrm>
              <a:off x="1583788" y="3690839"/>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5" name="pl15"/>
            <p:cNvSpPr/>
            <p:nvPr/>
          </p:nvSpPr>
          <p:spPr>
            <a:xfrm>
              <a:off x="1583788" y="3513180"/>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 name="pl16"/>
            <p:cNvSpPr/>
            <p:nvPr/>
          </p:nvSpPr>
          <p:spPr>
            <a:xfrm>
              <a:off x="1583788" y="3335521"/>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7" name="pl17"/>
            <p:cNvSpPr/>
            <p:nvPr/>
          </p:nvSpPr>
          <p:spPr>
            <a:xfrm>
              <a:off x="1583788" y="315786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8" name="pl18"/>
            <p:cNvSpPr/>
            <p:nvPr/>
          </p:nvSpPr>
          <p:spPr>
            <a:xfrm>
              <a:off x="1583788" y="298020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9" name="pl19"/>
            <p:cNvSpPr/>
            <p:nvPr/>
          </p:nvSpPr>
          <p:spPr>
            <a:xfrm>
              <a:off x="1583788" y="2802543"/>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0" name="pl20"/>
            <p:cNvSpPr/>
            <p:nvPr/>
          </p:nvSpPr>
          <p:spPr>
            <a:xfrm>
              <a:off x="1583788" y="2624884"/>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1" name="pl21"/>
            <p:cNvSpPr/>
            <p:nvPr/>
          </p:nvSpPr>
          <p:spPr>
            <a:xfrm>
              <a:off x="1583788" y="2447225"/>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2" name="pl22"/>
            <p:cNvSpPr/>
            <p:nvPr/>
          </p:nvSpPr>
          <p:spPr>
            <a:xfrm>
              <a:off x="1583788" y="2269566"/>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3" name="pl23"/>
            <p:cNvSpPr/>
            <p:nvPr/>
          </p:nvSpPr>
          <p:spPr>
            <a:xfrm>
              <a:off x="1583788" y="209190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4" name="pl24"/>
            <p:cNvSpPr/>
            <p:nvPr/>
          </p:nvSpPr>
          <p:spPr>
            <a:xfrm>
              <a:off x="1583788" y="191424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5" name="pl25"/>
            <p:cNvSpPr/>
            <p:nvPr/>
          </p:nvSpPr>
          <p:spPr>
            <a:xfrm>
              <a:off x="16614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19202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1790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43782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69662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295543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2424889" y="1914247"/>
              <a:ext cx="207040" cy="0"/>
            </a:xfrm>
            <a:custGeom>
              <a:avLst/>
              <a:pathLst>
                <a:path w="207040" h="0">
                  <a:moveTo>
                    <a:pt x="0" y="0"/>
                  </a:moveTo>
                  <a:lnTo>
                    <a:pt x="207040" y="0"/>
                  </a:lnTo>
                </a:path>
              </a:pathLst>
            </a:custGeom>
            <a:ln w="81303" cap="flat">
              <a:solidFill>
                <a:srgbClr val="E8E8E8">
                  <a:alpha val="100000"/>
                </a:srgbClr>
              </a:solidFill>
              <a:prstDash val="solid"/>
              <a:round/>
            </a:ln>
          </p:spPr>
          <p:txBody>
            <a:bodyPr/>
            <a:lstStyle/>
            <a:p/>
          </p:txBody>
        </p:sp>
        <p:sp>
          <p:nvSpPr>
            <p:cNvPr id="32" name="pl32"/>
            <p:cNvSpPr/>
            <p:nvPr/>
          </p:nvSpPr>
          <p:spPr>
            <a:xfrm>
              <a:off x="2735449" y="2091907"/>
              <a:ext cx="194100" cy="0"/>
            </a:xfrm>
            <a:custGeom>
              <a:avLst/>
              <a:pathLst>
                <a:path w="194100" h="0">
                  <a:moveTo>
                    <a:pt x="0" y="0"/>
                  </a:moveTo>
                  <a:lnTo>
                    <a:pt x="194100" y="0"/>
                  </a:lnTo>
                </a:path>
              </a:pathLst>
            </a:custGeom>
            <a:ln w="81303" cap="flat">
              <a:solidFill>
                <a:srgbClr val="E8E8E8">
                  <a:alpha val="100000"/>
                </a:srgbClr>
              </a:solidFill>
              <a:prstDash val="solid"/>
              <a:round/>
            </a:ln>
          </p:spPr>
          <p:txBody>
            <a:bodyPr/>
            <a:lstStyle/>
            <a:p/>
          </p:txBody>
        </p:sp>
        <p:sp>
          <p:nvSpPr>
            <p:cNvPr id="33" name="pl33"/>
            <p:cNvSpPr/>
            <p:nvPr/>
          </p:nvSpPr>
          <p:spPr>
            <a:xfrm>
              <a:off x="2308429" y="2269566"/>
              <a:ext cx="181160" cy="0"/>
            </a:xfrm>
            <a:custGeom>
              <a:avLst/>
              <a:pathLst>
                <a:path w="181160" h="0">
                  <a:moveTo>
                    <a:pt x="0" y="0"/>
                  </a:moveTo>
                  <a:lnTo>
                    <a:pt x="181160" y="0"/>
                  </a:lnTo>
                </a:path>
              </a:pathLst>
            </a:custGeom>
            <a:ln w="81303" cap="flat">
              <a:solidFill>
                <a:srgbClr val="E8E8E8">
                  <a:alpha val="100000"/>
                </a:srgbClr>
              </a:solidFill>
              <a:prstDash val="solid"/>
              <a:round/>
            </a:ln>
          </p:spPr>
          <p:txBody>
            <a:bodyPr/>
            <a:lstStyle/>
            <a:p/>
          </p:txBody>
        </p:sp>
        <p:sp>
          <p:nvSpPr>
            <p:cNvPr id="34" name="pl34"/>
            <p:cNvSpPr/>
            <p:nvPr/>
          </p:nvSpPr>
          <p:spPr>
            <a:xfrm>
              <a:off x="2657809" y="2447225"/>
              <a:ext cx="142340" cy="0"/>
            </a:xfrm>
            <a:custGeom>
              <a:avLst/>
              <a:pathLst>
                <a:path w="142340" h="0">
                  <a:moveTo>
                    <a:pt x="0" y="0"/>
                  </a:moveTo>
                  <a:lnTo>
                    <a:pt x="142340" y="0"/>
                  </a:lnTo>
                </a:path>
              </a:pathLst>
            </a:custGeom>
            <a:ln w="81303" cap="flat">
              <a:solidFill>
                <a:srgbClr val="E8E8E8">
                  <a:alpha val="100000"/>
                </a:srgbClr>
              </a:solidFill>
              <a:prstDash val="solid"/>
              <a:round/>
            </a:ln>
          </p:spPr>
          <p:txBody>
            <a:bodyPr/>
            <a:lstStyle/>
            <a:p/>
          </p:txBody>
        </p:sp>
        <p:sp>
          <p:nvSpPr>
            <p:cNvPr id="35" name="pl35"/>
            <p:cNvSpPr/>
            <p:nvPr/>
          </p:nvSpPr>
          <p:spPr>
            <a:xfrm>
              <a:off x="2826029" y="2624884"/>
              <a:ext cx="116460" cy="0"/>
            </a:xfrm>
            <a:custGeom>
              <a:avLst/>
              <a:pathLst>
                <a:path w="116460" h="0">
                  <a:moveTo>
                    <a:pt x="0" y="0"/>
                  </a:moveTo>
                  <a:lnTo>
                    <a:pt x="116460" y="0"/>
                  </a:lnTo>
                </a:path>
              </a:pathLst>
            </a:custGeom>
            <a:ln w="81303" cap="flat">
              <a:solidFill>
                <a:srgbClr val="E8E8E8">
                  <a:alpha val="100000"/>
                </a:srgbClr>
              </a:solidFill>
              <a:prstDash val="solid"/>
              <a:round/>
            </a:ln>
          </p:spPr>
          <p:txBody>
            <a:bodyPr/>
            <a:lstStyle/>
            <a:p/>
          </p:txBody>
        </p:sp>
        <p:sp>
          <p:nvSpPr>
            <p:cNvPr id="36" name="pl36"/>
            <p:cNvSpPr/>
            <p:nvPr/>
          </p:nvSpPr>
          <p:spPr>
            <a:xfrm>
              <a:off x="2631929" y="2802543"/>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37" name="pl37"/>
            <p:cNvSpPr/>
            <p:nvPr/>
          </p:nvSpPr>
          <p:spPr>
            <a:xfrm>
              <a:off x="2657809" y="2980203"/>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38" name="pl38"/>
            <p:cNvSpPr/>
            <p:nvPr/>
          </p:nvSpPr>
          <p:spPr>
            <a:xfrm>
              <a:off x="2696629" y="3157862"/>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39" name="pl39"/>
            <p:cNvSpPr/>
            <p:nvPr/>
          </p:nvSpPr>
          <p:spPr>
            <a:xfrm>
              <a:off x="2748389" y="3335521"/>
              <a:ext cx="103520" cy="0"/>
            </a:xfrm>
            <a:custGeom>
              <a:avLst/>
              <a:pathLst>
                <a:path w="103520" h="0">
                  <a:moveTo>
                    <a:pt x="0" y="0"/>
                  </a:moveTo>
                  <a:lnTo>
                    <a:pt x="103520" y="0"/>
                  </a:lnTo>
                </a:path>
              </a:pathLst>
            </a:custGeom>
            <a:ln w="81303" cap="flat">
              <a:solidFill>
                <a:srgbClr val="E8E8E8">
                  <a:alpha val="100000"/>
                </a:srgbClr>
              </a:solidFill>
              <a:prstDash val="solid"/>
              <a:round/>
            </a:ln>
          </p:spPr>
          <p:txBody>
            <a:bodyPr/>
            <a:lstStyle/>
            <a:p/>
          </p:txBody>
        </p:sp>
        <p:sp>
          <p:nvSpPr>
            <p:cNvPr id="40" name="pl40"/>
            <p:cNvSpPr/>
            <p:nvPr/>
          </p:nvSpPr>
          <p:spPr>
            <a:xfrm>
              <a:off x="2696629" y="3513180"/>
              <a:ext cx="77640" cy="0"/>
            </a:xfrm>
            <a:custGeom>
              <a:avLst/>
              <a:pathLst>
                <a:path w="77640" h="0">
                  <a:moveTo>
                    <a:pt x="0" y="0"/>
                  </a:moveTo>
                  <a:lnTo>
                    <a:pt x="77640" y="0"/>
                  </a:lnTo>
                </a:path>
              </a:pathLst>
            </a:custGeom>
            <a:ln w="81303" cap="flat">
              <a:solidFill>
                <a:srgbClr val="E8E8E8">
                  <a:alpha val="100000"/>
                </a:srgbClr>
              </a:solidFill>
              <a:prstDash val="solid"/>
              <a:round/>
            </a:ln>
          </p:spPr>
          <p:txBody>
            <a:bodyPr/>
            <a:lstStyle/>
            <a:p/>
          </p:txBody>
        </p:sp>
        <p:sp>
          <p:nvSpPr>
            <p:cNvPr id="41" name="pl41"/>
            <p:cNvSpPr/>
            <p:nvPr/>
          </p:nvSpPr>
          <p:spPr>
            <a:xfrm>
              <a:off x="2761329" y="3690839"/>
              <a:ext cx="64700" cy="0"/>
            </a:xfrm>
            <a:custGeom>
              <a:avLst/>
              <a:pathLst>
                <a:path w="64700" h="0">
                  <a:moveTo>
                    <a:pt x="0" y="0"/>
                  </a:moveTo>
                  <a:lnTo>
                    <a:pt x="64700" y="0"/>
                  </a:lnTo>
                </a:path>
              </a:pathLst>
            </a:custGeom>
            <a:ln w="81303" cap="flat">
              <a:solidFill>
                <a:srgbClr val="E8E8E8">
                  <a:alpha val="100000"/>
                </a:srgbClr>
              </a:solidFill>
              <a:prstDash val="solid"/>
              <a:round/>
            </a:ln>
          </p:spPr>
          <p:txBody>
            <a:bodyPr/>
            <a:lstStyle/>
            <a:p/>
          </p:txBody>
        </p:sp>
        <p:sp>
          <p:nvSpPr>
            <p:cNvPr id="42" name="pl42"/>
            <p:cNvSpPr/>
            <p:nvPr/>
          </p:nvSpPr>
          <p:spPr>
            <a:xfrm>
              <a:off x="2761329" y="3868499"/>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43" name="pl43"/>
            <p:cNvSpPr/>
            <p:nvPr/>
          </p:nvSpPr>
          <p:spPr>
            <a:xfrm>
              <a:off x="2774269" y="4046158"/>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44" name="pl44"/>
            <p:cNvSpPr/>
            <p:nvPr/>
          </p:nvSpPr>
          <p:spPr>
            <a:xfrm>
              <a:off x="2748389" y="4223817"/>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45" name="pl45"/>
            <p:cNvSpPr/>
            <p:nvPr/>
          </p:nvSpPr>
          <p:spPr>
            <a:xfrm>
              <a:off x="2903669" y="4401476"/>
              <a:ext cx="38820" cy="0"/>
            </a:xfrm>
            <a:custGeom>
              <a:avLst/>
              <a:pathLst>
                <a:path w="38820" h="0">
                  <a:moveTo>
                    <a:pt x="0" y="0"/>
                  </a:moveTo>
                  <a:lnTo>
                    <a:pt x="38820" y="0"/>
                  </a:lnTo>
                </a:path>
              </a:pathLst>
            </a:custGeom>
            <a:ln w="81303" cap="flat">
              <a:solidFill>
                <a:srgbClr val="E8E8E8">
                  <a:alpha val="100000"/>
                </a:srgbClr>
              </a:solidFill>
              <a:prstDash val="solid"/>
              <a:round/>
            </a:ln>
          </p:spPr>
          <p:txBody>
            <a:bodyPr/>
            <a:lstStyle/>
            <a:p/>
          </p:txBody>
        </p:sp>
        <p:sp>
          <p:nvSpPr>
            <p:cNvPr id="46" name="pl46"/>
            <p:cNvSpPr/>
            <p:nvPr/>
          </p:nvSpPr>
          <p:spPr>
            <a:xfrm>
              <a:off x="2851909" y="4579136"/>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47" name="pl47"/>
            <p:cNvSpPr/>
            <p:nvPr/>
          </p:nvSpPr>
          <p:spPr>
            <a:xfrm>
              <a:off x="2787209" y="4756795"/>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48" name="pl48"/>
            <p:cNvSpPr/>
            <p:nvPr/>
          </p:nvSpPr>
          <p:spPr>
            <a:xfrm>
              <a:off x="2890729" y="4934454"/>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49" name="pl49"/>
            <p:cNvSpPr/>
            <p:nvPr/>
          </p:nvSpPr>
          <p:spPr>
            <a:xfrm>
              <a:off x="2890729" y="5112113"/>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50" name="pl50"/>
            <p:cNvSpPr/>
            <p:nvPr/>
          </p:nvSpPr>
          <p:spPr>
            <a:xfrm>
              <a:off x="2864849" y="5289772"/>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51" name="pl51"/>
            <p:cNvSpPr/>
            <p:nvPr/>
          </p:nvSpPr>
          <p:spPr>
            <a:xfrm>
              <a:off x="2890729" y="5467432"/>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52" name="pt52"/>
            <p:cNvSpPr/>
            <p:nvPr/>
          </p:nvSpPr>
          <p:spPr>
            <a:xfrm>
              <a:off x="2730949" y="2798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627429" y="2798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808589" y="3863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756829" y="3863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82152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75682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925049" y="20874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730949" y="20874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2627429" y="190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420389" y="190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2899169" y="510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886229" y="510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2873289" y="4574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847409" y="4574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937990" y="262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821529" y="262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808589" y="4752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782709" y="4752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756829" y="297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653309" y="297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873289" y="5285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860349" y="5285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795649" y="2442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653309" y="2442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821529" y="4041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769769" y="4041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899169" y="54629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886229" y="54629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937990" y="4396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899169" y="4396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795649" y="315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692129" y="315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769769" y="3508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692129" y="3508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2795649" y="42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743889" y="42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912109" y="4929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886229" y="4929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2847409" y="3331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2743889" y="3331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2485089" y="226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2303929" y="226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2690297" y="275739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5" name="pt95"/>
            <p:cNvSpPr/>
            <p:nvPr/>
          </p:nvSpPr>
          <p:spPr>
            <a:xfrm>
              <a:off x="2586777" y="27573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2767937" y="38233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7" name="pt97"/>
            <p:cNvSpPr/>
            <p:nvPr/>
          </p:nvSpPr>
          <p:spPr>
            <a:xfrm>
              <a:off x="2716177" y="38233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2780877"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99" name="pt99"/>
            <p:cNvSpPr/>
            <p:nvPr/>
          </p:nvSpPr>
          <p:spPr>
            <a:xfrm>
              <a:off x="2716177"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2884398" y="204675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1" name="pt101"/>
            <p:cNvSpPr/>
            <p:nvPr/>
          </p:nvSpPr>
          <p:spPr>
            <a:xfrm>
              <a:off x="2690297" y="20467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2586777" y="18690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3" name="pt103"/>
            <p:cNvSpPr/>
            <p:nvPr/>
          </p:nvSpPr>
          <p:spPr>
            <a:xfrm>
              <a:off x="2379737" y="18690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2858518" y="50669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5" name="pt105"/>
            <p:cNvSpPr/>
            <p:nvPr/>
          </p:nvSpPr>
          <p:spPr>
            <a:xfrm>
              <a:off x="2845578" y="50669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2832638" y="45339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7" name="pt107"/>
            <p:cNvSpPr/>
            <p:nvPr/>
          </p:nvSpPr>
          <p:spPr>
            <a:xfrm>
              <a:off x="2806758" y="45339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2897338" y="25797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09" name="pt109"/>
            <p:cNvSpPr/>
            <p:nvPr/>
          </p:nvSpPr>
          <p:spPr>
            <a:xfrm>
              <a:off x="2780877" y="2579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2767937" y="47116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1" name="pt111"/>
            <p:cNvSpPr/>
            <p:nvPr/>
          </p:nvSpPr>
          <p:spPr>
            <a:xfrm>
              <a:off x="2742057" y="471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2716177" y="29350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3" name="pt113"/>
            <p:cNvSpPr/>
            <p:nvPr/>
          </p:nvSpPr>
          <p:spPr>
            <a:xfrm>
              <a:off x="2612657" y="2935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832638" y="52446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5" name="pt115"/>
            <p:cNvSpPr/>
            <p:nvPr/>
          </p:nvSpPr>
          <p:spPr>
            <a:xfrm>
              <a:off x="2819698" y="52446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2754997" y="24020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7" name="pt117"/>
            <p:cNvSpPr/>
            <p:nvPr/>
          </p:nvSpPr>
          <p:spPr>
            <a:xfrm>
              <a:off x="2612657" y="24020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2780877" y="40010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9" name="pt119"/>
            <p:cNvSpPr/>
            <p:nvPr/>
          </p:nvSpPr>
          <p:spPr>
            <a:xfrm>
              <a:off x="2729117" y="4001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2858518" y="54222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1" name="pt121"/>
            <p:cNvSpPr/>
            <p:nvPr/>
          </p:nvSpPr>
          <p:spPr>
            <a:xfrm>
              <a:off x="2845578" y="54222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897338" y="43563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858518" y="4356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2754997" y="3112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2651477" y="3112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2729117" y="34680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651477" y="34680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754997" y="41786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2703237" y="41786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2871458" y="48893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1" name="pt131"/>
            <p:cNvSpPr/>
            <p:nvPr/>
          </p:nvSpPr>
          <p:spPr>
            <a:xfrm>
              <a:off x="2845578" y="48893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2806758" y="32903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3" name="pt133"/>
            <p:cNvSpPr/>
            <p:nvPr/>
          </p:nvSpPr>
          <p:spPr>
            <a:xfrm>
              <a:off x="2703237" y="3290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2444437" y="22244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5" name="pt135"/>
            <p:cNvSpPr/>
            <p:nvPr/>
          </p:nvSpPr>
          <p:spPr>
            <a:xfrm>
              <a:off x="2263277" y="22244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tx136"/>
            <p:cNvSpPr/>
            <p:nvPr/>
          </p:nvSpPr>
          <p:spPr>
            <a:xfrm>
              <a:off x="3046843" y="276121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37" name="tx137"/>
            <p:cNvSpPr/>
            <p:nvPr/>
          </p:nvSpPr>
          <p:spPr>
            <a:xfrm>
              <a:off x="3046843" y="38271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8" name="tx138"/>
            <p:cNvSpPr/>
            <p:nvPr/>
          </p:nvSpPr>
          <p:spPr>
            <a:xfrm>
              <a:off x="3046843"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39" name="tx139"/>
            <p:cNvSpPr/>
            <p:nvPr/>
          </p:nvSpPr>
          <p:spPr>
            <a:xfrm>
              <a:off x="3014747" y="205057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140" name="tx140"/>
            <p:cNvSpPr/>
            <p:nvPr/>
          </p:nvSpPr>
          <p:spPr>
            <a:xfrm>
              <a:off x="3014747" y="187291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141" name="tx141"/>
            <p:cNvSpPr/>
            <p:nvPr/>
          </p:nvSpPr>
          <p:spPr>
            <a:xfrm>
              <a:off x="3046843" y="50707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2" name="tx142"/>
            <p:cNvSpPr/>
            <p:nvPr/>
          </p:nvSpPr>
          <p:spPr>
            <a:xfrm>
              <a:off x="3046843" y="45378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3" name="tx143"/>
            <p:cNvSpPr/>
            <p:nvPr/>
          </p:nvSpPr>
          <p:spPr>
            <a:xfrm>
              <a:off x="3046843" y="25835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44" name="tx144"/>
            <p:cNvSpPr/>
            <p:nvPr/>
          </p:nvSpPr>
          <p:spPr>
            <a:xfrm>
              <a:off x="3046843" y="471546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5" name="tx145"/>
            <p:cNvSpPr/>
            <p:nvPr/>
          </p:nvSpPr>
          <p:spPr>
            <a:xfrm>
              <a:off x="3046843" y="293887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46" name="tx146"/>
            <p:cNvSpPr/>
            <p:nvPr/>
          </p:nvSpPr>
          <p:spPr>
            <a:xfrm>
              <a:off x="3046843" y="524844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7" name="tx147"/>
            <p:cNvSpPr/>
            <p:nvPr/>
          </p:nvSpPr>
          <p:spPr>
            <a:xfrm>
              <a:off x="3019045" y="2405894"/>
              <a:ext cx="260969"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148" name="tx148"/>
            <p:cNvSpPr/>
            <p:nvPr/>
          </p:nvSpPr>
          <p:spPr>
            <a:xfrm>
              <a:off x="3046843" y="40048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9" name="tx149"/>
            <p:cNvSpPr/>
            <p:nvPr/>
          </p:nvSpPr>
          <p:spPr>
            <a:xfrm>
              <a:off x="3046843" y="54261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0" name="tx150"/>
            <p:cNvSpPr/>
            <p:nvPr/>
          </p:nvSpPr>
          <p:spPr>
            <a:xfrm>
              <a:off x="3046843" y="43601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51" name="tx151"/>
            <p:cNvSpPr/>
            <p:nvPr/>
          </p:nvSpPr>
          <p:spPr>
            <a:xfrm>
              <a:off x="3046843" y="311653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2" name="tx152"/>
            <p:cNvSpPr/>
            <p:nvPr/>
          </p:nvSpPr>
          <p:spPr>
            <a:xfrm>
              <a:off x="3046843" y="34718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53" name="tx153"/>
            <p:cNvSpPr/>
            <p:nvPr/>
          </p:nvSpPr>
          <p:spPr>
            <a:xfrm>
              <a:off x="3046843" y="418248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54" name="tx154"/>
            <p:cNvSpPr/>
            <p:nvPr/>
          </p:nvSpPr>
          <p:spPr>
            <a:xfrm>
              <a:off x="3046843" y="489312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5" name="tx155"/>
            <p:cNvSpPr/>
            <p:nvPr/>
          </p:nvSpPr>
          <p:spPr>
            <a:xfrm>
              <a:off x="3046843" y="32941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6" name="tx156"/>
            <p:cNvSpPr/>
            <p:nvPr/>
          </p:nvSpPr>
          <p:spPr>
            <a:xfrm>
              <a:off x="3014747" y="222823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157" name="rc157"/>
            <p:cNvSpPr/>
            <p:nvPr/>
          </p:nvSpPr>
          <p:spPr>
            <a:xfrm>
              <a:off x="1583788" y="1807652"/>
              <a:ext cx="1708082" cy="3766375"/>
            </a:xfrm>
            <a:prstGeom prst="rect">
              <a:avLst/>
            </a:prstGeom>
            <a:noFill/>
            <a:ln w="13550" cap="rnd">
              <a:solidFill>
                <a:srgbClr val="999999">
                  <a:alpha val="100000"/>
                </a:srgbClr>
              </a:solidFill>
              <a:prstDash val="solid"/>
              <a:round/>
            </a:ln>
          </p:spPr>
          <p:txBody>
            <a:bodyPr/>
            <a:lstStyle/>
            <a:p/>
          </p:txBody>
        </p:sp>
        <p:sp>
          <p:nvSpPr>
            <p:cNvPr id="158" name="pl158"/>
            <p:cNvSpPr/>
            <p:nvPr/>
          </p:nvSpPr>
          <p:spPr>
            <a:xfrm>
              <a:off x="4456358" y="5328394"/>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59" name="pl159"/>
            <p:cNvSpPr/>
            <p:nvPr/>
          </p:nvSpPr>
          <p:spPr>
            <a:xfrm>
              <a:off x="4456358" y="4919005"/>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0" name="pl160"/>
            <p:cNvSpPr/>
            <p:nvPr/>
          </p:nvSpPr>
          <p:spPr>
            <a:xfrm>
              <a:off x="4456358" y="450961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1" name="pl161"/>
            <p:cNvSpPr/>
            <p:nvPr/>
          </p:nvSpPr>
          <p:spPr>
            <a:xfrm>
              <a:off x="4456358" y="4100228"/>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2" name="pl162"/>
            <p:cNvSpPr/>
            <p:nvPr/>
          </p:nvSpPr>
          <p:spPr>
            <a:xfrm>
              <a:off x="4456358" y="3690839"/>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3" name="pl163"/>
            <p:cNvSpPr/>
            <p:nvPr/>
          </p:nvSpPr>
          <p:spPr>
            <a:xfrm>
              <a:off x="4456358" y="3281451"/>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4" name="pl164"/>
            <p:cNvSpPr/>
            <p:nvPr/>
          </p:nvSpPr>
          <p:spPr>
            <a:xfrm>
              <a:off x="4456358" y="287206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5" name="pl165"/>
            <p:cNvSpPr/>
            <p:nvPr/>
          </p:nvSpPr>
          <p:spPr>
            <a:xfrm>
              <a:off x="4456358" y="2462674"/>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6" name="pl166"/>
            <p:cNvSpPr/>
            <p:nvPr/>
          </p:nvSpPr>
          <p:spPr>
            <a:xfrm>
              <a:off x="4456358" y="2053285"/>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167" name="pl167"/>
            <p:cNvSpPr/>
            <p:nvPr/>
          </p:nvSpPr>
          <p:spPr>
            <a:xfrm>
              <a:off x="45339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8" name="pl168"/>
            <p:cNvSpPr/>
            <p:nvPr/>
          </p:nvSpPr>
          <p:spPr>
            <a:xfrm>
              <a:off x="47927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50515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53104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5692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8280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439800" y="2053285"/>
              <a:ext cx="207040" cy="0"/>
            </a:xfrm>
            <a:custGeom>
              <a:avLst/>
              <a:pathLst>
                <a:path w="207040" h="0">
                  <a:moveTo>
                    <a:pt x="0" y="0"/>
                  </a:moveTo>
                  <a:lnTo>
                    <a:pt x="207040" y="0"/>
                  </a:lnTo>
                </a:path>
              </a:pathLst>
            </a:custGeom>
            <a:ln w="81303" cap="flat">
              <a:solidFill>
                <a:srgbClr val="E8E8E8">
                  <a:alpha val="100000"/>
                </a:srgbClr>
              </a:solidFill>
              <a:prstDash val="solid"/>
              <a:round/>
            </a:ln>
          </p:spPr>
          <p:txBody>
            <a:bodyPr/>
            <a:lstStyle/>
            <a:p/>
          </p:txBody>
        </p:sp>
        <p:sp>
          <p:nvSpPr>
            <p:cNvPr id="174" name="pl174"/>
            <p:cNvSpPr/>
            <p:nvPr/>
          </p:nvSpPr>
          <p:spPr>
            <a:xfrm>
              <a:off x="5595080" y="2462674"/>
              <a:ext cx="90580" cy="0"/>
            </a:xfrm>
            <a:custGeom>
              <a:avLst/>
              <a:pathLst>
                <a:path w="90580" h="0">
                  <a:moveTo>
                    <a:pt x="0" y="0"/>
                  </a:moveTo>
                  <a:lnTo>
                    <a:pt x="90580" y="0"/>
                  </a:lnTo>
                </a:path>
              </a:pathLst>
            </a:custGeom>
            <a:ln w="81303" cap="flat">
              <a:solidFill>
                <a:srgbClr val="E8E8E8">
                  <a:alpha val="100000"/>
                </a:srgbClr>
              </a:solidFill>
              <a:prstDash val="solid"/>
              <a:round/>
            </a:ln>
          </p:spPr>
          <p:txBody>
            <a:bodyPr/>
            <a:lstStyle/>
            <a:p/>
          </p:txBody>
        </p:sp>
        <p:sp>
          <p:nvSpPr>
            <p:cNvPr id="175" name="pl175"/>
            <p:cNvSpPr/>
            <p:nvPr/>
          </p:nvSpPr>
          <p:spPr>
            <a:xfrm>
              <a:off x="5232759" y="2872062"/>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176" name="pl176"/>
            <p:cNvSpPr/>
            <p:nvPr/>
          </p:nvSpPr>
          <p:spPr>
            <a:xfrm>
              <a:off x="5737420" y="3281451"/>
              <a:ext cx="51760" cy="0"/>
            </a:xfrm>
            <a:custGeom>
              <a:avLst/>
              <a:pathLst>
                <a:path w="51760" h="0">
                  <a:moveTo>
                    <a:pt x="0" y="0"/>
                  </a:moveTo>
                  <a:lnTo>
                    <a:pt x="51760" y="0"/>
                  </a:lnTo>
                </a:path>
              </a:pathLst>
            </a:custGeom>
            <a:ln w="81303" cap="flat">
              <a:solidFill>
                <a:srgbClr val="E8E8E8">
                  <a:alpha val="100000"/>
                </a:srgbClr>
              </a:solidFill>
              <a:prstDash val="solid"/>
              <a:round/>
            </a:ln>
          </p:spPr>
          <p:txBody>
            <a:bodyPr/>
            <a:lstStyle/>
            <a:p/>
          </p:txBody>
        </p:sp>
        <p:sp>
          <p:nvSpPr>
            <p:cNvPr id="177" name="pl177"/>
            <p:cNvSpPr/>
            <p:nvPr/>
          </p:nvSpPr>
          <p:spPr>
            <a:xfrm>
              <a:off x="5776240" y="3690839"/>
              <a:ext cx="38820" cy="0"/>
            </a:xfrm>
            <a:custGeom>
              <a:avLst/>
              <a:pathLst>
                <a:path w="38820" h="0">
                  <a:moveTo>
                    <a:pt x="0" y="0"/>
                  </a:moveTo>
                  <a:lnTo>
                    <a:pt x="38820" y="0"/>
                  </a:lnTo>
                </a:path>
              </a:pathLst>
            </a:custGeom>
            <a:ln w="81303" cap="flat">
              <a:solidFill>
                <a:srgbClr val="E8E8E8">
                  <a:alpha val="100000"/>
                </a:srgbClr>
              </a:solidFill>
              <a:prstDash val="solid"/>
              <a:round/>
            </a:ln>
          </p:spPr>
          <p:txBody>
            <a:bodyPr/>
            <a:lstStyle/>
            <a:p/>
          </p:txBody>
        </p:sp>
        <p:sp>
          <p:nvSpPr>
            <p:cNvPr id="178" name="pl178"/>
            <p:cNvSpPr/>
            <p:nvPr/>
          </p:nvSpPr>
          <p:spPr>
            <a:xfrm>
              <a:off x="5530380" y="4100228"/>
              <a:ext cx="38820" cy="0"/>
            </a:xfrm>
            <a:custGeom>
              <a:avLst/>
              <a:pathLst>
                <a:path w="38820" h="0">
                  <a:moveTo>
                    <a:pt x="0" y="0"/>
                  </a:moveTo>
                  <a:lnTo>
                    <a:pt x="38820" y="0"/>
                  </a:lnTo>
                </a:path>
              </a:pathLst>
            </a:custGeom>
            <a:ln w="81303" cap="flat">
              <a:solidFill>
                <a:srgbClr val="E8E8E8">
                  <a:alpha val="100000"/>
                </a:srgbClr>
              </a:solidFill>
              <a:prstDash val="solid"/>
              <a:round/>
            </a:ln>
          </p:spPr>
          <p:txBody>
            <a:bodyPr/>
            <a:lstStyle/>
            <a:p/>
          </p:txBody>
        </p:sp>
        <p:sp>
          <p:nvSpPr>
            <p:cNvPr id="179" name="pl179"/>
            <p:cNvSpPr/>
            <p:nvPr/>
          </p:nvSpPr>
          <p:spPr>
            <a:xfrm>
              <a:off x="5789180" y="4509617"/>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180" name="pl180"/>
            <p:cNvSpPr/>
            <p:nvPr/>
          </p:nvSpPr>
          <p:spPr>
            <a:xfrm>
              <a:off x="5750360" y="4919005"/>
              <a:ext cx="25880" cy="0"/>
            </a:xfrm>
            <a:custGeom>
              <a:avLst/>
              <a:pathLst>
                <a:path w="25880" h="0">
                  <a:moveTo>
                    <a:pt x="0" y="0"/>
                  </a:moveTo>
                  <a:lnTo>
                    <a:pt x="25880" y="0"/>
                  </a:lnTo>
                </a:path>
              </a:pathLst>
            </a:custGeom>
            <a:ln w="81303" cap="flat">
              <a:solidFill>
                <a:srgbClr val="E8E8E8">
                  <a:alpha val="100000"/>
                </a:srgbClr>
              </a:solidFill>
              <a:prstDash val="solid"/>
              <a:round/>
            </a:ln>
          </p:spPr>
          <p:txBody>
            <a:bodyPr/>
            <a:lstStyle/>
            <a:p/>
          </p:txBody>
        </p:sp>
        <p:sp>
          <p:nvSpPr>
            <p:cNvPr id="181" name="pl181"/>
            <p:cNvSpPr/>
            <p:nvPr/>
          </p:nvSpPr>
          <p:spPr>
            <a:xfrm>
              <a:off x="5763300" y="5328394"/>
              <a:ext cx="12940" cy="0"/>
            </a:xfrm>
            <a:custGeom>
              <a:avLst/>
              <a:pathLst>
                <a:path w="12940" h="0">
                  <a:moveTo>
                    <a:pt x="0" y="0"/>
                  </a:moveTo>
                  <a:lnTo>
                    <a:pt x="12940" y="0"/>
                  </a:lnTo>
                </a:path>
              </a:pathLst>
            </a:custGeom>
            <a:ln w="81303" cap="flat">
              <a:solidFill>
                <a:srgbClr val="E8E8E8">
                  <a:alpha val="100000"/>
                </a:srgbClr>
              </a:solidFill>
              <a:prstDash val="solid"/>
              <a:round/>
            </a:ln>
          </p:spPr>
          <p:txBody>
            <a:bodyPr/>
            <a:lstStyle/>
            <a:p/>
          </p:txBody>
        </p:sp>
        <p:sp>
          <p:nvSpPr>
            <p:cNvPr id="182" name="pt182"/>
            <p:cNvSpPr/>
            <p:nvPr/>
          </p:nvSpPr>
          <p:spPr>
            <a:xfrm>
              <a:off x="5435300" y="2048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642340" y="2048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758800" y="532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771740" y="532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77174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81056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228259" y="28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280020" y="28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590580" y="2458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681160" y="2458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784680" y="4505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810560" y="4505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525880" y="40957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564700" y="40957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732920" y="3276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784680" y="3276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745860" y="4914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771740" y="4914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394648" y="20081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1" name="pt201"/>
            <p:cNvSpPr/>
            <p:nvPr/>
          </p:nvSpPr>
          <p:spPr>
            <a:xfrm>
              <a:off x="5601688" y="20081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2" name="pt202"/>
            <p:cNvSpPr/>
            <p:nvPr/>
          </p:nvSpPr>
          <p:spPr>
            <a:xfrm>
              <a:off x="5718148" y="52832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3" name="pt203"/>
            <p:cNvSpPr/>
            <p:nvPr/>
          </p:nvSpPr>
          <p:spPr>
            <a:xfrm>
              <a:off x="5731088" y="52832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4" name="pt204"/>
            <p:cNvSpPr/>
            <p:nvPr/>
          </p:nvSpPr>
          <p:spPr>
            <a:xfrm>
              <a:off x="5731088"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5" name="pt205"/>
            <p:cNvSpPr/>
            <p:nvPr/>
          </p:nvSpPr>
          <p:spPr>
            <a:xfrm>
              <a:off x="5769908"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6" name="pt206"/>
            <p:cNvSpPr/>
            <p:nvPr/>
          </p:nvSpPr>
          <p:spPr>
            <a:xfrm>
              <a:off x="5187608" y="28269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7" name="pt207"/>
            <p:cNvSpPr/>
            <p:nvPr/>
          </p:nvSpPr>
          <p:spPr>
            <a:xfrm>
              <a:off x="5239368" y="28269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8" name="pt208"/>
            <p:cNvSpPr/>
            <p:nvPr/>
          </p:nvSpPr>
          <p:spPr>
            <a:xfrm>
              <a:off x="5549928" y="24175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9" name="pt209"/>
            <p:cNvSpPr/>
            <p:nvPr/>
          </p:nvSpPr>
          <p:spPr>
            <a:xfrm>
              <a:off x="5640508" y="24175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0" name="pt210"/>
            <p:cNvSpPr/>
            <p:nvPr/>
          </p:nvSpPr>
          <p:spPr>
            <a:xfrm>
              <a:off x="5744028" y="44644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1" name="pt211"/>
            <p:cNvSpPr/>
            <p:nvPr/>
          </p:nvSpPr>
          <p:spPr>
            <a:xfrm>
              <a:off x="5769908" y="44644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5485228" y="40550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3" name="pt213"/>
            <p:cNvSpPr/>
            <p:nvPr/>
          </p:nvSpPr>
          <p:spPr>
            <a:xfrm>
              <a:off x="5524048" y="40550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pt214"/>
            <p:cNvSpPr/>
            <p:nvPr/>
          </p:nvSpPr>
          <p:spPr>
            <a:xfrm>
              <a:off x="5692268" y="32362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5" name="pt215"/>
            <p:cNvSpPr/>
            <p:nvPr/>
          </p:nvSpPr>
          <p:spPr>
            <a:xfrm>
              <a:off x="5744028" y="32362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6" name="pt216"/>
            <p:cNvSpPr/>
            <p:nvPr/>
          </p:nvSpPr>
          <p:spPr>
            <a:xfrm>
              <a:off x="5705208" y="48738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7" name="pt217"/>
            <p:cNvSpPr/>
            <p:nvPr/>
          </p:nvSpPr>
          <p:spPr>
            <a:xfrm>
              <a:off x="5731088" y="48738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tx218"/>
            <p:cNvSpPr/>
            <p:nvPr/>
          </p:nvSpPr>
          <p:spPr>
            <a:xfrm>
              <a:off x="5872825" y="2011954"/>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219" name="tx219"/>
            <p:cNvSpPr/>
            <p:nvPr/>
          </p:nvSpPr>
          <p:spPr>
            <a:xfrm>
              <a:off x="5904920" y="528706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0" name="tx220"/>
            <p:cNvSpPr/>
            <p:nvPr/>
          </p:nvSpPr>
          <p:spPr>
            <a:xfrm>
              <a:off x="5904920"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1" name="tx221"/>
            <p:cNvSpPr/>
            <p:nvPr/>
          </p:nvSpPr>
          <p:spPr>
            <a:xfrm>
              <a:off x="5904920" y="283073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2" name="tx222"/>
            <p:cNvSpPr/>
            <p:nvPr/>
          </p:nvSpPr>
          <p:spPr>
            <a:xfrm>
              <a:off x="5904920" y="242134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23" name="tx223"/>
            <p:cNvSpPr/>
            <p:nvPr/>
          </p:nvSpPr>
          <p:spPr>
            <a:xfrm>
              <a:off x="5904920" y="446828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24" name="tx224"/>
            <p:cNvSpPr/>
            <p:nvPr/>
          </p:nvSpPr>
          <p:spPr>
            <a:xfrm>
              <a:off x="5904920" y="405889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5" name="tx225"/>
            <p:cNvSpPr/>
            <p:nvPr/>
          </p:nvSpPr>
          <p:spPr>
            <a:xfrm>
              <a:off x="5904920" y="324012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6" name="tx226"/>
            <p:cNvSpPr/>
            <p:nvPr/>
          </p:nvSpPr>
          <p:spPr>
            <a:xfrm>
              <a:off x="5904920" y="487767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27" name="rc227"/>
            <p:cNvSpPr/>
            <p:nvPr/>
          </p:nvSpPr>
          <p:spPr>
            <a:xfrm>
              <a:off x="4456358" y="1807652"/>
              <a:ext cx="1708082" cy="3766375"/>
            </a:xfrm>
            <a:prstGeom prst="rect">
              <a:avLst/>
            </a:prstGeom>
            <a:noFill/>
            <a:ln w="13550" cap="rnd">
              <a:solidFill>
                <a:srgbClr val="999999">
                  <a:alpha val="100000"/>
                </a:srgbClr>
              </a:solidFill>
              <a:prstDash val="solid"/>
              <a:round/>
            </a:ln>
          </p:spPr>
          <p:txBody>
            <a:bodyPr/>
            <a:lstStyle/>
            <a:p/>
          </p:txBody>
        </p:sp>
        <p:sp>
          <p:nvSpPr>
            <p:cNvPr id="228" name="pl228"/>
            <p:cNvSpPr/>
            <p:nvPr/>
          </p:nvSpPr>
          <p:spPr>
            <a:xfrm>
              <a:off x="7366328" y="4867832"/>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29" name="pl229"/>
            <p:cNvSpPr/>
            <p:nvPr/>
          </p:nvSpPr>
          <p:spPr>
            <a:xfrm>
              <a:off x="7366328" y="3690839"/>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30" name="pl230"/>
            <p:cNvSpPr/>
            <p:nvPr/>
          </p:nvSpPr>
          <p:spPr>
            <a:xfrm>
              <a:off x="7366328" y="2513847"/>
              <a:ext cx="1708082" cy="0"/>
            </a:xfrm>
            <a:custGeom>
              <a:avLst/>
              <a:pathLst>
                <a:path w="1708082" h="0">
                  <a:moveTo>
                    <a:pt x="0" y="0"/>
                  </a:moveTo>
                  <a:lnTo>
                    <a:pt x="1708082" y="0"/>
                  </a:lnTo>
                  <a:lnTo>
                    <a:pt x="1708082" y="0"/>
                  </a:lnTo>
                </a:path>
              </a:pathLst>
            </a:custGeom>
            <a:ln w="13550" cap="flat">
              <a:solidFill>
                <a:srgbClr val="EBEBEB">
                  <a:alpha val="100000"/>
                </a:srgbClr>
              </a:solidFill>
              <a:prstDash val="solid"/>
              <a:round/>
            </a:ln>
          </p:spPr>
          <p:txBody>
            <a:bodyPr/>
            <a:lstStyle/>
            <a:p/>
          </p:txBody>
        </p:sp>
        <p:sp>
          <p:nvSpPr>
            <p:cNvPr id="231" name="pl231"/>
            <p:cNvSpPr/>
            <p:nvPr/>
          </p:nvSpPr>
          <p:spPr>
            <a:xfrm>
              <a:off x="74439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77027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3" name="pl233"/>
            <p:cNvSpPr/>
            <p:nvPr/>
          </p:nvSpPr>
          <p:spPr>
            <a:xfrm>
              <a:off x="79615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4" name="pl234"/>
            <p:cNvSpPr/>
            <p:nvPr/>
          </p:nvSpPr>
          <p:spPr>
            <a:xfrm>
              <a:off x="82203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5" name="pl235"/>
            <p:cNvSpPr/>
            <p:nvPr/>
          </p:nvSpPr>
          <p:spPr>
            <a:xfrm>
              <a:off x="847917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6" name="pl236"/>
            <p:cNvSpPr/>
            <p:nvPr/>
          </p:nvSpPr>
          <p:spPr>
            <a:xfrm>
              <a:off x="873797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7" name="pl237"/>
            <p:cNvSpPr/>
            <p:nvPr/>
          </p:nvSpPr>
          <p:spPr>
            <a:xfrm>
              <a:off x="8725030" y="25138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8" name="pl238"/>
            <p:cNvSpPr/>
            <p:nvPr/>
          </p:nvSpPr>
          <p:spPr>
            <a:xfrm>
              <a:off x="8725030"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9" name="pl239"/>
            <p:cNvSpPr/>
            <p:nvPr/>
          </p:nvSpPr>
          <p:spPr>
            <a:xfrm>
              <a:off x="8725030" y="48678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0" name="pt240"/>
            <p:cNvSpPr/>
            <p:nvPr/>
          </p:nvSpPr>
          <p:spPr>
            <a:xfrm>
              <a:off x="8720530"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8720530"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872053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872053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8720530"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8720530"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8679878" y="24686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7" name="pt247"/>
            <p:cNvSpPr/>
            <p:nvPr/>
          </p:nvSpPr>
          <p:spPr>
            <a:xfrm>
              <a:off x="8679878"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8" name="pt248"/>
            <p:cNvSpPr/>
            <p:nvPr/>
          </p:nvSpPr>
          <p:spPr>
            <a:xfrm>
              <a:off x="8679878"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49" name="pt249"/>
            <p:cNvSpPr/>
            <p:nvPr/>
          </p:nvSpPr>
          <p:spPr>
            <a:xfrm>
              <a:off x="8679878"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0" name="pt250"/>
            <p:cNvSpPr/>
            <p:nvPr/>
          </p:nvSpPr>
          <p:spPr>
            <a:xfrm>
              <a:off x="8679878" y="48226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1" name="pt251"/>
            <p:cNvSpPr/>
            <p:nvPr/>
          </p:nvSpPr>
          <p:spPr>
            <a:xfrm>
              <a:off x="8679878"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2" name="tx252"/>
            <p:cNvSpPr/>
            <p:nvPr/>
          </p:nvSpPr>
          <p:spPr>
            <a:xfrm>
              <a:off x="8848631" y="24725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3" name="tx253"/>
            <p:cNvSpPr/>
            <p:nvPr/>
          </p:nvSpPr>
          <p:spPr>
            <a:xfrm>
              <a:off x="8848631"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4" name="tx254"/>
            <p:cNvSpPr/>
            <p:nvPr/>
          </p:nvSpPr>
          <p:spPr>
            <a:xfrm>
              <a:off x="8848631" y="48265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5" name="rc255"/>
            <p:cNvSpPr/>
            <p:nvPr/>
          </p:nvSpPr>
          <p:spPr>
            <a:xfrm>
              <a:off x="7366328" y="1807652"/>
              <a:ext cx="1708082" cy="3766375"/>
            </a:xfrm>
            <a:prstGeom prst="rect">
              <a:avLst/>
            </a:prstGeom>
            <a:noFill/>
            <a:ln w="13550" cap="rnd">
              <a:solidFill>
                <a:srgbClr val="999999">
                  <a:alpha val="100000"/>
                </a:srgbClr>
              </a:solidFill>
              <a:prstDash val="solid"/>
              <a:round/>
            </a:ln>
          </p:spPr>
          <p:txBody>
            <a:bodyPr/>
            <a:lstStyle/>
            <a:p/>
          </p:txBody>
        </p:sp>
        <p:sp>
          <p:nvSpPr>
            <p:cNvPr id="256" name="rc256"/>
            <p:cNvSpPr/>
            <p:nvPr/>
          </p:nvSpPr>
          <p:spPr>
            <a:xfrm>
              <a:off x="1583788" y="1592799"/>
              <a:ext cx="1708082"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7" name="tx257"/>
            <p:cNvSpPr/>
            <p:nvPr/>
          </p:nvSpPr>
          <p:spPr>
            <a:xfrm>
              <a:off x="2198667"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58" name="rc258"/>
            <p:cNvSpPr/>
            <p:nvPr/>
          </p:nvSpPr>
          <p:spPr>
            <a:xfrm>
              <a:off x="4456358" y="1592799"/>
              <a:ext cx="1708082"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9" name="tx259"/>
            <p:cNvSpPr/>
            <p:nvPr/>
          </p:nvSpPr>
          <p:spPr>
            <a:xfrm>
              <a:off x="5096018"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60" name="rc260"/>
            <p:cNvSpPr/>
            <p:nvPr/>
          </p:nvSpPr>
          <p:spPr>
            <a:xfrm>
              <a:off x="7366328" y="1592799"/>
              <a:ext cx="1708082"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61" name="tx261"/>
            <p:cNvSpPr/>
            <p:nvPr/>
          </p:nvSpPr>
          <p:spPr>
            <a:xfrm>
              <a:off x="8074385"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62" name="pl262"/>
            <p:cNvSpPr/>
            <p:nvPr/>
          </p:nvSpPr>
          <p:spPr>
            <a:xfrm>
              <a:off x="1583788" y="5574027"/>
              <a:ext cx="1708082" cy="0"/>
            </a:xfrm>
            <a:custGeom>
              <a:avLst/>
              <a:pathLst>
                <a:path w="1708082" h="0">
                  <a:moveTo>
                    <a:pt x="0" y="0"/>
                  </a:moveTo>
                  <a:lnTo>
                    <a:pt x="1708082" y="0"/>
                  </a:lnTo>
                </a:path>
              </a:pathLst>
            </a:custGeom>
            <a:ln w="8130" cap="flat">
              <a:solidFill>
                <a:srgbClr val="000000">
                  <a:alpha val="100000"/>
                </a:srgbClr>
              </a:solidFill>
              <a:prstDash val="solid"/>
              <a:round/>
            </a:ln>
          </p:spPr>
          <p:txBody>
            <a:bodyPr/>
            <a:lstStyle/>
            <a:p/>
          </p:txBody>
        </p:sp>
        <p:sp>
          <p:nvSpPr>
            <p:cNvPr id="263" name="pl263"/>
            <p:cNvSpPr/>
            <p:nvPr/>
          </p:nvSpPr>
          <p:spPr>
            <a:xfrm>
              <a:off x="16614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4" name="pl264"/>
            <p:cNvSpPr/>
            <p:nvPr/>
          </p:nvSpPr>
          <p:spPr>
            <a:xfrm>
              <a:off x="19202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5" name="pl265"/>
            <p:cNvSpPr/>
            <p:nvPr/>
          </p:nvSpPr>
          <p:spPr>
            <a:xfrm>
              <a:off x="21790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6" name="pl266"/>
            <p:cNvSpPr/>
            <p:nvPr/>
          </p:nvSpPr>
          <p:spPr>
            <a:xfrm>
              <a:off x="243782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7" name="pl267"/>
            <p:cNvSpPr/>
            <p:nvPr/>
          </p:nvSpPr>
          <p:spPr>
            <a:xfrm>
              <a:off x="269662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8" name="pl268"/>
            <p:cNvSpPr/>
            <p:nvPr/>
          </p:nvSpPr>
          <p:spPr>
            <a:xfrm>
              <a:off x="295543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9" name="tx269"/>
            <p:cNvSpPr/>
            <p:nvPr/>
          </p:nvSpPr>
          <p:spPr>
            <a:xfrm>
              <a:off x="1630338"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70" name="tx270"/>
            <p:cNvSpPr/>
            <p:nvPr/>
          </p:nvSpPr>
          <p:spPr>
            <a:xfrm>
              <a:off x="18580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71" name="tx271"/>
            <p:cNvSpPr/>
            <p:nvPr/>
          </p:nvSpPr>
          <p:spPr>
            <a:xfrm>
              <a:off x="21168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72" name="tx272"/>
            <p:cNvSpPr/>
            <p:nvPr/>
          </p:nvSpPr>
          <p:spPr>
            <a:xfrm>
              <a:off x="237565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73" name="tx273"/>
            <p:cNvSpPr/>
            <p:nvPr/>
          </p:nvSpPr>
          <p:spPr>
            <a:xfrm>
              <a:off x="263445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74" name="tx274"/>
            <p:cNvSpPr/>
            <p:nvPr/>
          </p:nvSpPr>
          <p:spPr>
            <a:xfrm>
              <a:off x="286216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75" name="pl275"/>
            <p:cNvSpPr/>
            <p:nvPr/>
          </p:nvSpPr>
          <p:spPr>
            <a:xfrm>
              <a:off x="4456358" y="5574027"/>
              <a:ext cx="1708082" cy="0"/>
            </a:xfrm>
            <a:custGeom>
              <a:avLst/>
              <a:pathLst>
                <a:path w="1708082" h="0">
                  <a:moveTo>
                    <a:pt x="0" y="0"/>
                  </a:moveTo>
                  <a:lnTo>
                    <a:pt x="1708082" y="0"/>
                  </a:lnTo>
                </a:path>
              </a:pathLst>
            </a:custGeom>
            <a:ln w="8130" cap="flat">
              <a:solidFill>
                <a:srgbClr val="000000">
                  <a:alpha val="100000"/>
                </a:srgbClr>
              </a:solidFill>
              <a:prstDash val="solid"/>
              <a:round/>
            </a:ln>
          </p:spPr>
          <p:txBody>
            <a:bodyPr/>
            <a:lstStyle/>
            <a:p/>
          </p:txBody>
        </p:sp>
        <p:sp>
          <p:nvSpPr>
            <p:cNvPr id="276" name="pl276"/>
            <p:cNvSpPr/>
            <p:nvPr/>
          </p:nvSpPr>
          <p:spPr>
            <a:xfrm>
              <a:off x="45339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7" name="pl277"/>
            <p:cNvSpPr/>
            <p:nvPr/>
          </p:nvSpPr>
          <p:spPr>
            <a:xfrm>
              <a:off x="47927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50515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53104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55692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58280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tx282"/>
            <p:cNvSpPr/>
            <p:nvPr/>
          </p:nvSpPr>
          <p:spPr>
            <a:xfrm>
              <a:off x="450290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3" name="tx283"/>
            <p:cNvSpPr/>
            <p:nvPr/>
          </p:nvSpPr>
          <p:spPr>
            <a:xfrm>
              <a:off x="473062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4" name="tx284"/>
            <p:cNvSpPr/>
            <p:nvPr/>
          </p:nvSpPr>
          <p:spPr>
            <a:xfrm>
              <a:off x="498942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5" name="tx285"/>
            <p:cNvSpPr/>
            <p:nvPr/>
          </p:nvSpPr>
          <p:spPr>
            <a:xfrm>
              <a:off x="524822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6" name="tx286"/>
            <p:cNvSpPr/>
            <p:nvPr/>
          </p:nvSpPr>
          <p:spPr>
            <a:xfrm>
              <a:off x="550702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7" name="tx287"/>
            <p:cNvSpPr/>
            <p:nvPr/>
          </p:nvSpPr>
          <p:spPr>
            <a:xfrm>
              <a:off x="573473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8" name="pl288"/>
            <p:cNvSpPr/>
            <p:nvPr/>
          </p:nvSpPr>
          <p:spPr>
            <a:xfrm>
              <a:off x="7366328" y="5574027"/>
              <a:ext cx="1708082" cy="0"/>
            </a:xfrm>
            <a:custGeom>
              <a:avLst/>
              <a:pathLst>
                <a:path w="1708082" h="0">
                  <a:moveTo>
                    <a:pt x="0" y="0"/>
                  </a:moveTo>
                  <a:lnTo>
                    <a:pt x="1708082" y="0"/>
                  </a:lnTo>
                </a:path>
              </a:pathLst>
            </a:custGeom>
            <a:ln w="8130" cap="flat">
              <a:solidFill>
                <a:srgbClr val="000000">
                  <a:alpha val="100000"/>
                </a:srgbClr>
              </a:solidFill>
              <a:prstDash val="solid"/>
              <a:round/>
            </a:ln>
          </p:spPr>
          <p:txBody>
            <a:bodyPr/>
            <a:lstStyle/>
            <a:p/>
          </p:txBody>
        </p:sp>
        <p:sp>
          <p:nvSpPr>
            <p:cNvPr id="289" name="pl289"/>
            <p:cNvSpPr/>
            <p:nvPr/>
          </p:nvSpPr>
          <p:spPr>
            <a:xfrm>
              <a:off x="74439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0" name="pl290"/>
            <p:cNvSpPr/>
            <p:nvPr/>
          </p:nvSpPr>
          <p:spPr>
            <a:xfrm>
              <a:off x="77027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79615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82203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847917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873797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tx295"/>
            <p:cNvSpPr/>
            <p:nvPr/>
          </p:nvSpPr>
          <p:spPr>
            <a:xfrm>
              <a:off x="741287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6" name="tx296"/>
            <p:cNvSpPr/>
            <p:nvPr/>
          </p:nvSpPr>
          <p:spPr>
            <a:xfrm>
              <a:off x="764058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7" name="tx297"/>
            <p:cNvSpPr/>
            <p:nvPr/>
          </p:nvSpPr>
          <p:spPr>
            <a:xfrm>
              <a:off x="78993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8" name="tx298"/>
            <p:cNvSpPr/>
            <p:nvPr/>
          </p:nvSpPr>
          <p:spPr>
            <a:xfrm>
              <a:off x="81581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99" name="tx299"/>
            <p:cNvSpPr/>
            <p:nvPr/>
          </p:nvSpPr>
          <p:spPr>
            <a:xfrm>
              <a:off x="84169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0" name="tx300"/>
            <p:cNvSpPr/>
            <p:nvPr/>
          </p:nvSpPr>
          <p:spPr>
            <a:xfrm>
              <a:off x="864470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1" name="tx301"/>
            <p:cNvSpPr/>
            <p:nvPr/>
          </p:nvSpPr>
          <p:spPr>
            <a:xfrm>
              <a:off x="6892946" y="4827827"/>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02" name="tx302"/>
            <p:cNvSpPr/>
            <p:nvPr/>
          </p:nvSpPr>
          <p:spPr>
            <a:xfrm>
              <a:off x="7017305" y="3650834"/>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03" name="tx303"/>
            <p:cNvSpPr/>
            <p:nvPr/>
          </p:nvSpPr>
          <p:spPr>
            <a:xfrm>
              <a:off x="6234030" y="2473842"/>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04" name="tx304"/>
            <p:cNvSpPr/>
            <p:nvPr/>
          </p:nvSpPr>
          <p:spPr>
            <a:xfrm>
              <a:off x="3827986" y="5288389"/>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05" name="tx305"/>
            <p:cNvSpPr/>
            <p:nvPr/>
          </p:nvSpPr>
          <p:spPr>
            <a:xfrm>
              <a:off x="3952070" y="487900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06" name="tx306"/>
            <p:cNvSpPr/>
            <p:nvPr/>
          </p:nvSpPr>
          <p:spPr>
            <a:xfrm>
              <a:off x="3867031" y="4469612"/>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07" name="tx307"/>
            <p:cNvSpPr/>
            <p:nvPr/>
          </p:nvSpPr>
          <p:spPr>
            <a:xfrm>
              <a:off x="3896200" y="4060223"/>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08" name="tx308"/>
            <p:cNvSpPr/>
            <p:nvPr/>
          </p:nvSpPr>
          <p:spPr>
            <a:xfrm>
              <a:off x="3803023" y="365083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09" name="tx309"/>
            <p:cNvSpPr/>
            <p:nvPr/>
          </p:nvSpPr>
          <p:spPr>
            <a:xfrm>
              <a:off x="3361459" y="3241446"/>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10" name="tx310"/>
            <p:cNvSpPr/>
            <p:nvPr/>
          </p:nvSpPr>
          <p:spPr>
            <a:xfrm>
              <a:off x="4151043" y="2832057"/>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11" name="tx311"/>
            <p:cNvSpPr/>
            <p:nvPr/>
          </p:nvSpPr>
          <p:spPr>
            <a:xfrm>
              <a:off x="4020559" y="2422669"/>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12" name="tx312"/>
            <p:cNvSpPr/>
            <p:nvPr/>
          </p:nvSpPr>
          <p:spPr>
            <a:xfrm>
              <a:off x="4095174" y="2013280"/>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13" name="tx313"/>
            <p:cNvSpPr/>
            <p:nvPr/>
          </p:nvSpPr>
          <p:spPr>
            <a:xfrm>
              <a:off x="1085809" y="5427427"/>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14" name="tx314"/>
            <p:cNvSpPr/>
            <p:nvPr/>
          </p:nvSpPr>
          <p:spPr>
            <a:xfrm>
              <a:off x="1066881" y="5249767"/>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15" name="tx315"/>
            <p:cNvSpPr/>
            <p:nvPr/>
          </p:nvSpPr>
          <p:spPr>
            <a:xfrm>
              <a:off x="1247383" y="5072108"/>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16" name="tx316"/>
            <p:cNvSpPr/>
            <p:nvPr/>
          </p:nvSpPr>
          <p:spPr>
            <a:xfrm>
              <a:off x="619830" y="4894449"/>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17" name="tx317"/>
            <p:cNvSpPr/>
            <p:nvPr/>
          </p:nvSpPr>
          <p:spPr>
            <a:xfrm>
              <a:off x="508182" y="4716790"/>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18" name="tx318"/>
            <p:cNvSpPr/>
            <p:nvPr/>
          </p:nvSpPr>
          <p:spPr>
            <a:xfrm>
              <a:off x="1029939" y="4539131"/>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19" name="tx319"/>
            <p:cNvSpPr/>
            <p:nvPr/>
          </p:nvSpPr>
          <p:spPr>
            <a:xfrm>
              <a:off x="992540" y="4361471"/>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20" name="tx320"/>
            <p:cNvSpPr/>
            <p:nvPr/>
          </p:nvSpPr>
          <p:spPr>
            <a:xfrm>
              <a:off x="1265854" y="4183812"/>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21" name="tx321"/>
            <p:cNvSpPr/>
            <p:nvPr/>
          </p:nvSpPr>
          <p:spPr>
            <a:xfrm>
              <a:off x="1017320" y="4006153"/>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22" name="tx322"/>
            <p:cNvSpPr/>
            <p:nvPr/>
          </p:nvSpPr>
          <p:spPr>
            <a:xfrm>
              <a:off x="1029756" y="3828494"/>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23" name="tx323"/>
            <p:cNvSpPr/>
            <p:nvPr/>
          </p:nvSpPr>
          <p:spPr>
            <a:xfrm>
              <a:off x="1023447" y="365083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24" name="tx324"/>
            <p:cNvSpPr/>
            <p:nvPr/>
          </p:nvSpPr>
          <p:spPr>
            <a:xfrm>
              <a:off x="1023447" y="3473175"/>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25" name="tx325"/>
            <p:cNvSpPr/>
            <p:nvPr/>
          </p:nvSpPr>
          <p:spPr>
            <a:xfrm>
              <a:off x="1098062" y="3295516"/>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26" name="tx326"/>
            <p:cNvSpPr/>
            <p:nvPr/>
          </p:nvSpPr>
          <p:spPr>
            <a:xfrm>
              <a:off x="1085626" y="3117857"/>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27" name="tx327"/>
            <p:cNvSpPr/>
            <p:nvPr/>
          </p:nvSpPr>
          <p:spPr>
            <a:xfrm>
              <a:off x="1085626" y="294019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28" name="tx328"/>
            <p:cNvSpPr/>
            <p:nvPr/>
          </p:nvSpPr>
          <p:spPr>
            <a:xfrm>
              <a:off x="1023447" y="2762538"/>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29" name="tx329"/>
            <p:cNvSpPr/>
            <p:nvPr/>
          </p:nvSpPr>
          <p:spPr>
            <a:xfrm>
              <a:off x="1036248" y="2584879"/>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30" name="tx330"/>
            <p:cNvSpPr/>
            <p:nvPr/>
          </p:nvSpPr>
          <p:spPr>
            <a:xfrm>
              <a:off x="955141" y="2407220"/>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31" name="tx331"/>
            <p:cNvSpPr/>
            <p:nvPr/>
          </p:nvSpPr>
          <p:spPr>
            <a:xfrm>
              <a:off x="979830" y="2229561"/>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32" name="tx332"/>
            <p:cNvSpPr/>
            <p:nvPr/>
          </p:nvSpPr>
          <p:spPr>
            <a:xfrm>
              <a:off x="1197640" y="2051902"/>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33" name="tx333"/>
            <p:cNvSpPr/>
            <p:nvPr/>
          </p:nvSpPr>
          <p:spPr>
            <a:xfrm>
              <a:off x="1172859" y="1874242"/>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34" name="tx334"/>
            <p:cNvSpPr/>
            <p:nvPr/>
          </p:nvSpPr>
          <p:spPr>
            <a:xfrm>
              <a:off x="419747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35" name="pt335"/>
            <p:cNvSpPr/>
            <p:nvPr/>
          </p:nvSpPr>
          <p:spPr>
            <a:xfrm>
              <a:off x="5353083"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336" name="pt336"/>
            <p:cNvSpPr/>
            <p:nvPr/>
          </p:nvSpPr>
          <p:spPr>
            <a:xfrm>
              <a:off x="596043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37" name="tx337"/>
            <p:cNvSpPr/>
            <p:nvPr/>
          </p:nvSpPr>
          <p:spPr>
            <a:xfrm>
              <a:off x="560465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338" name="tx338"/>
            <p:cNvSpPr/>
            <p:nvPr/>
          </p:nvSpPr>
          <p:spPr>
            <a:xfrm>
              <a:off x="621200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39" name="tx339"/>
            <p:cNvSpPr/>
            <p:nvPr/>
          </p:nvSpPr>
          <p:spPr>
            <a:xfrm>
              <a:off x="1583788"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2019 and 2025</a:t>
              </a:r>
            </a:p>
          </p:txBody>
        </p:sp>
        <p:sp>
          <p:nvSpPr>
            <p:cNvPr id="340" name="tx3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41" name="tx3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2019 and 2025, and change in coverage between the two years.
Overall, 21 out of 33 (64%) countries in LACR had a decline in coverage. The largest decline was in Bolivia (-16 percentage points), followed by Belize (-15 percentage points).
There were 9 (27%) countries with an increase in DTP3 coverage. Coverage remained the same in 3 countries between 2019 and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DTP3 coverage increased in nine countries and decreased in 21 countries.</a:t>
            </a:r>
          </a:p>
        </p:txBody>
      </p:sp>
      <p:grpSp xmlns:pic="http://schemas.openxmlformats.org/drawingml/2006/picture">
        <p:nvGrpSpPr>
          <p:cNvPr id="344" name=""/>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472139" y="538879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5" name="pl5"/>
            <p:cNvSpPr/>
            <p:nvPr/>
          </p:nvSpPr>
          <p:spPr>
            <a:xfrm>
              <a:off x="1472139" y="508007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6" name="pl6"/>
            <p:cNvSpPr/>
            <p:nvPr/>
          </p:nvSpPr>
          <p:spPr>
            <a:xfrm>
              <a:off x="1472139" y="4771357"/>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7" name="pl7"/>
            <p:cNvSpPr/>
            <p:nvPr/>
          </p:nvSpPr>
          <p:spPr>
            <a:xfrm>
              <a:off x="1472139" y="4462638"/>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8" name="pl8"/>
            <p:cNvSpPr/>
            <p:nvPr/>
          </p:nvSpPr>
          <p:spPr>
            <a:xfrm>
              <a:off x="1472139" y="4153918"/>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 name="pl9"/>
            <p:cNvSpPr/>
            <p:nvPr/>
          </p:nvSpPr>
          <p:spPr>
            <a:xfrm>
              <a:off x="1472139" y="3845199"/>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 name="pl10"/>
            <p:cNvSpPr/>
            <p:nvPr/>
          </p:nvSpPr>
          <p:spPr>
            <a:xfrm>
              <a:off x="1472139" y="3536480"/>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1" name="pl11"/>
            <p:cNvSpPr/>
            <p:nvPr/>
          </p:nvSpPr>
          <p:spPr>
            <a:xfrm>
              <a:off x="1472139" y="3227761"/>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2" name="pl12"/>
            <p:cNvSpPr/>
            <p:nvPr/>
          </p:nvSpPr>
          <p:spPr>
            <a:xfrm>
              <a:off x="1472139" y="2919041"/>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3" name="pl13"/>
            <p:cNvSpPr/>
            <p:nvPr/>
          </p:nvSpPr>
          <p:spPr>
            <a:xfrm>
              <a:off x="1472139" y="2610322"/>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4" name="pl14"/>
            <p:cNvSpPr/>
            <p:nvPr/>
          </p:nvSpPr>
          <p:spPr>
            <a:xfrm>
              <a:off x="1472139" y="230160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 name="pl15"/>
            <p:cNvSpPr/>
            <p:nvPr/>
          </p:nvSpPr>
          <p:spPr>
            <a:xfrm>
              <a:off x="1472139" y="199288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 name="pl16"/>
            <p:cNvSpPr/>
            <p:nvPr/>
          </p:nvSpPr>
          <p:spPr>
            <a:xfrm>
              <a:off x="155147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81591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0803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447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092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87366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662116" y="1992883"/>
              <a:ext cx="198329" cy="0"/>
            </a:xfrm>
            <a:custGeom>
              <a:avLst/>
              <a:pathLst>
                <a:path w="198329" h="0">
                  <a:moveTo>
                    <a:pt x="0" y="0"/>
                  </a:moveTo>
                  <a:lnTo>
                    <a:pt x="198329" y="0"/>
                  </a:lnTo>
                </a:path>
              </a:pathLst>
            </a:custGeom>
            <a:ln w="81303" cap="flat">
              <a:solidFill>
                <a:srgbClr val="E8E8E8">
                  <a:alpha val="100000"/>
                </a:srgbClr>
              </a:solidFill>
              <a:prstDash val="solid"/>
              <a:round/>
            </a:ln>
          </p:spPr>
          <p:txBody>
            <a:bodyPr/>
            <a:lstStyle/>
            <a:p/>
          </p:txBody>
        </p:sp>
        <p:sp>
          <p:nvSpPr>
            <p:cNvPr id="23" name="pl23"/>
            <p:cNvSpPr/>
            <p:nvPr/>
          </p:nvSpPr>
          <p:spPr>
            <a:xfrm>
              <a:off x="2569562" y="2301603"/>
              <a:ext cx="171885" cy="0"/>
            </a:xfrm>
            <a:custGeom>
              <a:avLst/>
              <a:pathLst>
                <a:path w="171885" h="0">
                  <a:moveTo>
                    <a:pt x="0" y="0"/>
                  </a:moveTo>
                  <a:lnTo>
                    <a:pt x="171885" y="0"/>
                  </a:lnTo>
                </a:path>
              </a:pathLst>
            </a:custGeom>
            <a:ln w="81303" cap="flat">
              <a:solidFill>
                <a:srgbClr val="E8E8E8">
                  <a:alpha val="100000"/>
                </a:srgbClr>
              </a:solidFill>
              <a:prstDash val="solid"/>
              <a:round/>
            </a:ln>
          </p:spPr>
          <p:txBody>
            <a:bodyPr/>
            <a:lstStyle/>
            <a:p/>
          </p:txBody>
        </p:sp>
        <p:sp>
          <p:nvSpPr>
            <p:cNvPr id="24" name="pl24"/>
            <p:cNvSpPr/>
            <p:nvPr/>
          </p:nvSpPr>
          <p:spPr>
            <a:xfrm>
              <a:off x="2212569" y="2610322"/>
              <a:ext cx="158663" cy="0"/>
            </a:xfrm>
            <a:custGeom>
              <a:avLst/>
              <a:pathLst>
                <a:path w="158663" h="0">
                  <a:moveTo>
                    <a:pt x="0" y="0"/>
                  </a:moveTo>
                  <a:lnTo>
                    <a:pt x="158663" y="0"/>
                  </a:lnTo>
                </a:path>
              </a:pathLst>
            </a:custGeom>
            <a:ln w="81303" cap="flat">
              <a:solidFill>
                <a:srgbClr val="E8E8E8">
                  <a:alpha val="100000"/>
                </a:srgbClr>
              </a:solidFill>
              <a:prstDash val="solid"/>
              <a:round/>
            </a:ln>
          </p:spPr>
          <p:txBody>
            <a:bodyPr/>
            <a:lstStyle/>
            <a:p/>
          </p:txBody>
        </p:sp>
        <p:sp>
          <p:nvSpPr>
            <p:cNvPr id="25" name="pl25"/>
            <p:cNvSpPr/>
            <p:nvPr/>
          </p:nvSpPr>
          <p:spPr>
            <a:xfrm>
              <a:off x="2569562" y="2919041"/>
              <a:ext cx="132219" cy="0"/>
            </a:xfrm>
            <a:custGeom>
              <a:avLst/>
              <a:pathLst>
                <a:path w="132219" h="0">
                  <a:moveTo>
                    <a:pt x="0" y="0"/>
                  </a:moveTo>
                  <a:lnTo>
                    <a:pt x="132219" y="0"/>
                  </a:lnTo>
                </a:path>
              </a:pathLst>
            </a:custGeom>
            <a:ln w="81303" cap="flat">
              <a:solidFill>
                <a:srgbClr val="E8E8E8">
                  <a:alpha val="100000"/>
                </a:srgbClr>
              </a:solidFill>
              <a:prstDash val="solid"/>
              <a:round/>
            </a:ln>
          </p:spPr>
          <p:txBody>
            <a:bodyPr/>
            <a:lstStyle/>
            <a:p/>
          </p:txBody>
        </p:sp>
        <p:sp>
          <p:nvSpPr>
            <p:cNvPr id="26" name="pl26"/>
            <p:cNvSpPr/>
            <p:nvPr/>
          </p:nvSpPr>
          <p:spPr>
            <a:xfrm>
              <a:off x="2675338" y="3227761"/>
              <a:ext cx="66109" cy="0"/>
            </a:xfrm>
            <a:custGeom>
              <a:avLst/>
              <a:pathLst>
                <a:path w="66109" h="0">
                  <a:moveTo>
                    <a:pt x="0" y="0"/>
                  </a:moveTo>
                  <a:lnTo>
                    <a:pt x="66109" y="0"/>
                  </a:lnTo>
                </a:path>
              </a:pathLst>
            </a:custGeom>
            <a:ln w="81303" cap="flat">
              <a:solidFill>
                <a:srgbClr val="E8E8E8">
                  <a:alpha val="100000"/>
                </a:srgbClr>
              </a:solidFill>
              <a:prstDash val="solid"/>
              <a:round/>
            </a:ln>
          </p:spPr>
          <p:txBody>
            <a:bodyPr/>
            <a:lstStyle/>
            <a:p/>
          </p:txBody>
        </p:sp>
        <p:sp>
          <p:nvSpPr>
            <p:cNvPr id="27" name="pl27"/>
            <p:cNvSpPr/>
            <p:nvPr/>
          </p:nvSpPr>
          <p:spPr>
            <a:xfrm>
              <a:off x="2648894" y="3536480"/>
              <a:ext cx="66109" cy="0"/>
            </a:xfrm>
            <a:custGeom>
              <a:avLst/>
              <a:pathLst>
                <a:path w="66109" h="0">
                  <a:moveTo>
                    <a:pt x="0" y="0"/>
                  </a:moveTo>
                  <a:lnTo>
                    <a:pt x="66109" y="0"/>
                  </a:lnTo>
                </a:path>
              </a:pathLst>
            </a:custGeom>
            <a:ln w="81303" cap="flat">
              <a:solidFill>
                <a:srgbClr val="E8E8E8">
                  <a:alpha val="100000"/>
                </a:srgbClr>
              </a:solidFill>
              <a:prstDash val="solid"/>
              <a:round/>
            </a:ln>
          </p:spPr>
          <p:txBody>
            <a:bodyPr/>
            <a:lstStyle/>
            <a:p/>
          </p:txBody>
        </p:sp>
        <p:sp>
          <p:nvSpPr>
            <p:cNvPr id="28" name="pl28"/>
            <p:cNvSpPr/>
            <p:nvPr/>
          </p:nvSpPr>
          <p:spPr>
            <a:xfrm>
              <a:off x="2688560" y="3845199"/>
              <a:ext cx="52887" cy="0"/>
            </a:xfrm>
            <a:custGeom>
              <a:avLst/>
              <a:pathLst>
                <a:path w="52887" h="0">
                  <a:moveTo>
                    <a:pt x="0" y="0"/>
                  </a:moveTo>
                  <a:lnTo>
                    <a:pt x="52887" y="0"/>
                  </a:lnTo>
                </a:path>
              </a:pathLst>
            </a:custGeom>
            <a:ln w="81303" cap="flat">
              <a:solidFill>
                <a:srgbClr val="E8E8E8">
                  <a:alpha val="100000"/>
                </a:srgbClr>
              </a:solidFill>
              <a:prstDash val="solid"/>
              <a:round/>
            </a:ln>
          </p:spPr>
          <p:txBody>
            <a:bodyPr/>
            <a:lstStyle/>
            <a:p/>
          </p:txBody>
        </p:sp>
        <p:sp>
          <p:nvSpPr>
            <p:cNvPr id="29" name="pl29"/>
            <p:cNvSpPr/>
            <p:nvPr/>
          </p:nvSpPr>
          <p:spPr>
            <a:xfrm>
              <a:off x="2807557" y="4153918"/>
              <a:ext cx="52887" cy="0"/>
            </a:xfrm>
            <a:custGeom>
              <a:avLst/>
              <a:pathLst>
                <a:path w="52887" h="0">
                  <a:moveTo>
                    <a:pt x="0" y="0"/>
                  </a:moveTo>
                  <a:lnTo>
                    <a:pt x="52887" y="0"/>
                  </a:lnTo>
                </a:path>
              </a:pathLst>
            </a:custGeom>
            <a:ln w="81303" cap="flat">
              <a:solidFill>
                <a:srgbClr val="E8E8E8">
                  <a:alpha val="100000"/>
                </a:srgbClr>
              </a:solidFill>
              <a:prstDash val="solid"/>
              <a:round/>
            </a:ln>
          </p:spPr>
          <p:txBody>
            <a:bodyPr/>
            <a:lstStyle/>
            <a:p/>
          </p:txBody>
        </p:sp>
        <p:sp>
          <p:nvSpPr>
            <p:cNvPr id="30" name="pl30"/>
            <p:cNvSpPr/>
            <p:nvPr/>
          </p:nvSpPr>
          <p:spPr>
            <a:xfrm>
              <a:off x="2820779" y="4462638"/>
              <a:ext cx="39665" cy="0"/>
            </a:xfrm>
            <a:custGeom>
              <a:avLst/>
              <a:pathLst>
                <a:path w="39665" h="0">
                  <a:moveTo>
                    <a:pt x="0" y="0"/>
                  </a:moveTo>
                  <a:lnTo>
                    <a:pt x="39665" y="0"/>
                  </a:lnTo>
                </a:path>
              </a:pathLst>
            </a:custGeom>
            <a:ln w="81303" cap="flat">
              <a:solidFill>
                <a:srgbClr val="E8E8E8">
                  <a:alpha val="100000"/>
                </a:srgbClr>
              </a:solidFill>
              <a:prstDash val="solid"/>
              <a:round/>
            </a:ln>
          </p:spPr>
          <p:txBody>
            <a:bodyPr/>
            <a:lstStyle/>
            <a:p/>
          </p:txBody>
        </p:sp>
        <p:sp>
          <p:nvSpPr>
            <p:cNvPr id="31" name="pl31"/>
            <p:cNvSpPr/>
            <p:nvPr/>
          </p:nvSpPr>
          <p:spPr>
            <a:xfrm>
              <a:off x="2318345" y="4771357"/>
              <a:ext cx="26443" cy="0"/>
            </a:xfrm>
            <a:custGeom>
              <a:avLst/>
              <a:pathLst>
                <a:path w="26443" h="0">
                  <a:moveTo>
                    <a:pt x="0" y="0"/>
                  </a:moveTo>
                  <a:lnTo>
                    <a:pt x="26443" y="0"/>
                  </a:lnTo>
                </a:path>
              </a:pathLst>
            </a:custGeom>
            <a:ln w="81303" cap="flat">
              <a:solidFill>
                <a:srgbClr val="E8E8E8">
                  <a:alpha val="100000"/>
                </a:srgbClr>
              </a:solidFill>
              <a:prstDash val="solid"/>
              <a:round/>
            </a:ln>
          </p:spPr>
          <p:txBody>
            <a:bodyPr/>
            <a:lstStyle/>
            <a:p/>
          </p:txBody>
        </p:sp>
        <p:sp>
          <p:nvSpPr>
            <p:cNvPr id="32" name="pl32"/>
            <p:cNvSpPr/>
            <p:nvPr/>
          </p:nvSpPr>
          <p:spPr>
            <a:xfrm>
              <a:off x="2807557" y="5080076"/>
              <a:ext cx="26443" cy="0"/>
            </a:xfrm>
            <a:custGeom>
              <a:avLst/>
              <a:pathLst>
                <a:path w="26443" h="0">
                  <a:moveTo>
                    <a:pt x="0" y="0"/>
                  </a:moveTo>
                  <a:lnTo>
                    <a:pt x="26443" y="0"/>
                  </a:lnTo>
                </a:path>
              </a:pathLst>
            </a:custGeom>
            <a:ln w="81303" cap="flat">
              <a:solidFill>
                <a:srgbClr val="E8E8E8">
                  <a:alpha val="100000"/>
                </a:srgbClr>
              </a:solidFill>
              <a:prstDash val="solid"/>
              <a:round/>
            </a:ln>
          </p:spPr>
          <p:txBody>
            <a:bodyPr/>
            <a:lstStyle/>
            <a:p/>
          </p:txBody>
        </p:sp>
        <p:sp>
          <p:nvSpPr>
            <p:cNvPr id="33" name="pl33"/>
            <p:cNvSpPr/>
            <p:nvPr/>
          </p:nvSpPr>
          <p:spPr>
            <a:xfrm>
              <a:off x="2688560" y="5388796"/>
              <a:ext cx="13221" cy="0"/>
            </a:xfrm>
            <a:custGeom>
              <a:avLst/>
              <a:pathLst>
                <a:path w="13221" h="0">
                  <a:moveTo>
                    <a:pt x="0" y="0"/>
                  </a:moveTo>
                  <a:lnTo>
                    <a:pt x="13221" y="0"/>
                  </a:lnTo>
                </a:path>
              </a:pathLst>
            </a:custGeom>
            <a:ln w="81303" cap="flat">
              <a:solidFill>
                <a:srgbClr val="E8E8E8">
                  <a:alpha val="100000"/>
                </a:srgbClr>
              </a:solidFill>
              <a:prstDash val="solid"/>
              <a:round/>
            </a:ln>
          </p:spPr>
          <p:txBody>
            <a:bodyPr/>
            <a:lstStyle/>
            <a:p/>
          </p:txBody>
        </p:sp>
        <p:sp>
          <p:nvSpPr>
            <p:cNvPr id="34" name="pt34"/>
            <p:cNvSpPr/>
            <p:nvPr/>
          </p:nvSpPr>
          <p:spPr>
            <a:xfrm>
              <a:off x="2736947"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2670838"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2710503"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2644394"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2736947"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684060"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855945"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816279"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697281"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2565062"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2736947"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2565062"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2340289"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 name="pt47"/>
            <p:cNvSpPr/>
            <p:nvPr/>
          </p:nvSpPr>
          <p:spPr>
            <a:xfrm>
              <a:off x="2313845"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 name="pt48"/>
            <p:cNvSpPr/>
            <p:nvPr/>
          </p:nvSpPr>
          <p:spPr>
            <a:xfrm>
              <a:off x="2697281"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2684060"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855945"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803057"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2829501"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803057"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855945"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657616"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366733"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208069"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696295" y="31826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 name="pt59"/>
            <p:cNvSpPr/>
            <p:nvPr/>
          </p:nvSpPr>
          <p:spPr>
            <a:xfrm>
              <a:off x="2630186" y="31826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 name="pt60"/>
            <p:cNvSpPr/>
            <p:nvPr/>
          </p:nvSpPr>
          <p:spPr>
            <a:xfrm>
              <a:off x="2669852" y="3491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 name="pt61"/>
            <p:cNvSpPr/>
            <p:nvPr/>
          </p:nvSpPr>
          <p:spPr>
            <a:xfrm>
              <a:off x="2603742" y="3491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 name="pt62"/>
            <p:cNvSpPr/>
            <p:nvPr/>
          </p:nvSpPr>
          <p:spPr>
            <a:xfrm>
              <a:off x="2696295" y="3800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 name="pt63"/>
            <p:cNvSpPr/>
            <p:nvPr/>
          </p:nvSpPr>
          <p:spPr>
            <a:xfrm>
              <a:off x="2643408" y="3800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 name="pt64"/>
            <p:cNvSpPr/>
            <p:nvPr/>
          </p:nvSpPr>
          <p:spPr>
            <a:xfrm>
              <a:off x="2815293" y="44174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 name="pt65"/>
            <p:cNvSpPr/>
            <p:nvPr/>
          </p:nvSpPr>
          <p:spPr>
            <a:xfrm>
              <a:off x="2775627" y="44174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 name="pt66"/>
            <p:cNvSpPr/>
            <p:nvPr/>
          </p:nvSpPr>
          <p:spPr>
            <a:xfrm>
              <a:off x="2656630" y="2873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 name="pt67"/>
            <p:cNvSpPr/>
            <p:nvPr/>
          </p:nvSpPr>
          <p:spPr>
            <a:xfrm>
              <a:off x="2524410" y="2873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 name="pt68"/>
            <p:cNvSpPr/>
            <p:nvPr/>
          </p:nvSpPr>
          <p:spPr>
            <a:xfrm>
              <a:off x="2696295" y="22564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 name="pt69"/>
            <p:cNvSpPr/>
            <p:nvPr/>
          </p:nvSpPr>
          <p:spPr>
            <a:xfrm>
              <a:off x="2524410" y="22564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 name="pt70"/>
            <p:cNvSpPr/>
            <p:nvPr/>
          </p:nvSpPr>
          <p:spPr>
            <a:xfrm>
              <a:off x="2299637" y="47262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 name="pt71"/>
            <p:cNvSpPr/>
            <p:nvPr/>
          </p:nvSpPr>
          <p:spPr>
            <a:xfrm>
              <a:off x="2273193" y="47262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 name="pt72"/>
            <p:cNvSpPr/>
            <p:nvPr/>
          </p:nvSpPr>
          <p:spPr>
            <a:xfrm>
              <a:off x="2656630" y="5343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 name="pt73"/>
            <p:cNvSpPr/>
            <p:nvPr/>
          </p:nvSpPr>
          <p:spPr>
            <a:xfrm>
              <a:off x="2643408" y="5343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 name="pt74"/>
            <p:cNvSpPr/>
            <p:nvPr/>
          </p:nvSpPr>
          <p:spPr>
            <a:xfrm>
              <a:off x="2815293" y="41087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 name="pt75"/>
            <p:cNvSpPr/>
            <p:nvPr/>
          </p:nvSpPr>
          <p:spPr>
            <a:xfrm>
              <a:off x="2762405" y="41087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 name="pt76"/>
            <p:cNvSpPr/>
            <p:nvPr/>
          </p:nvSpPr>
          <p:spPr>
            <a:xfrm>
              <a:off x="2788849" y="50349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7" name="pt77"/>
            <p:cNvSpPr/>
            <p:nvPr/>
          </p:nvSpPr>
          <p:spPr>
            <a:xfrm>
              <a:off x="2762405" y="50349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8" name="pt78"/>
            <p:cNvSpPr/>
            <p:nvPr/>
          </p:nvSpPr>
          <p:spPr>
            <a:xfrm>
              <a:off x="2815293" y="1947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9" name="pt79"/>
            <p:cNvSpPr/>
            <p:nvPr/>
          </p:nvSpPr>
          <p:spPr>
            <a:xfrm>
              <a:off x="2616964" y="1947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0" name="pt80"/>
            <p:cNvSpPr/>
            <p:nvPr/>
          </p:nvSpPr>
          <p:spPr>
            <a:xfrm>
              <a:off x="2326081" y="25651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1" name="pt81"/>
            <p:cNvSpPr/>
            <p:nvPr/>
          </p:nvSpPr>
          <p:spPr>
            <a:xfrm>
              <a:off x="2167417" y="25651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2" name="tx82"/>
            <p:cNvSpPr/>
            <p:nvPr/>
          </p:nvSpPr>
          <p:spPr>
            <a:xfrm>
              <a:off x="2969309" y="31864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83" name="tx83"/>
            <p:cNvSpPr/>
            <p:nvPr/>
          </p:nvSpPr>
          <p:spPr>
            <a:xfrm>
              <a:off x="2969309" y="34951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84" name="tx84"/>
            <p:cNvSpPr/>
            <p:nvPr/>
          </p:nvSpPr>
          <p:spPr>
            <a:xfrm>
              <a:off x="2969309" y="38038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85" name="tx85"/>
            <p:cNvSpPr/>
            <p:nvPr/>
          </p:nvSpPr>
          <p:spPr>
            <a:xfrm>
              <a:off x="2969309" y="44213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86" name="tx86"/>
            <p:cNvSpPr/>
            <p:nvPr/>
          </p:nvSpPr>
          <p:spPr>
            <a:xfrm>
              <a:off x="2937214" y="2877710"/>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87" name="tx87"/>
            <p:cNvSpPr/>
            <p:nvPr/>
          </p:nvSpPr>
          <p:spPr>
            <a:xfrm>
              <a:off x="2937214" y="226027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88" name="tx88"/>
            <p:cNvSpPr/>
            <p:nvPr/>
          </p:nvSpPr>
          <p:spPr>
            <a:xfrm>
              <a:off x="2969309" y="473002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89" name="tx89"/>
            <p:cNvSpPr/>
            <p:nvPr/>
          </p:nvSpPr>
          <p:spPr>
            <a:xfrm>
              <a:off x="2969309" y="53474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90" name="tx90"/>
            <p:cNvSpPr/>
            <p:nvPr/>
          </p:nvSpPr>
          <p:spPr>
            <a:xfrm>
              <a:off x="2969309" y="411258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91" name="tx91"/>
            <p:cNvSpPr/>
            <p:nvPr/>
          </p:nvSpPr>
          <p:spPr>
            <a:xfrm>
              <a:off x="2969309" y="50387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92" name="tx92"/>
            <p:cNvSpPr/>
            <p:nvPr/>
          </p:nvSpPr>
          <p:spPr>
            <a:xfrm>
              <a:off x="2937214" y="195155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93" name="tx93"/>
            <p:cNvSpPr/>
            <p:nvPr/>
          </p:nvSpPr>
          <p:spPr>
            <a:xfrm>
              <a:off x="2937214" y="256899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94" name="rc94"/>
            <p:cNvSpPr/>
            <p:nvPr/>
          </p:nvSpPr>
          <p:spPr>
            <a:xfrm>
              <a:off x="1472139" y="1807652"/>
              <a:ext cx="1745298" cy="3766375"/>
            </a:xfrm>
            <a:prstGeom prst="rect">
              <a:avLst/>
            </a:prstGeom>
            <a:noFill/>
            <a:ln w="13550" cap="rnd">
              <a:solidFill>
                <a:srgbClr val="999999">
                  <a:alpha val="100000"/>
                </a:srgbClr>
              </a:solidFill>
              <a:prstDash val="solid"/>
              <a:round/>
            </a:ln>
          </p:spPr>
          <p:txBody>
            <a:bodyPr/>
            <a:lstStyle/>
            <a:p/>
          </p:txBody>
        </p:sp>
        <p:sp>
          <p:nvSpPr>
            <p:cNvPr id="95" name="pl95"/>
            <p:cNvSpPr/>
            <p:nvPr/>
          </p:nvSpPr>
          <p:spPr>
            <a:xfrm>
              <a:off x="4381926" y="526016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6" name="pl96"/>
            <p:cNvSpPr/>
            <p:nvPr/>
          </p:nvSpPr>
          <p:spPr>
            <a:xfrm>
              <a:off x="4381926" y="4737055"/>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7" name="pl97"/>
            <p:cNvSpPr/>
            <p:nvPr/>
          </p:nvSpPr>
          <p:spPr>
            <a:xfrm>
              <a:off x="4381926" y="4213947"/>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8" name="pl98"/>
            <p:cNvSpPr/>
            <p:nvPr/>
          </p:nvSpPr>
          <p:spPr>
            <a:xfrm>
              <a:off x="4381926" y="3690839"/>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99" name="pl99"/>
            <p:cNvSpPr/>
            <p:nvPr/>
          </p:nvSpPr>
          <p:spPr>
            <a:xfrm>
              <a:off x="4381926" y="3167732"/>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0" name="pl100"/>
            <p:cNvSpPr/>
            <p:nvPr/>
          </p:nvSpPr>
          <p:spPr>
            <a:xfrm>
              <a:off x="4381926" y="2644624"/>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1" name="pl101"/>
            <p:cNvSpPr/>
            <p:nvPr/>
          </p:nvSpPr>
          <p:spPr>
            <a:xfrm>
              <a:off x="4381926" y="212151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02" name="pl102"/>
            <p:cNvSpPr/>
            <p:nvPr/>
          </p:nvSpPr>
          <p:spPr>
            <a:xfrm>
              <a:off x="446125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472569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499013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525457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551901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57834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5492571" y="2121516"/>
              <a:ext cx="145441" cy="0"/>
            </a:xfrm>
            <a:custGeom>
              <a:avLst/>
              <a:pathLst>
                <a:path w="145441" h="0">
                  <a:moveTo>
                    <a:pt x="0" y="0"/>
                  </a:moveTo>
                  <a:lnTo>
                    <a:pt x="145441" y="0"/>
                  </a:lnTo>
                </a:path>
              </a:pathLst>
            </a:custGeom>
            <a:ln w="81303" cap="flat">
              <a:solidFill>
                <a:srgbClr val="E8E8E8">
                  <a:alpha val="100000"/>
                </a:srgbClr>
              </a:solidFill>
              <a:prstDash val="solid"/>
              <a:round/>
            </a:ln>
          </p:spPr>
          <p:txBody>
            <a:bodyPr/>
            <a:lstStyle/>
            <a:p/>
          </p:txBody>
        </p:sp>
        <p:sp>
          <p:nvSpPr>
            <p:cNvPr id="109" name="pl109"/>
            <p:cNvSpPr/>
            <p:nvPr/>
          </p:nvSpPr>
          <p:spPr>
            <a:xfrm>
              <a:off x="5413239" y="2644624"/>
              <a:ext cx="105775" cy="0"/>
            </a:xfrm>
            <a:custGeom>
              <a:avLst/>
              <a:pathLst>
                <a:path w="105775" h="0">
                  <a:moveTo>
                    <a:pt x="0" y="0"/>
                  </a:moveTo>
                  <a:lnTo>
                    <a:pt x="105775" y="0"/>
                  </a:lnTo>
                </a:path>
              </a:pathLst>
            </a:custGeom>
            <a:ln w="81303" cap="flat">
              <a:solidFill>
                <a:srgbClr val="E8E8E8">
                  <a:alpha val="100000"/>
                </a:srgbClr>
              </a:solidFill>
              <a:prstDash val="solid"/>
              <a:round/>
            </a:ln>
          </p:spPr>
          <p:txBody>
            <a:bodyPr/>
            <a:lstStyle/>
            <a:p/>
          </p:txBody>
        </p:sp>
        <p:sp>
          <p:nvSpPr>
            <p:cNvPr id="110" name="pl110"/>
            <p:cNvSpPr/>
            <p:nvPr/>
          </p:nvSpPr>
          <p:spPr>
            <a:xfrm>
              <a:off x="5664456" y="3167732"/>
              <a:ext cx="79331" cy="0"/>
            </a:xfrm>
            <a:custGeom>
              <a:avLst/>
              <a:pathLst>
                <a:path w="79331" h="0">
                  <a:moveTo>
                    <a:pt x="0" y="0"/>
                  </a:moveTo>
                  <a:lnTo>
                    <a:pt x="79331" y="0"/>
                  </a:lnTo>
                </a:path>
              </a:pathLst>
            </a:custGeom>
            <a:ln w="81303" cap="flat">
              <a:solidFill>
                <a:srgbClr val="E8E8E8">
                  <a:alpha val="100000"/>
                </a:srgbClr>
              </a:solidFill>
              <a:prstDash val="solid"/>
              <a:round/>
            </a:ln>
          </p:spPr>
          <p:txBody>
            <a:bodyPr/>
            <a:lstStyle/>
            <a:p/>
          </p:txBody>
        </p:sp>
        <p:sp>
          <p:nvSpPr>
            <p:cNvPr id="111" name="pl111"/>
            <p:cNvSpPr/>
            <p:nvPr/>
          </p:nvSpPr>
          <p:spPr>
            <a:xfrm>
              <a:off x="5717344" y="3690839"/>
              <a:ext cx="52887" cy="0"/>
            </a:xfrm>
            <a:custGeom>
              <a:avLst/>
              <a:pathLst>
                <a:path w="52887" h="0">
                  <a:moveTo>
                    <a:pt x="0" y="0"/>
                  </a:moveTo>
                  <a:lnTo>
                    <a:pt x="52887" y="0"/>
                  </a:lnTo>
                </a:path>
              </a:pathLst>
            </a:custGeom>
            <a:ln w="81303" cap="flat">
              <a:solidFill>
                <a:srgbClr val="E8E8E8">
                  <a:alpha val="100000"/>
                </a:srgbClr>
              </a:solidFill>
              <a:prstDash val="solid"/>
              <a:round/>
            </a:ln>
          </p:spPr>
          <p:txBody>
            <a:bodyPr/>
            <a:lstStyle/>
            <a:p/>
          </p:txBody>
        </p:sp>
        <p:sp>
          <p:nvSpPr>
            <p:cNvPr id="112" name="pl112"/>
            <p:cNvSpPr/>
            <p:nvPr/>
          </p:nvSpPr>
          <p:spPr>
            <a:xfrm>
              <a:off x="5638012" y="4213947"/>
              <a:ext cx="39665" cy="0"/>
            </a:xfrm>
            <a:custGeom>
              <a:avLst/>
              <a:pathLst>
                <a:path w="39665" h="0">
                  <a:moveTo>
                    <a:pt x="0" y="0"/>
                  </a:moveTo>
                  <a:lnTo>
                    <a:pt x="39665" y="0"/>
                  </a:lnTo>
                </a:path>
              </a:pathLst>
            </a:custGeom>
            <a:ln w="81303" cap="flat">
              <a:solidFill>
                <a:srgbClr val="E8E8E8">
                  <a:alpha val="100000"/>
                </a:srgbClr>
              </a:solidFill>
              <a:prstDash val="solid"/>
              <a:round/>
            </a:ln>
          </p:spPr>
          <p:txBody>
            <a:bodyPr/>
            <a:lstStyle/>
            <a:p/>
          </p:txBody>
        </p:sp>
        <p:sp>
          <p:nvSpPr>
            <p:cNvPr id="113" name="pl113"/>
            <p:cNvSpPr/>
            <p:nvPr/>
          </p:nvSpPr>
          <p:spPr>
            <a:xfrm>
              <a:off x="5704122" y="4737055"/>
              <a:ext cx="26443" cy="0"/>
            </a:xfrm>
            <a:custGeom>
              <a:avLst/>
              <a:pathLst>
                <a:path w="26443" h="0">
                  <a:moveTo>
                    <a:pt x="0" y="0"/>
                  </a:moveTo>
                  <a:lnTo>
                    <a:pt x="26443" y="0"/>
                  </a:lnTo>
                </a:path>
              </a:pathLst>
            </a:custGeom>
            <a:ln w="81303" cap="flat">
              <a:solidFill>
                <a:srgbClr val="E8E8E8">
                  <a:alpha val="100000"/>
                </a:srgbClr>
              </a:solidFill>
              <a:prstDash val="solid"/>
              <a:round/>
            </a:ln>
          </p:spPr>
          <p:txBody>
            <a:bodyPr/>
            <a:lstStyle/>
            <a:p/>
          </p:txBody>
        </p:sp>
        <p:sp>
          <p:nvSpPr>
            <p:cNvPr id="114" name="pl114"/>
            <p:cNvSpPr/>
            <p:nvPr/>
          </p:nvSpPr>
          <p:spPr>
            <a:xfrm>
              <a:off x="5717344" y="5260163"/>
              <a:ext cx="13221" cy="0"/>
            </a:xfrm>
            <a:custGeom>
              <a:avLst/>
              <a:pathLst>
                <a:path w="13221" h="0">
                  <a:moveTo>
                    <a:pt x="0" y="0"/>
                  </a:moveTo>
                  <a:lnTo>
                    <a:pt x="13221" y="0"/>
                  </a:lnTo>
                </a:path>
              </a:pathLst>
            </a:custGeom>
            <a:ln w="81303" cap="flat">
              <a:solidFill>
                <a:srgbClr val="E8E8E8">
                  <a:alpha val="100000"/>
                </a:srgbClr>
              </a:solidFill>
              <a:prstDash val="solid"/>
              <a:round/>
            </a:ln>
          </p:spPr>
          <p:txBody>
            <a:bodyPr/>
            <a:lstStyle/>
            <a:p/>
          </p:txBody>
        </p:sp>
        <p:sp>
          <p:nvSpPr>
            <p:cNvPr id="115" name="pt115"/>
            <p:cNvSpPr/>
            <p:nvPr/>
          </p:nvSpPr>
          <p:spPr>
            <a:xfrm>
              <a:off x="5633512" y="42094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673178" y="42094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71284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76573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488071"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633512"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712844"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726066"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408739"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514515"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659956" y="3163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739288" y="3163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5699622"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5726066"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5592860" y="41687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0" name="pt130"/>
            <p:cNvSpPr/>
            <p:nvPr/>
          </p:nvSpPr>
          <p:spPr>
            <a:xfrm>
              <a:off x="5632526" y="41687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1" name="pt131"/>
            <p:cNvSpPr/>
            <p:nvPr/>
          </p:nvSpPr>
          <p:spPr>
            <a:xfrm>
              <a:off x="5672192"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2" name="pt132"/>
            <p:cNvSpPr/>
            <p:nvPr/>
          </p:nvSpPr>
          <p:spPr>
            <a:xfrm>
              <a:off x="5725080"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3" name="pt133"/>
            <p:cNvSpPr/>
            <p:nvPr/>
          </p:nvSpPr>
          <p:spPr>
            <a:xfrm>
              <a:off x="5447419" y="20763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4" name="pt134"/>
            <p:cNvSpPr/>
            <p:nvPr/>
          </p:nvSpPr>
          <p:spPr>
            <a:xfrm>
              <a:off x="5592860" y="20763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5" name="pt135"/>
            <p:cNvSpPr/>
            <p:nvPr/>
          </p:nvSpPr>
          <p:spPr>
            <a:xfrm>
              <a:off x="5672192" y="52150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6" name="pt136"/>
            <p:cNvSpPr/>
            <p:nvPr/>
          </p:nvSpPr>
          <p:spPr>
            <a:xfrm>
              <a:off x="5685414" y="52150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7" name="pt137"/>
            <p:cNvSpPr/>
            <p:nvPr/>
          </p:nvSpPr>
          <p:spPr>
            <a:xfrm>
              <a:off x="5368087" y="25994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8" name="pt138"/>
            <p:cNvSpPr/>
            <p:nvPr/>
          </p:nvSpPr>
          <p:spPr>
            <a:xfrm>
              <a:off x="5473863"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9" name="pt139"/>
            <p:cNvSpPr/>
            <p:nvPr/>
          </p:nvSpPr>
          <p:spPr>
            <a:xfrm>
              <a:off x="5619304" y="31225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0" name="pt140"/>
            <p:cNvSpPr/>
            <p:nvPr/>
          </p:nvSpPr>
          <p:spPr>
            <a:xfrm>
              <a:off x="5698636" y="31225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1" name="pt141"/>
            <p:cNvSpPr/>
            <p:nvPr/>
          </p:nvSpPr>
          <p:spPr>
            <a:xfrm>
              <a:off x="5658970" y="46919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2" name="pt142"/>
            <p:cNvSpPr/>
            <p:nvPr/>
          </p:nvSpPr>
          <p:spPr>
            <a:xfrm>
              <a:off x="5685414"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3" name="tx143"/>
            <p:cNvSpPr/>
            <p:nvPr/>
          </p:nvSpPr>
          <p:spPr>
            <a:xfrm>
              <a:off x="5864603" y="417261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44" name="tx144"/>
            <p:cNvSpPr/>
            <p:nvPr/>
          </p:nvSpPr>
          <p:spPr>
            <a:xfrm>
              <a:off x="5864603"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5" name="tx145"/>
            <p:cNvSpPr/>
            <p:nvPr/>
          </p:nvSpPr>
          <p:spPr>
            <a:xfrm>
              <a:off x="5836805" y="2080186"/>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146" name="tx146"/>
            <p:cNvSpPr/>
            <p:nvPr/>
          </p:nvSpPr>
          <p:spPr>
            <a:xfrm>
              <a:off x="5864603" y="521883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7" name="tx147"/>
            <p:cNvSpPr/>
            <p:nvPr/>
          </p:nvSpPr>
          <p:spPr>
            <a:xfrm>
              <a:off x="5864603" y="260329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48" name="tx148"/>
            <p:cNvSpPr/>
            <p:nvPr/>
          </p:nvSpPr>
          <p:spPr>
            <a:xfrm>
              <a:off x="5864603" y="312640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49" name="tx149"/>
            <p:cNvSpPr/>
            <p:nvPr/>
          </p:nvSpPr>
          <p:spPr>
            <a:xfrm>
              <a:off x="5864603" y="46957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0" name="rc150"/>
            <p:cNvSpPr/>
            <p:nvPr/>
          </p:nvSpPr>
          <p:spPr>
            <a:xfrm>
              <a:off x="4381926" y="1807652"/>
              <a:ext cx="1745298" cy="3766375"/>
            </a:xfrm>
            <a:prstGeom prst="rect">
              <a:avLst/>
            </a:prstGeom>
            <a:noFill/>
            <a:ln w="13550" cap="rnd">
              <a:solidFill>
                <a:srgbClr val="999999">
                  <a:alpha val="100000"/>
                </a:srgbClr>
              </a:solidFill>
              <a:prstDash val="solid"/>
              <a:round/>
            </a:ln>
          </p:spPr>
          <p:txBody>
            <a:bodyPr/>
            <a:lstStyle/>
            <a:p/>
          </p:txBody>
        </p:sp>
        <p:sp>
          <p:nvSpPr>
            <p:cNvPr id="151" name="pl151"/>
            <p:cNvSpPr/>
            <p:nvPr/>
          </p:nvSpPr>
          <p:spPr>
            <a:xfrm>
              <a:off x="7329112" y="5414884"/>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2" name="pl152"/>
            <p:cNvSpPr/>
            <p:nvPr/>
          </p:nvSpPr>
          <p:spPr>
            <a:xfrm>
              <a:off x="7329112" y="5149647"/>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3" name="pl153"/>
            <p:cNvSpPr/>
            <p:nvPr/>
          </p:nvSpPr>
          <p:spPr>
            <a:xfrm>
              <a:off x="7329112" y="4884409"/>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4" name="pl154"/>
            <p:cNvSpPr/>
            <p:nvPr/>
          </p:nvSpPr>
          <p:spPr>
            <a:xfrm>
              <a:off x="7329112" y="4619171"/>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5" name="pl155"/>
            <p:cNvSpPr/>
            <p:nvPr/>
          </p:nvSpPr>
          <p:spPr>
            <a:xfrm>
              <a:off x="7329112" y="4353934"/>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6" name="pl156"/>
            <p:cNvSpPr/>
            <p:nvPr/>
          </p:nvSpPr>
          <p:spPr>
            <a:xfrm>
              <a:off x="7329112" y="4088696"/>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7" name="pl157"/>
            <p:cNvSpPr/>
            <p:nvPr/>
          </p:nvSpPr>
          <p:spPr>
            <a:xfrm>
              <a:off x="7329112" y="3823458"/>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8" name="pl158"/>
            <p:cNvSpPr/>
            <p:nvPr/>
          </p:nvSpPr>
          <p:spPr>
            <a:xfrm>
              <a:off x="7329112" y="3558221"/>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59" name="pl159"/>
            <p:cNvSpPr/>
            <p:nvPr/>
          </p:nvSpPr>
          <p:spPr>
            <a:xfrm>
              <a:off x="7329112" y="3292983"/>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0" name="pl160"/>
            <p:cNvSpPr/>
            <p:nvPr/>
          </p:nvSpPr>
          <p:spPr>
            <a:xfrm>
              <a:off x="7329112" y="3027745"/>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1" name="pl161"/>
            <p:cNvSpPr/>
            <p:nvPr/>
          </p:nvSpPr>
          <p:spPr>
            <a:xfrm>
              <a:off x="7329112" y="2762508"/>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2" name="pl162"/>
            <p:cNvSpPr/>
            <p:nvPr/>
          </p:nvSpPr>
          <p:spPr>
            <a:xfrm>
              <a:off x="7329112" y="2497270"/>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3" name="pl163"/>
            <p:cNvSpPr/>
            <p:nvPr/>
          </p:nvSpPr>
          <p:spPr>
            <a:xfrm>
              <a:off x="7329112" y="2232032"/>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4" name="pl164"/>
            <p:cNvSpPr/>
            <p:nvPr/>
          </p:nvSpPr>
          <p:spPr>
            <a:xfrm>
              <a:off x="7329112" y="1966794"/>
              <a:ext cx="1745298" cy="0"/>
            </a:xfrm>
            <a:custGeom>
              <a:avLst/>
              <a:pathLst>
                <a:path w="1745298" h="0">
                  <a:moveTo>
                    <a:pt x="0" y="0"/>
                  </a:moveTo>
                  <a:lnTo>
                    <a:pt x="1745298" y="0"/>
                  </a:lnTo>
                  <a:lnTo>
                    <a:pt x="1745298" y="0"/>
                  </a:lnTo>
                </a:path>
              </a:pathLst>
            </a:custGeom>
            <a:ln w="13550" cap="flat">
              <a:solidFill>
                <a:srgbClr val="EBEBEB">
                  <a:alpha val="100000"/>
                </a:srgbClr>
              </a:solidFill>
              <a:prstDash val="solid"/>
              <a:round/>
            </a:ln>
          </p:spPr>
          <p:txBody>
            <a:bodyPr/>
            <a:lstStyle/>
            <a:p/>
          </p:txBody>
        </p:sp>
        <p:sp>
          <p:nvSpPr>
            <p:cNvPr id="165" name="pl165"/>
            <p:cNvSpPr/>
            <p:nvPr/>
          </p:nvSpPr>
          <p:spPr>
            <a:xfrm>
              <a:off x="740844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6" name="pl166"/>
            <p:cNvSpPr/>
            <p:nvPr/>
          </p:nvSpPr>
          <p:spPr>
            <a:xfrm>
              <a:off x="767288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7" name="pl167"/>
            <p:cNvSpPr/>
            <p:nvPr/>
          </p:nvSpPr>
          <p:spPr>
            <a:xfrm>
              <a:off x="793732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8" name="pl168"/>
            <p:cNvSpPr/>
            <p:nvPr/>
          </p:nvSpPr>
          <p:spPr>
            <a:xfrm>
              <a:off x="820176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84662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873064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8717418" y="196679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2" name="pl172"/>
            <p:cNvSpPr/>
            <p:nvPr/>
          </p:nvSpPr>
          <p:spPr>
            <a:xfrm>
              <a:off x="8400091" y="22320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3" name="pl173"/>
            <p:cNvSpPr/>
            <p:nvPr/>
          </p:nvSpPr>
          <p:spPr>
            <a:xfrm>
              <a:off x="8532310" y="249727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4" name="pl174"/>
            <p:cNvSpPr/>
            <p:nvPr/>
          </p:nvSpPr>
          <p:spPr>
            <a:xfrm>
              <a:off x="8188539" y="276250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5" name="pl175"/>
            <p:cNvSpPr/>
            <p:nvPr/>
          </p:nvSpPr>
          <p:spPr>
            <a:xfrm>
              <a:off x="8664530" y="30277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6" name="pl176"/>
            <p:cNvSpPr/>
            <p:nvPr/>
          </p:nvSpPr>
          <p:spPr>
            <a:xfrm>
              <a:off x="8717418" y="329298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7" name="pl177"/>
            <p:cNvSpPr/>
            <p:nvPr/>
          </p:nvSpPr>
          <p:spPr>
            <a:xfrm>
              <a:off x="8598420" y="355822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8" name="pl178"/>
            <p:cNvSpPr/>
            <p:nvPr/>
          </p:nvSpPr>
          <p:spPr>
            <a:xfrm>
              <a:off x="8558754" y="382345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79" name="pl179"/>
            <p:cNvSpPr/>
            <p:nvPr/>
          </p:nvSpPr>
          <p:spPr>
            <a:xfrm>
              <a:off x="8638086" y="408869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0" name="pl180"/>
            <p:cNvSpPr/>
            <p:nvPr/>
          </p:nvSpPr>
          <p:spPr>
            <a:xfrm>
              <a:off x="8717418" y="43539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1" name="pl181"/>
            <p:cNvSpPr/>
            <p:nvPr/>
          </p:nvSpPr>
          <p:spPr>
            <a:xfrm>
              <a:off x="8466200" y="461917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2" name="pl182"/>
            <p:cNvSpPr/>
            <p:nvPr/>
          </p:nvSpPr>
          <p:spPr>
            <a:xfrm>
              <a:off x="8519088" y="488440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3" name="pl183"/>
            <p:cNvSpPr/>
            <p:nvPr/>
          </p:nvSpPr>
          <p:spPr>
            <a:xfrm>
              <a:off x="8717418" y="51496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4" name="pl184"/>
            <p:cNvSpPr/>
            <p:nvPr/>
          </p:nvSpPr>
          <p:spPr>
            <a:xfrm>
              <a:off x="8466200" y="541488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85" name="pt185"/>
            <p:cNvSpPr/>
            <p:nvPr/>
          </p:nvSpPr>
          <p:spPr>
            <a:xfrm>
              <a:off x="8712918"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8712918"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8395591"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8395591"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8527810"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8527810"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8184039"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8184039"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8660030"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8660030"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8712918"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8712918"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8593920"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8593920"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8554254"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8554254"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8633586"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8633586"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8712918"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8712918"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8461700"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8461700"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8514588"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8514588"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8712918"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8712918"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8461700"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8461700"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8672266" y="19216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4" name="pt214"/>
            <p:cNvSpPr/>
            <p:nvPr/>
          </p:nvSpPr>
          <p:spPr>
            <a:xfrm>
              <a:off x="8672266" y="192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5" name="pt215"/>
            <p:cNvSpPr/>
            <p:nvPr/>
          </p:nvSpPr>
          <p:spPr>
            <a:xfrm>
              <a:off x="8354939" y="21868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6" name="pt216"/>
            <p:cNvSpPr/>
            <p:nvPr/>
          </p:nvSpPr>
          <p:spPr>
            <a:xfrm>
              <a:off x="8354939" y="21868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7" name="pt217"/>
            <p:cNvSpPr/>
            <p:nvPr/>
          </p:nvSpPr>
          <p:spPr>
            <a:xfrm>
              <a:off x="8487158" y="24521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8" name="pt218"/>
            <p:cNvSpPr/>
            <p:nvPr/>
          </p:nvSpPr>
          <p:spPr>
            <a:xfrm>
              <a:off x="8487158" y="24521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9" name="pt219"/>
            <p:cNvSpPr/>
            <p:nvPr/>
          </p:nvSpPr>
          <p:spPr>
            <a:xfrm>
              <a:off x="8143387" y="27173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0" name="pt220"/>
            <p:cNvSpPr/>
            <p:nvPr/>
          </p:nvSpPr>
          <p:spPr>
            <a:xfrm>
              <a:off x="8143387" y="27173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1" name="pt221"/>
            <p:cNvSpPr/>
            <p:nvPr/>
          </p:nvSpPr>
          <p:spPr>
            <a:xfrm>
              <a:off x="8619378" y="29825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2" name="pt222"/>
            <p:cNvSpPr/>
            <p:nvPr/>
          </p:nvSpPr>
          <p:spPr>
            <a:xfrm>
              <a:off x="8619378" y="29825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3" name="pt223"/>
            <p:cNvSpPr/>
            <p:nvPr/>
          </p:nvSpPr>
          <p:spPr>
            <a:xfrm>
              <a:off x="8672266" y="32478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4" name="pt224"/>
            <p:cNvSpPr/>
            <p:nvPr/>
          </p:nvSpPr>
          <p:spPr>
            <a:xfrm>
              <a:off x="8672266" y="32478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5" name="pt225"/>
            <p:cNvSpPr/>
            <p:nvPr/>
          </p:nvSpPr>
          <p:spPr>
            <a:xfrm>
              <a:off x="8553268" y="35130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6" name="pt226"/>
            <p:cNvSpPr/>
            <p:nvPr/>
          </p:nvSpPr>
          <p:spPr>
            <a:xfrm>
              <a:off x="8553268" y="35130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7" name="pt227"/>
            <p:cNvSpPr/>
            <p:nvPr/>
          </p:nvSpPr>
          <p:spPr>
            <a:xfrm>
              <a:off x="8513602" y="37783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8" name="pt228"/>
            <p:cNvSpPr/>
            <p:nvPr/>
          </p:nvSpPr>
          <p:spPr>
            <a:xfrm>
              <a:off x="8513602" y="37783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9" name="pt229"/>
            <p:cNvSpPr/>
            <p:nvPr/>
          </p:nvSpPr>
          <p:spPr>
            <a:xfrm>
              <a:off x="8592934" y="40435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0" name="pt230"/>
            <p:cNvSpPr/>
            <p:nvPr/>
          </p:nvSpPr>
          <p:spPr>
            <a:xfrm>
              <a:off x="8592934" y="40435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1" name="pt231"/>
            <p:cNvSpPr/>
            <p:nvPr/>
          </p:nvSpPr>
          <p:spPr>
            <a:xfrm>
              <a:off x="8672266" y="430878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2" name="pt232"/>
            <p:cNvSpPr/>
            <p:nvPr/>
          </p:nvSpPr>
          <p:spPr>
            <a:xfrm>
              <a:off x="8672266" y="43087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3" name="pt233"/>
            <p:cNvSpPr/>
            <p:nvPr/>
          </p:nvSpPr>
          <p:spPr>
            <a:xfrm>
              <a:off x="8421049" y="45740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4" name="pt234"/>
            <p:cNvSpPr/>
            <p:nvPr/>
          </p:nvSpPr>
          <p:spPr>
            <a:xfrm>
              <a:off x="8421049" y="4574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5" name="pt235"/>
            <p:cNvSpPr/>
            <p:nvPr/>
          </p:nvSpPr>
          <p:spPr>
            <a:xfrm>
              <a:off x="8473936" y="48392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6" name="pt236"/>
            <p:cNvSpPr/>
            <p:nvPr/>
          </p:nvSpPr>
          <p:spPr>
            <a:xfrm>
              <a:off x="8473936" y="48392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7" name="pt237"/>
            <p:cNvSpPr/>
            <p:nvPr/>
          </p:nvSpPr>
          <p:spPr>
            <a:xfrm>
              <a:off x="8672266" y="51044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8" name="pt238"/>
            <p:cNvSpPr/>
            <p:nvPr/>
          </p:nvSpPr>
          <p:spPr>
            <a:xfrm>
              <a:off x="8672266" y="51044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9" name="pt239"/>
            <p:cNvSpPr/>
            <p:nvPr/>
          </p:nvSpPr>
          <p:spPr>
            <a:xfrm>
              <a:off x="8421049" y="53697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0" name="pt240"/>
            <p:cNvSpPr/>
            <p:nvPr/>
          </p:nvSpPr>
          <p:spPr>
            <a:xfrm>
              <a:off x="8421049" y="53697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1" name="tx241"/>
            <p:cNvSpPr/>
            <p:nvPr/>
          </p:nvSpPr>
          <p:spPr>
            <a:xfrm>
              <a:off x="8845530" y="192546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2" name="tx242"/>
            <p:cNvSpPr/>
            <p:nvPr/>
          </p:nvSpPr>
          <p:spPr>
            <a:xfrm>
              <a:off x="8845530" y="21907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3" name="tx243"/>
            <p:cNvSpPr/>
            <p:nvPr/>
          </p:nvSpPr>
          <p:spPr>
            <a:xfrm>
              <a:off x="8845530" y="245593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4" name="tx244"/>
            <p:cNvSpPr/>
            <p:nvPr/>
          </p:nvSpPr>
          <p:spPr>
            <a:xfrm>
              <a:off x="8845530" y="272117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5" name="tx245"/>
            <p:cNvSpPr/>
            <p:nvPr/>
          </p:nvSpPr>
          <p:spPr>
            <a:xfrm>
              <a:off x="8845530" y="29864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6" name="tx246"/>
            <p:cNvSpPr/>
            <p:nvPr/>
          </p:nvSpPr>
          <p:spPr>
            <a:xfrm>
              <a:off x="8845530" y="325165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7" name="tx247"/>
            <p:cNvSpPr/>
            <p:nvPr/>
          </p:nvSpPr>
          <p:spPr>
            <a:xfrm>
              <a:off x="8845530" y="351689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8" name="tx248"/>
            <p:cNvSpPr/>
            <p:nvPr/>
          </p:nvSpPr>
          <p:spPr>
            <a:xfrm>
              <a:off x="8845530" y="378212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49" name="tx249"/>
            <p:cNvSpPr/>
            <p:nvPr/>
          </p:nvSpPr>
          <p:spPr>
            <a:xfrm>
              <a:off x="8845530" y="404736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0" name="tx250"/>
            <p:cNvSpPr/>
            <p:nvPr/>
          </p:nvSpPr>
          <p:spPr>
            <a:xfrm>
              <a:off x="8845530" y="43126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1" name="tx251"/>
            <p:cNvSpPr/>
            <p:nvPr/>
          </p:nvSpPr>
          <p:spPr>
            <a:xfrm>
              <a:off x="8845530" y="457784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2" name="tx252"/>
            <p:cNvSpPr/>
            <p:nvPr/>
          </p:nvSpPr>
          <p:spPr>
            <a:xfrm>
              <a:off x="8845530" y="484307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3" name="tx253"/>
            <p:cNvSpPr/>
            <p:nvPr/>
          </p:nvSpPr>
          <p:spPr>
            <a:xfrm>
              <a:off x="8845530" y="51083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4" name="tx254"/>
            <p:cNvSpPr/>
            <p:nvPr/>
          </p:nvSpPr>
          <p:spPr>
            <a:xfrm>
              <a:off x="8845530" y="537355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255" name="rc255"/>
            <p:cNvSpPr/>
            <p:nvPr/>
          </p:nvSpPr>
          <p:spPr>
            <a:xfrm>
              <a:off x="7329112" y="1807652"/>
              <a:ext cx="1745298" cy="3766375"/>
            </a:xfrm>
            <a:prstGeom prst="rect">
              <a:avLst/>
            </a:prstGeom>
            <a:noFill/>
            <a:ln w="13550" cap="rnd">
              <a:solidFill>
                <a:srgbClr val="999999">
                  <a:alpha val="100000"/>
                </a:srgbClr>
              </a:solidFill>
              <a:prstDash val="solid"/>
              <a:round/>
            </a:ln>
          </p:spPr>
          <p:txBody>
            <a:bodyPr/>
            <a:lstStyle/>
            <a:p/>
          </p:txBody>
        </p:sp>
        <p:sp>
          <p:nvSpPr>
            <p:cNvPr id="256" name="rc256"/>
            <p:cNvSpPr/>
            <p:nvPr/>
          </p:nvSpPr>
          <p:spPr>
            <a:xfrm>
              <a:off x="1472139" y="1592799"/>
              <a:ext cx="174529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7" name="tx257"/>
            <p:cNvSpPr/>
            <p:nvPr/>
          </p:nvSpPr>
          <p:spPr>
            <a:xfrm>
              <a:off x="2105627"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258" name="rc258"/>
            <p:cNvSpPr/>
            <p:nvPr/>
          </p:nvSpPr>
          <p:spPr>
            <a:xfrm>
              <a:off x="4381926" y="1592799"/>
              <a:ext cx="174529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59" name="tx259"/>
            <p:cNvSpPr/>
            <p:nvPr/>
          </p:nvSpPr>
          <p:spPr>
            <a:xfrm>
              <a:off x="5040194"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260" name="rc260"/>
            <p:cNvSpPr/>
            <p:nvPr/>
          </p:nvSpPr>
          <p:spPr>
            <a:xfrm>
              <a:off x="7329112" y="1592799"/>
              <a:ext cx="174529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261" name="tx261"/>
            <p:cNvSpPr/>
            <p:nvPr/>
          </p:nvSpPr>
          <p:spPr>
            <a:xfrm>
              <a:off x="8055777"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262" name="pl262"/>
            <p:cNvSpPr/>
            <p:nvPr/>
          </p:nvSpPr>
          <p:spPr>
            <a:xfrm>
              <a:off x="1472139" y="5574027"/>
              <a:ext cx="1745298" cy="0"/>
            </a:xfrm>
            <a:custGeom>
              <a:avLst/>
              <a:pathLst>
                <a:path w="1745298" h="0">
                  <a:moveTo>
                    <a:pt x="0" y="0"/>
                  </a:moveTo>
                  <a:lnTo>
                    <a:pt x="1745298" y="0"/>
                  </a:lnTo>
                </a:path>
              </a:pathLst>
            </a:custGeom>
            <a:ln w="8130" cap="flat">
              <a:solidFill>
                <a:srgbClr val="000000">
                  <a:alpha val="100000"/>
                </a:srgbClr>
              </a:solidFill>
              <a:prstDash val="solid"/>
              <a:round/>
            </a:ln>
          </p:spPr>
          <p:txBody>
            <a:bodyPr/>
            <a:lstStyle/>
            <a:p/>
          </p:txBody>
        </p:sp>
        <p:sp>
          <p:nvSpPr>
            <p:cNvPr id="263" name="pl263"/>
            <p:cNvSpPr/>
            <p:nvPr/>
          </p:nvSpPr>
          <p:spPr>
            <a:xfrm>
              <a:off x="155147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4" name="pl264"/>
            <p:cNvSpPr/>
            <p:nvPr/>
          </p:nvSpPr>
          <p:spPr>
            <a:xfrm>
              <a:off x="181591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5" name="pl265"/>
            <p:cNvSpPr/>
            <p:nvPr/>
          </p:nvSpPr>
          <p:spPr>
            <a:xfrm>
              <a:off x="20803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6" name="pl266"/>
            <p:cNvSpPr/>
            <p:nvPr/>
          </p:nvSpPr>
          <p:spPr>
            <a:xfrm>
              <a:off x="23447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7" name="pl267"/>
            <p:cNvSpPr/>
            <p:nvPr/>
          </p:nvSpPr>
          <p:spPr>
            <a:xfrm>
              <a:off x="26092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8" name="pl268"/>
            <p:cNvSpPr/>
            <p:nvPr/>
          </p:nvSpPr>
          <p:spPr>
            <a:xfrm>
              <a:off x="287366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69" name="tx269"/>
            <p:cNvSpPr/>
            <p:nvPr/>
          </p:nvSpPr>
          <p:spPr>
            <a:xfrm>
              <a:off x="152038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70" name="tx270"/>
            <p:cNvSpPr/>
            <p:nvPr/>
          </p:nvSpPr>
          <p:spPr>
            <a:xfrm>
              <a:off x="175373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71" name="tx271"/>
            <p:cNvSpPr/>
            <p:nvPr/>
          </p:nvSpPr>
          <p:spPr>
            <a:xfrm>
              <a:off x="201817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72" name="tx272"/>
            <p:cNvSpPr/>
            <p:nvPr/>
          </p:nvSpPr>
          <p:spPr>
            <a:xfrm>
              <a:off x="228260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73" name="tx273"/>
            <p:cNvSpPr/>
            <p:nvPr/>
          </p:nvSpPr>
          <p:spPr>
            <a:xfrm>
              <a:off x="254704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74" name="tx274"/>
            <p:cNvSpPr/>
            <p:nvPr/>
          </p:nvSpPr>
          <p:spPr>
            <a:xfrm>
              <a:off x="278039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75" name="pl275"/>
            <p:cNvSpPr/>
            <p:nvPr/>
          </p:nvSpPr>
          <p:spPr>
            <a:xfrm>
              <a:off x="4381926" y="5574027"/>
              <a:ext cx="1745298" cy="0"/>
            </a:xfrm>
            <a:custGeom>
              <a:avLst/>
              <a:pathLst>
                <a:path w="1745298" h="0">
                  <a:moveTo>
                    <a:pt x="0" y="0"/>
                  </a:moveTo>
                  <a:lnTo>
                    <a:pt x="1745298" y="0"/>
                  </a:lnTo>
                </a:path>
              </a:pathLst>
            </a:custGeom>
            <a:ln w="8130" cap="flat">
              <a:solidFill>
                <a:srgbClr val="000000">
                  <a:alpha val="100000"/>
                </a:srgbClr>
              </a:solidFill>
              <a:prstDash val="solid"/>
              <a:round/>
            </a:ln>
          </p:spPr>
          <p:txBody>
            <a:bodyPr/>
            <a:lstStyle/>
            <a:p/>
          </p:txBody>
        </p:sp>
        <p:sp>
          <p:nvSpPr>
            <p:cNvPr id="276" name="pl276"/>
            <p:cNvSpPr/>
            <p:nvPr/>
          </p:nvSpPr>
          <p:spPr>
            <a:xfrm>
              <a:off x="446125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7" name="pl277"/>
            <p:cNvSpPr/>
            <p:nvPr/>
          </p:nvSpPr>
          <p:spPr>
            <a:xfrm>
              <a:off x="472569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8" name="pl278"/>
            <p:cNvSpPr/>
            <p:nvPr/>
          </p:nvSpPr>
          <p:spPr>
            <a:xfrm>
              <a:off x="499013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79" name="pl279"/>
            <p:cNvSpPr/>
            <p:nvPr/>
          </p:nvSpPr>
          <p:spPr>
            <a:xfrm>
              <a:off x="525457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0" name="pl280"/>
            <p:cNvSpPr/>
            <p:nvPr/>
          </p:nvSpPr>
          <p:spPr>
            <a:xfrm>
              <a:off x="551901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1" name="pl281"/>
            <p:cNvSpPr/>
            <p:nvPr/>
          </p:nvSpPr>
          <p:spPr>
            <a:xfrm>
              <a:off x="57834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82" name="tx282"/>
            <p:cNvSpPr/>
            <p:nvPr/>
          </p:nvSpPr>
          <p:spPr>
            <a:xfrm>
              <a:off x="4430168"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83" name="tx283"/>
            <p:cNvSpPr/>
            <p:nvPr/>
          </p:nvSpPr>
          <p:spPr>
            <a:xfrm>
              <a:off x="466351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84" name="tx284"/>
            <p:cNvSpPr/>
            <p:nvPr/>
          </p:nvSpPr>
          <p:spPr>
            <a:xfrm>
              <a:off x="492795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85" name="tx285"/>
            <p:cNvSpPr/>
            <p:nvPr/>
          </p:nvSpPr>
          <p:spPr>
            <a:xfrm>
              <a:off x="519239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86" name="tx286"/>
            <p:cNvSpPr/>
            <p:nvPr/>
          </p:nvSpPr>
          <p:spPr>
            <a:xfrm>
              <a:off x="545683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87" name="tx287"/>
            <p:cNvSpPr/>
            <p:nvPr/>
          </p:nvSpPr>
          <p:spPr>
            <a:xfrm>
              <a:off x="5690185"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88" name="pl288"/>
            <p:cNvSpPr/>
            <p:nvPr/>
          </p:nvSpPr>
          <p:spPr>
            <a:xfrm>
              <a:off x="7329112" y="5574027"/>
              <a:ext cx="1745298" cy="0"/>
            </a:xfrm>
            <a:custGeom>
              <a:avLst/>
              <a:pathLst>
                <a:path w="1745298" h="0">
                  <a:moveTo>
                    <a:pt x="0" y="0"/>
                  </a:moveTo>
                  <a:lnTo>
                    <a:pt x="1745298" y="0"/>
                  </a:lnTo>
                </a:path>
              </a:pathLst>
            </a:custGeom>
            <a:ln w="8130" cap="flat">
              <a:solidFill>
                <a:srgbClr val="000000">
                  <a:alpha val="100000"/>
                </a:srgbClr>
              </a:solidFill>
              <a:prstDash val="solid"/>
              <a:round/>
            </a:ln>
          </p:spPr>
          <p:txBody>
            <a:bodyPr/>
            <a:lstStyle/>
            <a:p/>
          </p:txBody>
        </p:sp>
        <p:sp>
          <p:nvSpPr>
            <p:cNvPr id="289" name="pl289"/>
            <p:cNvSpPr/>
            <p:nvPr/>
          </p:nvSpPr>
          <p:spPr>
            <a:xfrm>
              <a:off x="740844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0" name="pl290"/>
            <p:cNvSpPr/>
            <p:nvPr/>
          </p:nvSpPr>
          <p:spPr>
            <a:xfrm>
              <a:off x="767288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1" name="pl291"/>
            <p:cNvSpPr/>
            <p:nvPr/>
          </p:nvSpPr>
          <p:spPr>
            <a:xfrm>
              <a:off x="793732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2" name="pl292"/>
            <p:cNvSpPr/>
            <p:nvPr/>
          </p:nvSpPr>
          <p:spPr>
            <a:xfrm>
              <a:off x="820176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3" name="pl293"/>
            <p:cNvSpPr/>
            <p:nvPr/>
          </p:nvSpPr>
          <p:spPr>
            <a:xfrm>
              <a:off x="84662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4" name="pl294"/>
            <p:cNvSpPr/>
            <p:nvPr/>
          </p:nvSpPr>
          <p:spPr>
            <a:xfrm>
              <a:off x="873064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295" name="tx295"/>
            <p:cNvSpPr/>
            <p:nvPr/>
          </p:nvSpPr>
          <p:spPr>
            <a:xfrm>
              <a:off x="7377354"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96" name="tx296"/>
            <p:cNvSpPr/>
            <p:nvPr/>
          </p:nvSpPr>
          <p:spPr>
            <a:xfrm>
              <a:off x="761070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97" name="tx297"/>
            <p:cNvSpPr/>
            <p:nvPr/>
          </p:nvSpPr>
          <p:spPr>
            <a:xfrm>
              <a:off x="787514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98" name="tx298"/>
            <p:cNvSpPr/>
            <p:nvPr/>
          </p:nvSpPr>
          <p:spPr>
            <a:xfrm>
              <a:off x="813958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99" name="tx299"/>
            <p:cNvSpPr/>
            <p:nvPr/>
          </p:nvSpPr>
          <p:spPr>
            <a:xfrm>
              <a:off x="840402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300" name="tx300"/>
            <p:cNvSpPr/>
            <p:nvPr/>
          </p:nvSpPr>
          <p:spPr>
            <a:xfrm>
              <a:off x="863737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01" name="tx301"/>
            <p:cNvSpPr/>
            <p:nvPr/>
          </p:nvSpPr>
          <p:spPr>
            <a:xfrm>
              <a:off x="6768954" y="5374879"/>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Suriname</a:t>
              </a:r>
            </a:p>
          </p:txBody>
        </p:sp>
        <p:sp>
          <p:nvSpPr>
            <p:cNvPr id="302" name="tx302"/>
            <p:cNvSpPr/>
            <p:nvPr/>
          </p:nvSpPr>
          <p:spPr>
            <a:xfrm>
              <a:off x="6739784" y="5109642"/>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Vincent</a:t>
              </a:r>
            </a:p>
          </p:txBody>
        </p:sp>
        <p:sp>
          <p:nvSpPr>
            <p:cNvPr id="303" name="tx303"/>
            <p:cNvSpPr/>
            <p:nvPr/>
          </p:nvSpPr>
          <p:spPr>
            <a:xfrm>
              <a:off x="7011178" y="4844404"/>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Peru</a:t>
              </a:r>
            </a:p>
          </p:txBody>
        </p:sp>
        <p:sp>
          <p:nvSpPr>
            <p:cNvPr id="304" name="tx304"/>
            <p:cNvSpPr/>
            <p:nvPr/>
          </p:nvSpPr>
          <p:spPr>
            <a:xfrm>
              <a:off x="6768771" y="4579166"/>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Paraguay</a:t>
              </a:r>
            </a:p>
          </p:txBody>
        </p:sp>
        <p:sp>
          <p:nvSpPr>
            <p:cNvPr id="305" name="tx305"/>
            <p:cNvSpPr/>
            <p:nvPr/>
          </p:nvSpPr>
          <p:spPr>
            <a:xfrm>
              <a:off x="6855730" y="4313929"/>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306" name="tx306"/>
            <p:cNvSpPr/>
            <p:nvPr/>
          </p:nvSpPr>
          <p:spPr>
            <a:xfrm>
              <a:off x="6812205" y="4048691"/>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Grenada</a:t>
              </a:r>
            </a:p>
          </p:txBody>
        </p:sp>
        <p:sp>
          <p:nvSpPr>
            <p:cNvPr id="307" name="tx307"/>
            <p:cNvSpPr/>
            <p:nvPr/>
          </p:nvSpPr>
          <p:spPr>
            <a:xfrm>
              <a:off x="6253507" y="3783453"/>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Dominican Republic</a:t>
              </a:r>
            </a:p>
          </p:txBody>
        </p:sp>
        <p:sp>
          <p:nvSpPr>
            <p:cNvPr id="308" name="tx308"/>
            <p:cNvSpPr/>
            <p:nvPr/>
          </p:nvSpPr>
          <p:spPr>
            <a:xfrm>
              <a:off x="6781573" y="3518216"/>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Dominica</a:t>
              </a:r>
            </a:p>
          </p:txBody>
        </p:sp>
        <p:sp>
          <p:nvSpPr>
            <p:cNvPr id="309" name="tx309"/>
            <p:cNvSpPr/>
            <p:nvPr/>
          </p:nvSpPr>
          <p:spPr>
            <a:xfrm>
              <a:off x="6980089" y="3252978"/>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Cuba</a:t>
              </a:r>
            </a:p>
          </p:txBody>
        </p:sp>
        <p:sp>
          <p:nvSpPr>
            <p:cNvPr id="310" name="tx310"/>
            <p:cNvSpPr/>
            <p:nvPr/>
          </p:nvSpPr>
          <p:spPr>
            <a:xfrm>
              <a:off x="6992707" y="298774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311" name="tx311"/>
            <p:cNvSpPr/>
            <p:nvPr/>
          </p:nvSpPr>
          <p:spPr>
            <a:xfrm>
              <a:off x="6918184" y="272250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Bolivia</a:t>
              </a:r>
            </a:p>
          </p:txBody>
        </p:sp>
        <p:sp>
          <p:nvSpPr>
            <p:cNvPr id="312" name="tx312"/>
            <p:cNvSpPr/>
            <p:nvPr/>
          </p:nvSpPr>
          <p:spPr>
            <a:xfrm>
              <a:off x="6768771" y="2457265"/>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313" name="tx313"/>
            <p:cNvSpPr/>
            <p:nvPr/>
          </p:nvSpPr>
          <p:spPr>
            <a:xfrm>
              <a:off x="6768771" y="2192027"/>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Argentina</a:t>
              </a:r>
            </a:p>
          </p:txBody>
        </p:sp>
        <p:sp>
          <p:nvSpPr>
            <p:cNvPr id="314" name="tx314"/>
            <p:cNvSpPr/>
            <p:nvPr/>
          </p:nvSpPr>
          <p:spPr>
            <a:xfrm>
              <a:off x="6196814" y="1926789"/>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315" name="tx315"/>
            <p:cNvSpPr/>
            <p:nvPr/>
          </p:nvSpPr>
          <p:spPr>
            <a:xfrm>
              <a:off x="3790678" y="5220158"/>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316" name="tx316"/>
            <p:cNvSpPr/>
            <p:nvPr/>
          </p:nvSpPr>
          <p:spPr>
            <a:xfrm>
              <a:off x="3877638" y="469705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317" name="tx317"/>
            <p:cNvSpPr/>
            <p:nvPr/>
          </p:nvSpPr>
          <p:spPr>
            <a:xfrm>
              <a:off x="3828077" y="4173942"/>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Colombia</a:t>
              </a:r>
            </a:p>
          </p:txBody>
        </p:sp>
        <p:sp>
          <p:nvSpPr>
            <p:cNvPr id="318" name="tx318"/>
            <p:cNvSpPr/>
            <p:nvPr/>
          </p:nvSpPr>
          <p:spPr>
            <a:xfrm>
              <a:off x="3728591" y="3650834"/>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El Salvador</a:t>
              </a:r>
            </a:p>
          </p:txBody>
        </p:sp>
        <p:sp>
          <p:nvSpPr>
            <p:cNvPr id="319" name="tx319"/>
            <p:cNvSpPr/>
            <p:nvPr/>
          </p:nvSpPr>
          <p:spPr>
            <a:xfrm>
              <a:off x="3287027" y="3127727"/>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320" name="tx320"/>
            <p:cNvSpPr/>
            <p:nvPr/>
          </p:nvSpPr>
          <p:spPr>
            <a:xfrm>
              <a:off x="3883764" y="2604619"/>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321" name="tx321"/>
            <p:cNvSpPr/>
            <p:nvPr/>
          </p:nvSpPr>
          <p:spPr>
            <a:xfrm>
              <a:off x="3946126" y="208151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Mexico</a:t>
              </a:r>
            </a:p>
          </p:txBody>
        </p:sp>
        <p:sp>
          <p:nvSpPr>
            <p:cNvPr id="322" name="tx322"/>
            <p:cNvSpPr/>
            <p:nvPr/>
          </p:nvSpPr>
          <p:spPr>
            <a:xfrm>
              <a:off x="905672" y="5348791"/>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Honduras</a:t>
              </a:r>
            </a:p>
          </p:txBody>
        </p:sp>
        <p:sp>
          <p:nvSpPr>
            <p:cNvPr id="323" name="tx323"/>
            <p:cNvSpPr/>
            <p:nvPr/>
          </p:nvSpPr>
          <p:spPr>
            <a:xfrm>
              <a:off x="508182" y="5040071"/>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324" name="tx324"/>
            <p:cNvSpPr/>
            <p:nvPr/>
          </p:nvSpPr>
          <p:spPr>
            <a:xfrm>
              <a:off x="1166824" y="4731352"/>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325" name="tx325"/>
            <p:cNvSpPr/>
            <p:nvPr/>
          </p:nvSpPr>
          <p:spPr>
            <a:xfrm>
              <a:off x="843767" y="4422633"/>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326" name="tx326"/>
            <p:cNvSpPr/>
            <p:nvPr/>
          </p:nvSpPr>
          <p:spPr>
            <a:xfrm>
              <a:off x="974160" y="411391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Jamaica</a:t>
              </a:r>
            </a:p>
          </p:txBody>
        </p:sp>
        <p:sp>
          <p:nvSpPr>
            <p:cNvPr id="327" name="tx327"/>
            <p:cNvSpPr/>
            <p:nvPr/>
          </p:nvSpPr>
          <p:spPr>
            <a:xfrm>
              <a:off x="1110955" y="3805194"/>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Brazil</a:t>
              </a:r>
            </a:p>
          </p:txBody>
        </p:sp>
        <p:sp>
          <p:nvSpPr>
            <p:cNvPr id="328" name="tx328"/>
            <p:cNvSpPr/>
            <p:nvPr/>
          </p:nvSpPr>
          <p:spPr>
            <a:xfrm>
              <a:off x="1085991" y="3496475"/>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Belize</a:t>
              </a:r>
            </a:p>
          </p:txBody>
        </p:sp>
        <p:sp>
          <p:nvSpPr>
            <p:cNvPr id="329" name="tx329"/>
            <p:cNvSpPr/>
            <p:nvPr/>
          </p:nvSpPr>
          <p:spPr>
            <a:xfrm>
              <a:off x="918108" y="3187756"/>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330" name="tx330"/>
            <p:cNvSpPr/>
            <p:nvPr/>
          </p:nvSpPr>
          <p:spPr>
            <a:xfrm>
              <a:off x="973977" y="287903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Ecuador</a:t>
              </a:r>
            </a:p>
          </p:txBody>
        </p:sp>
        <p:sp>
          <p:nvSpPr>
            <p:cNvPr id="331" name="tx331"/>
            <p:cNvSpPr/>
            <p:nvPr/>
          </p:nvSpPr>
          <p:spPr>
            <a:xfrm>
              <a:off x="868181" y="2570317"/>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Venezuela</a:t>
              </a:r>
            </a:p>
          </p:txBody>
        </p:sp>
        <p:sp>
          <p:nvSpPr>
            <p:cNvPr id="332" name="tx332"/>
            <p:cNvSpPr/>
            <p:nvPr/>
          </p:nvSpPr>
          <p:spPr>
            <a:xfrm>
              <a:off x="843493" y="226159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Guatemala</a:t>
              </a:r>
            </a:p>
          </p:txBody>
        </p:sp>
        <p:sp>
          <p:nvSpPr>
            <p:cNvPr id="333" name="tx333"/>
            <p:cNvSpPr/>
            <p:nvPr/>
          </p:nvSpPr>
          <p:spPr>
            <a:xfrm>
              <a:off x="986413" y="19528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Lucia</a:t>
              </a:r>
            </a:p>
          </p:txBody>
        </p:sp>
        <p:sp>
          <p:nvSpPr>
            <p:cNvPr id="334" name="tx334"/>
            <p:cNvSpPr/>
            <p:nvPr/>
          </p:nvSpPr>
          <p:spPr>
            <a:xfrm>
              <a:off x="4141653"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335" name="pt335"/>
            <p:cNvSpPr/>
            <p:nvPr/>
          </p:nvSpPr>
          <p:spPr>
            <a:xfrm>
              <a:off x="5297259"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336" name="pt336"/>
            <p:cNvSpPr/>
            <p:nvPr/>
          </p:nvSpPr>
          <p:spPr>
            <a:xfrm>
              <a:off x="5904610"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337" name="tx337"/>
            <p:cNvSpPr/>
            <p:nvPr/>
          </p:nvSpPr>
          <p:spPr>
            <a:xfrm>
              <a:off x="5548829"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338" name="tx338"/>
            <p:cNvSpPr/>
            <p:nvPr/>
          </p:nvSpPr>
          <p:spPr>
            <a:xfrm>
              <a:off x="6156180"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339" name="tx339"/>
            <p:cNvSpPr/>
            <p:nvPr/>
          </p:nvSpPr>
          <p:spPr>
            <a:xfrm>
              <a:off x="1472139"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2024 and 2025</a:t>
              </a:r>
            </a:p>
          </p:txBody>
        </p:sp>
        <p:sp>
          <p:nvSpPr>
            <p:cNvPr id="340" name="tx34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341" name="tx34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2024 and 2025, and change in coverage between the two years.
Overall, 12 out of 33 (36%) countries in LACR had a decline in coverage. The largest decline was in St Lucia (-15 percentage points), followed by Guatemala (-13 percentage points).
There were 7 (21%) countries with an increase in DTP3 coverage. Coverage remained the same in 14 countries between 2024 and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DTP3 coverage increased in seven countries and decreased in 12 countries.</a:t>
            </a:r>
          </a:p>
        </p:txBody>
      </p:sp>
      <p:grpSp xmlns:pic="http://schemas.openxmlformats.org/drawingml/2006/picture">
        <p:nvGrpSpPr>
          <p:cNvPr id="344" name=""/>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34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countries in LACR from lowest to highest coverage, and the rank of the top 10 countries with the most un- and undervaccinated children, based on absolute numbers.
In 2025, DTP3 coverage ranged from 50% in Venezuela to 99% in El Salvador, Cuba, Guyana, St Vincent, and Antigua and Barbuda.
15 out of 33 (45%) countries had coverage of at least 90%.
Brazil had DTP3 coverage of 86% and the highest absolute number of un- and undervaccinated children in the region, followed by Mexico.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Venezuela and Haiti had the lowest DTP3 coverage, while Brazil and Mexico had the highest number of un- and undervaccinated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Definitions of immunization terms</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algn="l" marL="0" marR="0">
              <a:lnSpc>
                <a:spcPct val="100000"/>
              </a:lnSpc>
              <a:spcBef>
                <a:spcPts val="0"/>
              </a:spcBef>
              <a:spcAft>
                <a:spcPts val="0"/>
              </a:spcAft>
              <a:buNone/>
            </a:pPr>
            <a:r>
              <a:rPr cap="none" sz="1200" i="0" b="1" u="none" strike="noStrike">
                <a:solidFill>
                  <a:srgbClr val="FFFFFF">
                    <a:alpha val="100000"/>
                  </a:srgbClr>
                </a:solidFill>
                <a:latin typeface="Aptos (Body)"/>
                <a:cs typeface="Aptos (Body)"/>
                <a:ea typeface="Aptos (Body)"/>
                <a:sym typeface="Aptos (Body)"/>
              </a:rPr>
              <a:t>Vaccine coverage
</a:t>
            </a:r>
            <a:r>
              <a:rPr cap="none" sz="1200" i="0" b="0" u="none" strike="noStrike">
                <a:solidFill>
                  <a:srgbClr val="FFFFFF">
                    <a:alpha val="100000"/>
                  </a:srgbClr>
                </a:solidFill>
                <a:latin typeface="Aptos (Body)"/>
                <a:cs typeface="Aptos (Body)"/>
                <a:ea typeface="Aptos (Body)"/>
                <a:sym typeface="Aptos (Body)"/>
              </a:rPr>
              <a:t>Percentage of infants (children under one year of age) who received certain vaccine-doses. For example, coverage of DTP3 is the percentage of infants who received all three doses of diphtheria, tetanus, and pertussis (DTP) vaccine.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Unvaccinated
</a:t>
            </a:r>
            <a:r>
              <a:rPr cap="none" sz="1200" i="0" b="0" u="none" strike="noStrike">
                <a:solidFill>
                  <a:srgbClr val="FFFFFF">
                    <a:alpha val="100000"/>
                  </a:srgbClr>
                </a:solidFill>
                <a:latin typeface="Aptos (Body)"/>
                <a:cs typeface="Aptos (Body)"/>
                <a:ea typeface="Aptos (Body)"/>
                <a:sym typeface="Aptos (Body)"/>
              </a:rPr>
              <a:t>An infant that did not receive the first dose of a vaccine series. The term zero-dose is used to describe children unvaccinated with DTP1.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Under-vaccinated
</a:t>
            </a:r>
            <a:r>
              <a:rPr cap="none" sz="1200" i="0" b="0" u="none" strike="noStrike">
                <a:solidFill>
                  <a:srgbClr val="FFFFFF">
                    <a:alpha val="100000"/>
                  </a:srgbClr>
                </a:solidFill>
                <a:latin typeface="Aptos (Body)"/>
                <a:cs typeface="Aptos (Body)"/>
                <a:ea typeface="Aptos (Body)"/>
                <a:sym typeface="Aptos (Body)"/>
              </a:rPr>
              <a:t>An infant who received some but not all the recommended vaccine-doses in the national schedule.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Vaccine-Doses
</a:t>
            </a:r>
            <a:r>
              <a:rPr cap="none" sz="1200" i="0" b="0" u="none" strike="noStrike">
                <a:solidFill>
                  <a:srgbClr val="FFFFFF">
                    <a:alpha val="100000"/>
                  </a:srgbClr>
                </a:solidFill>
                <a:latin typeface="Aptos (Body)"/>
                <a:cs typeface="Aptos (Body)"/>
                <a:ea typeface="Aptos (Body)"/>
                <a:sym typeface="Aptos (Body)"/>
              </a:rPr>
              <a:t>•  Bacillus Calmette-Guerin (BCG): vaccine against tuberculosis
</a:t>
            </a:r>
            <a:r>
              <a:rPr cap="none" sz="1200" i="0" b="0" u="none" strike="noStrike">
                <a:solidFill>
                  <a:srgbClr val="FFFFFF">
                    <a:alpha val="100000"/>
                  </a:srgbClr>
                </a:solidFill>
                <a:latin typeface="Aptos (Body)"/>
                <a:cs typeface="Aptos (Body)"/>
                <a:ea typeface="Aptos (Body)"/>
                <a:sym typeface="Aptos (Body)"/>
              </a:rPr>
              <a:t>•  Hepatitis B birth dose, given within 24 hours after birth (HepBB)
</a:t>
            </a:r>
            <a:r>
              <a:rPr cap="none" sz="1200" i="0" b="0" u="none" strike="noStrike">
                <a:solidFill>
                  <a:srgbClr val="FFFFFF">
                    <a:alpha val="100000"/>
                  </a:srgbClr>
                </a:solidFill>
                <a:latin typeface="Aptos (Body)"/>
                <a:cs typeface="Aptos (Body)"/>
                <a:ea typeface="Aptos (Body)"/>
                <a:sym typeface="Aptos (Body)"/>
              </a:rPr>
              <a:t>•  Diphtheria, tetanus, and pertussis vaccine, first dose (DTP1) and third dose (DTP3)
</a:t>
            </a:r>
            <a:r>
              <a:rPr cap="none" sz="1200" i="0" b="0" u="none" strike="noStrike">
                <a:solidFill>
                  <a:srgbClr val="FFFFFF">
                    <a:alpha val="100000"/>
                  </a:srgbClr>
                </a:solidFill>
                <a:latin typeface="Aptos (Body)"/>
                <a:cs typeface="Aptos (Body)"/>
                <a:ea typeface="Aptos (Body)"/>
                <a:sym typeface="Aptos (Body)"/>
              </a:rPr>
              <a:t>•  Hepatitis B vaccine, third dose (HepB3)
</a:t>
            </a:r>
            <a:r>
              <a:rPr cap="none" sz="1200" i="0" b="0" u="none" strike="noStrike">
                <a:solidFill>
                  <a:srgbClr val="FFFFFF">
                    <a:alpha val="100000"/>
                  </a:srgbClr>
                </a:solidFill>
                <a:latin typeface="Aptos (Body)"/>
                <a:cs typeface="Aptos (Body)"/>
                <a:ea typeface="Aptos (Body)"/>
                <a:sym typeface="Aptos (Body)"/>
              </a:rPr>
              <a:t>•  Haemophilus influenzae type b vaccine, third dose (Hib3)
</a:t>
            </a:r>
            <a:r>
              <a:rPr cap="none" sz="1200" i="0" b="0" u="none" strike="noStrike">
                <a:solidFill>
                  <a:srgbClr val="FFFFFF">
                    <a:alpha val="100000"/>
                  </a:srgbClr>
                </a:solidFill>
                <a:latin typeface="Aptos (Body)"/>
                <a:cs typeface="Aptos (Body)"/>
                <a:ea typeface="Aptos (Body)"/>
                <a:sym typeface="Aptos (Body)"/>
              </a:rPr>
              <a:t>•  Inactivated polio vaccine, first dose (IPV1) and last dose (IPVC) 
</a:t>
            </a:r>
            <a:r>
              <a:rPr cap="none" sz="1200" i="0" b="0" u="none" strike="noStrike">
                <a:solidFill>
                  <a:srgbClr val="FFFFFF">
                    <a:alpha val="100000"/>
                  </a:srgbClr>
                </a:solidFill>
                <a:latin typeface="Aptos (Body)"/>
                <a:cs typeface="Aptos (Body)"/>
                <a:ea typeface="Aptos (Body)"/>
                <a:sym typeface="Aptos (Body)"/>
              </a:rPr>
              <a:t>•  Measles containing vaccine, first dose (MCV1) and second dose (MCV2)
</a:t>
            </a:r>
            <a:r>
              <a:rPr cap="none" sz="1200" i="0" b="0" u="none" strike="noStrike">
                <a:solidFill>
                  <a:srgbClr val="FFFFFF">
                    <a:alpha val="100000"/>
                  </a:srgbClr>
                </a:solidFill>
                <a:latin typeface="Aptos (Body)"/>
                <a:cs typeface="Aptos (Body)"/>
                <a:ea typeface="Aptos (Body)"/>
                <a:sym typeface="Aptos (Body)"/>
              </a:rPr>
              <a:t>•  Rotavirus vaccine, last dose (RotaC)
</a:t>
            </a:r>
            <a:r>
              <a:rPr cap="none" sz="1200" i="0" b="0" u="none" strike="noStrike">
                <a:solidFill>
                  <a:srgbClr val="FFFFFF">
                    <a:alpha val="100000"/>
                  </a:srgbClr>
                </a:solidFill>
                <a:latin typeface="Aptos (Body)"/>
                <a:cs typeface="Aptos (Body)"/>
                <a:ea typeface="Aptos (Body)"/>
                <a:sym typeface="Aptos (Body)"/>
              </a:rPr>
              <a:t>•  Pneumococcal vaccine, last dose (PCVC)
</a:t>
            </a:r>
            <a:r>
              <a:rPr cap="none" sz="1200" i="0" b="0" u="none" strike="noStrike">
                <a:solidFill>
                  <a:srgbClr val="FFFFFF">
                    <a:alpha val="100000"/>
                  </a:srgbClr>
                </a:solidFill>
                <a:latin typeface="Aptos (Body)"/>
                <a:cs typeface="Aptos (Body)"/>
                <a:ea typeface="Aptos (Body)"/>
                <a:sym typeface="Aptos (Body)"/>
              </a:rPr>
              <a:t>•  Yellow Fever vaccine (YFV) 
</a:t>
            </a:r>
            <a:r>
              <a:rPr cap="none" sz="1200" i="0" b="0" u="none" strike="noStrike">
                <a:solidFill>
                  <a:srgbClr val="FFFFFF">
                    <a:alpha val="100000"/>
                  </a:srgbClr>
                </a:solidFill>
                <a:latin typeface="Aptos (Body)"/>
                <a:cs typeface="Aptos (Body)"/>
                <a:ea typeface="Aptos (Body)"/>
                <a:sym typeface="Aptos (Body)"/>
              </a:rPr>
              <a:t>•  Meningococcal A vaccine (MengA) 
</a:t>
            </a:r>
            <a:r>
              <a:rPr cap="none" sz="1200" i="0" b="0" u="none" strike="noStrike">
                <a:solidFill>
                  <a:srgbClr val="FFFFFF">
                    <a:alpha val="100000"/>
                  </a:srgbClr>
                </a:solidFill>
                <a:latin typeface="Aptos (Body)"/>
                <a:cs typeface="Aptos (Body)"/>
                <a:ea typeface="Aptos (Body)"/>
                <a:sym typeface="Aptos (Body)"/>
              </a:rPr>
              <a:t>•  Human papillomavirus vaccine, first dose (HPV1) and last dose (HPVc): vaccine to protect against certain types of human papillomavirus that can lead to cancer or genital warts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The Immunization Agenda 2030 (IA2030)
</a:t>
            </a:r>
            <a:r>
              <a:rPr cap="none" sz="1200" i="0" b="0" u="none" strike="noStrike">
                <a:solidFill>
                  <a:srgbClr val="FFFFFF">
                    <a:alpha val="100000"/>
                  </a:srgbClr>
                </a:solidFill>
                <a:latin typeface="Aptos (Body)"/>
                <a:cs typeface="Aptos (Body)"/>
                <a:ea typeface="Aptos (Body)"/>
                <a:sym typeface="Aptos (Body)"/>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67175" y="2272494"/>
              <a:ext cx="1659597" cy="1616915"/>
            </a:xfrm>
            <a:custGeom>
              <a:avLst/>
              <a:pathLst>
                <a:path w="1659597" h="1616915">
                  <a:moveTo>
                    <a:pt x="430266" y="1616915"/>
                  </a:moveTo>
                  <a:lnTo>
                    <a:pt x="488805" y="1609110"/>
                  </a:lnTo>
                  <a:lnTo>
                    <a:pt x="547345" y="1601305"/>
                  </a:lnTo>
                  <a:lnTo>
                    <a:pt x="605884" y="1593500"/>
                  </a:lnTo>
                  <a:lnTo>
                    <a:pt x="664424" y="1585695"/>
                  </a:lnTo>
                  <a:lnTo>
                    <a:pt x="722964" y="1577889"/>
                  </a:lnTo>
                  <a:lnTo>
                    <a:pt x="781503" y="1570084"/>
                  </a:lnTo>
                  <a:lnTo>
                    <a:pt x="840043" y="1562279"/>
                  </a:lnTo>
                  <a:lnTo>
                    <a:pt x="898582" y="1554474"/>
                  </a:lnTo>
                  <a:lnTo>
                    <a:pt x="957122" y="1546668"/>
                  </a:lnTo>
                  <a:lnTo>
                    <a:pt x="1015662" y="1538863"/>
                  </a:lnTo>
                  <a:lnTo>
                    <a:pt x="1074201" y="1531058"/>
                  </a:lnTo>
                  <a:lnTo>
                    <a:pt x="1132741" y="1523253"/>
                  </a:lnTo>
                  <a:lnTo>
                    <a:pt x="1191280" y="1515447"/>
                  </a:lnTo>
                  <a:lnTo>
                    <a:pt x="1249820" y="1507642"/>
                  </a:lnTo>
                  <a:lnTo>
                    <a:pt x="1308360" y="1499837"/>
                  </a:lnTo>
                  <a:lnTo>
                    <a:pt x="1366899" y="1492032"/>
                  </a:lnTo>
                  <a:lnTo>
                    <a:pt x="1425439" y="1484226"/>
                  </a:lnTo>
                  <a:lnTo>
                    <a:pt x="1483978" y="1476421"/>
                  </a:lnTo>
                  <a:lnTo>
                    <a:pt x="1542518" y="1468616"/>
                  </a:lnTo>
                  <a:lnTo>
                    <a:pt x="1601058" y="1460811"/>
                  </a:lnTo>
                  <a:lnTo>
                    <a:pt x="1659597" y="1453005"/>
                  </a:lnTo>
                  <a:lnTo>
                    <a:pt x="1651048" y="1396315"/>
                  </a:lnTo>
                  <a:lnTo>
                    <a:pt x="1640563" y="1339951"/>
                  </a:lnTo>
                  <a:lnTo>
                    <a:pt x="1628155" y="1283978"/>
                  </a:lnTo>
                  <a:lnTo>
                    <a:pt x="1613837" y="1228464"/>
                  </a:lnTo>
                  <a:lnTo>
                    <a:pt x="1597628" y="1173472"/>
                  </a:lnTo>
                  <a:lnTo>
                    <a:pt x="1579544" y="1119067"/>
                  </a:lnTo>
                  <a:lnTo>
                    <a:pt x="1559609" y="1065313"/>
                  </a:lnTo>
                  <a:lnTo>
                    <a:pt x="1537846" y="1012273"/>
                  </a:lnTo>
                  <a:lnTo>
                    <a:pt x="1514279" y="960010"/>
                  </a:lnTo>
                  <a:lnTo>
                    <a:pt x="1488936" y="908584"/>
                  </a:lnTo>
                  <a:lnTo>
                    <a:pt x="1461848" y="858056"/>
                  </a:lnTo>
                  <a:lnTo>
                    <a:pt x="1433045" y="808485"/>
                  </a:lnTo>
                  <a:lnTo>
                    <a:pt x="1402562" y="759929"/>
                  </a:lnTo>
                  <a:lnTo>
                    <a:pt x="1370435" y="712445"/>
                  </a:lnTo>
                  <a:lnTo>
                    <a:pt x="1336701" y="666089"/>
                  </a:lnTo>
                  <a:lnTo>
                    <a:pt x="1301399" y="620915"/>
                  </a:lnTo>
                  <a:lnTo>
                    <a:pt x="1264572" y="576976"/>
                  </a:lnTo>
                  <a:lnTo>
                    <a:pt x="1226262" y="534324"/>
                  </a:lnTo>
                  <a:lnTo>
                    <a:pt x="1186514" y="493008"/>
                  </a:lnTo>
                  <a:lnTo>
                    <a:pt x="1145375" y="453078"/>
                  </a:lnTo>
                  <a:lnTo>
                    <a:pt x="1102892" y="414579"/>
                  </a:lnTo>
                  <a:lnTo>
                    <a:pt x="1059117" y="377558"/>
                  </a:lnTo>
                  <a:lnTo>
                    <a:pt x="1014100" y="342057"/>
                  </a:lnTo>
                  <a:lnTo>
                    <a:pt x="967893" y="308118"/>
                  </a:lnTo>
                  <a:lnTo>
                    <a:pt x="920552" y="275781"/>
                  </a:lnTo>
                  <a:lnTo>
                    <a:pt x="872132" y="245083"/>
                  </a:lnTo>
                  <a:lnTo>
                    <a:pt x="822688" y="216062"/>
                  </a:lnTo>
                  <a:lnTo>
                    <a:pt x="772281" y="188750"/>
                  </a:lnTo>
                  <a:lnTo>
                    <a:pt x="720967" y="163180"/>
                  </a:lnTo>
                  <a:lnTo>
                    <a:pt x="668808" y="139382"/>
                  </a:lnTo>
                  <a:lnTo>
                    <a:pt x="615866" y="117384"/>
                  </a:lnTo>
                  <a:lnTo>
                    <a:pt x="562201" y="97211"/>
                  </a:lnTo>
                  <a:lnTo>
                    <a:pt x="507876" y="78888"/>
                  </a:lnTo>
                  <a:lnTo>
                    <a:pt x="452957" y="62435"/>
                  </a:lnTo>
                  <a:lnTo>
                    <a:pt x="397506" y="47872"/>
                  </a:lnTo>
                  <a:lnTo>
                    <a:pt x="341589" y="35216"/>
                  </a:lnTo>
                  <a:lnTo>
                    <a:pt x="285271" y="24481"/>
                  </a:lnTo>
                  <a:lnTo>
                    <a:pt x="228619" y="15682"/>
                  </a:lnTo>
                  <a:lnTo>
                    <a:pt x="171699" y="8827"/>
                  </a:lnTo>
                  <a:lnTo>
                    <a:pt x="114578" y="3925"/>
                  </a:lnTo>
                  <a:lnTo>
                    <a:pt x="57322" y="981"/>
                  </a:lnTo>
                  <a:lnTo>
                    <a:pt x="0" y="0"/>
                  </a:lnTo>
                  <a:lnTo>
                    <a:pt x="0" y="59057"/>
                  </a:lnTo>
                  <a:lnTo>
                    <a:pt x="0" y="118115"/>
                  </a:lnTo>
                  <a:lnTo>
                    <a:pt x="0" y="177172"/>
                  </a:lnTo>
                  <a:lnTo>
                    <a:pt x="0" y="236230"/>
                  </a:lnTo>
                  <a:lnTo>
                    <a:pt x="0" y="295288"/>
                  </a:lnTo>
                  <a:lnTo>
                    <a:pt x="0" y="354345"/>
                  </a:lnTo>
                  <a:lnTo>
                    <a:pt x="0" y="413403"/>
                  </a:lnTo>
                  <a:lnTo>
                    <a:pt x="0" y="472461"/>
                  </a:lnTo>
                  <a:lnTo>
                    <a:pt x="0" y="531518"/>
                  </a:lnTo>
                  <a:lnTo>
                    <a:pt x="0" y="590576"/>
                  </a:lnTo>
                  <a:lnTo>
                    <a:pt x="0" y="649634"/>
                  </a:lnTo>
                  <a:lnTo>
                    <a:pt x="0" y="708691"/>
                  </a:lnTo>
                  <a:lnTo>
                    <a:pt x="0" y="767749"/>
                  </a:lnTo>
                  <a:lnTo>
                    <a:pt x="0" y="826807"/>
                  </a:lnTo>
                  <a:lnTo>
                    <a:pt x="0" y="885864"/>
                  </a:lnTo>
                  <a:lnTo>
                    <a:pt x="0" y="944922"/>
                  </a:lnTo>
                  <a:lnTo>
                    <a:pt x="0" y="1003980"/>
                  </a:lnTo>
                  <a:lnTo>
                    <a:pt x="0" y="1063037"/>
                  </a:lnTo>
                  <a:lnTo>
                    <a:pt x="0" y="1122095"/>
                  </a:lnTo>
                  <a:lnTo>
                    <a:pt x="0" y="1181153"/>
                  </a:lnTo>
                  <a:lnTo>
                    <a:pt x="0" y="1240210"/>
                  </a:lnTo>
                  <a:lnTo>
                    <a:pt x="56593" y="1243915"/>
                  </a:lnTo>
                  <a:lnTo>
                    <a:pt x="112220" y="1254967"/>
                  </a:lnTo>
                  <a:lnTo>
                    <a:pt x="165932" y="1273177"/>
                  </a:lnTo>
                  <a:lnTo>
                    <a:pt x="216811" y="1298235"/>
                  </a:lnTo>
                  <a:lnTo>
                    <a:pt x="263988" y="1329712"/>
                  </a:lnTo>
                  <a:lnTo>
                    <a:pt x="306659" y="1367071"/>
                  </a:lnTo>
                  <a:lnTo>
                    <a:pt x="344096" y="1409675"/>
                  </a:lnTo>
                  <a:lnTo>
                    <a:pt x="375657" y="1456796"/>
                  </a:lnTo>
                  <a:lnTo>
                    <a:pt x="400807" y="1507630"/>
                  </a:lnTo>
                  <a:lnTo>
                    <a:pt x="419113" y="1561308"/>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680574" y="3725500"/>
              <a:ext cx="1360860" cy="1379712"/>
            </a:xfrm>
            <a:custGeom>
              <a:avLst/>
              <a:pathLst>
                <a:path w="1360860" h="1379712">
                  <a:moveTo>
                    <a:pt x="0" y="521613"/>
                  </a:moveTo>
                  <a:lnTo>
                    <a:pt x="42639" y="562475"/>
                  </a:lnTo>
                  <a:lnTo>
                    <a:pt x="85278" y="603337"/>
                  </a:lnTo>
                  <a:lnTo>
                    <a:pt x="127918" y="644198"/>
                  </a:lnTo>
                  <a:lnTo>
                    <a:pt x="170557" y="685060"/>
                  </a:lnTo>
                  <a:lnTo>
                    <a:pt x="213196" y="725922"/>
                  </a:lnTo>
                  <a:lnTo>
                    <a:pt x="255836" y="766784"/>
                  </a:lnTo>
                  <a:lnTo>
                    <a:pt x="298475" y="807646"/>
                  </a:lnTo>
                  <a:lnTo>
                    <a:pt x="341114" y="848508"/>
                  </a:lnTo>
                  <a:lnTo>
                    <a:pt x="383754" y="889370"/>
                  </a:lnTo>
                  <a:lnTo>
                    <a:pt x="426393" y="930232"/>
                  </a:lnTo>
                  <a:lnTo>
                    <a:pt x="469032" y="971094"/>
                  </a:lnTo>
                  <a:lnTo>
                    <a:pt x="511672" y="1011955"/>
                  </a:lnTo>
                  <a:lnTo>
                    <a:pt x="554311" y="1052817"/>
                  </a:lnTo>
                  <a:lnTo>
                    <a:pt x="596950" y="1093679"/>
                  </a:lnTo>
                  <a:lnTo>
                    <a:pt x="639590" y="1134541"/>
                  </a:lnTo>
                  <a:lnTo>
                    <a:pt x="682229" y="1175403"/>
                  </a:lnTo>
                  <a:lnTo>
                    <a:pt x="724868" y="1216265"/>
                  </a:lnTo>
                  <a:lnTo>
                    <a:pt x="767508" y="1257127"/>
                  </a:lnTo>
                  <a:lnTo>
                    <a:pt x="810147" y="1297989"/>
                  </a:lnTo>
                  <a:lnTo>
                    <a:pt x="852786" y="1338851"/>
                  </a:lnTo>
                  <a:lnTo>
                    <a:pt x="895426" y="1379712"/>
                  </a:lnTo>
                  <a:lnTo>
                    <a:pt x="934650" y="1337343"/>
                  </a:lnTo>
                  <a:lnTo>
                    <a:pt x="972390" y="1293646"/>
                  </a:lnTo>
                  <a:lnTo>
                    <a:pt x="1008601" y="1248674"/>
                  </a:lnTo>
                  <a:lnTo>
                    <a:pt x="1043240" y="1202480"/>
                  </a:lnTo>
                  <a:lnTo>
                    <a:pt x="1076265" y="1155119"/>
                  </a:lnTo>
                  <a:lnTo>
                    <a:pt x="1107638" y="1106648"/>
                  </a:lnTo>
                  <a:lnTo>
                    <a:pt x="1137321" y="1057124"/>
                  </a:lnTo>
                  <a:lnTo>
                    <a:pt x="1165279" y="1006605"/>
                  </a:lnTo>
                  <a:lnTo>
                    <a:pt x="1191478" y="955153"/>
                  </a:lnTo>
                  <a:lnTo>
                    <a:pt x="1215887" y="902828"/>
                  </a:lnTo>
                  <a:lnTo>
                    <a:pt x="1238478" y="849693"/>
                  </a:lnTo>
                  <a:lnTo>
                    <a:pt x="1259223" y="795810"/>
                  </a:lnTo>
                  <a:lnTo>
                    <a:pt x="1278098" y="741244"/>
                  </a:lnTo>
                  <a:lnTo>
                    <a:pt x="1295080" y="686059"/>
                  </a:lnTo>
                  <a:lnTo>
                    <a:pt x="1310149" y="630322"/>
                  </a:lnTo>
                  <a:lnTo>
                    <a:pt x="1323288" y="574098"/>
                  </a:lnTo>
                  <a:lnTo>
                    <a:pt x="1334480" y="517455"/>
                  </a:lnTo>
                  <a:lnTo>
                    <a:pt x="1343713" y="460459"/>
                  </a:lnTo>
                  <a:lnTo>
                    <a:pt x="1350974" y="403179"/>
                  </a:lnTo>
                  <a:lnTo>
                    <a:pt x="1356257" y="345683"/>
                  </a:lnTo>
                  <a:lnTo>
                    <a:pt x="1359553" y="288039"/>
                  </a:lnTo>
                  <a:lnTo>
                    <a:pt x="1360860" y="230315"/>
                  </a:lnTo>
                  <a:lnTo>
                    <a:pt x="1360177" y="172581"/>
                  </a:lnTo>
                  <a:lnTo>
                    <a:pt x="1357502" y="114904"/>
                  </a:lnTo>
                  <a:lnTo>
                    <a:pt x="1352841" y="57355"/>
                  </a:lnTo>
                  <a:lnTo>
                    <a:pt x="1346198" y="0"/>
                  </a:lnTo>
                  <a:lnTo>
                    <a:pt x="1287658" y="7805"/>
                  </a:lnTo>
                  <a:lnTo>
                    <a:pt x="1229119" y="15610"/>
                  </a:lnTo>
                  <a:lnTo>
                    <a:pt x="1170579" y="23415"/>
                  </a:lnTo>
                  <a:lnTo>
                    <a:pt x="1112040" y="31220"/>
                  </a:lnTo>
                  <a:lnTo>
                    <a:pt x="1053500" y="39026"/>
                  </a:lnTo>
                  <a:lnTo>
                    <a:pt x="994960" y="46831"/>
                  </a:lnTo>
                  <a:lnTo>
                    <a:pt x="936421" y="54636"/>
                  </a:lnTo>
                  <a:lnTo>
                    <a:pt x="877881" y="62441"/>
                  </a:lnTo>
                  <a:lnTo>
                    <a:pt x="819342" y="70247"/>
                  </a:lnTo>
                  <a:lnTo>
                    <a:pt x="760802" y="78052"/>
                  </a:lnTo>
                  <a:lnTo>
                    <a:pt x="702262" y="85857"/>
                  </a:lnTo>
                  <a:lnTo>
                    <a:pt x="643723" y="93662"/>
                  </a:lnTo>
                  <a:lnTo>
                    <a:pt x="585183" y="101468"/>
                  </a:lnTo>
                  <a:lnTo>
                    <a:pt x="526644" y="109273"/>
                  </a:lnTo>
                  <a:lnTo>
                    <a:pt x="468104" y="117078"/>
                  </a:lnTo>
                  <a:lnTo>
                    <a:pt x="409564" y="124883"/>
                  </a:lnTo>
                  <a:lnTo>
                    <a:pt x="351025" y="132689"/>
                  </a:lnTo>
                  <a:lnTo>
                    <a:pt x="292485" y="140494"/>
                  </a:lnTo>
                  <a:lnTo>
                    <a:pt x="233946" y="148299"/>
                  </a:lnTo>
                  <a:lnTo>
                    <a:pt x="175406" y="156104"/>
                  </a:lnTo>
                  <a:lnTo>
                    <a:pt x="116866" y="163909"/>
                  </a:lnTo>
                  <a:lnTo>
                    <a:pt x="120612" y="228611"/>
                  </a:lnTo>
                  <a:lnTo>
                    <a:pt x="114683" y="293148"/>
                  </a:lnTo>
                  <a:lnTo>
                    <a:pt x="99211" y="356084"/>
                  </a:lnTo>
                  <a:lnTo>
                    <a:pt x="74541" y="416014"/>
                  </a:lnTo>
                  <a:lnTo>
                    <a:pt x="41223" y="471604"/>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238535" y="4247113"/>
              <a:ext cx="1337465" cy="1373882"/>
            </a:xfrm>
            <a:custGeom>
              <a:avLst/>
              <a:pathLst>
                <a:path w="1337465" h="1373882">
                  <a:moveTo>
                    <a:pt x="95288" y="132455"/>
                  </a:moveTo>
                  <a:lnTo>
                    <a:pt x="90751" y="191338"/>
                  </a:lnTo>
                  <a:lnTo>
                    <a:pt x="86213" y="250221"/>
                  </a:lnTo>
                  <a:lnTo>
                    <a:pt x="81676" y="309105"/>
                  </a:lnTo>
                  <a:lnTo>
                    <a:pt x="77138" y="367988"/>
                  </a:lnTo>
                  <a:lnTo>
                    <a:pt x="72601" y="426871"/>
                  </a:lnTo>
                  <a:lnTo>
                    <a:pt x="68063" y="485754"/>
                  </a:lnTo>
                  <a:lnTo>
                    <a:pt x="63525" y="544637"/>
                  </a:lnTo>
                  <a:lnTo>
                    <a:pt x="58988" y="603520"/>
                  </a:lnTo>
                  <a:lnTo>
                    <a:pt x="54450" y="662403"/>
                  </a:lnTo>
                  <a:lnTo>
                    <a:pt x="49913" y="721286"/>
                  </a:lnTo>
                  <a:lnTo>
                    <a:pt x="45375" y="780169"/>
                  </a:lnTo>
                  <a:lnTo>
                    <a:pt x="40838" y="839052"/>
                  </a:lnTo>
                  <a:lnTo>
                    <a:pt x="36300" y="897935"/>
                  </a:lnTo>
                  <a:lnTo>
                    <a:pt x="31762" y="956818"/>
                  </a:lnTo>
                  <a:lnTo>
                    <a:pt x="27225" y="1015701"/>
                  </a:lnTo>
                  <a:lnTo>
                    <a:pt x="22687" y="1074585"/>
                  </a:lnTo>
                  <a:lnTo>
                    <a:pt x="18150" y="1133468"/>
                  </a:lnTo>
                  <a:lnTo>
                    <a:pt x="13612" y="1192351"/>
                  </a:lnTo>
                  <a:lnTo>
                    <a:pt x="9075" y="1251234"/>
                  </a:lnTo>
                  <a:lnTo>
                    <a:pt x="4537" y="1310117"/>
                  </a:lnTo>
                  <a:lnTo>
                    <a:pt x="0" y="1369000"/>
                  </a:lnTo>
                  <a:lnTo>
                    <a:pt x="56794" y="1372407"/>
                  </a:lnTo>
                  <a:lnTo>
                    <a:pt x="113671" y="1373882"/>
                  </a:lnTo>
                  <a:lnTo>
                    <a:pt x="170566" y="1373424"/>
                  </a:lnTo>
                  <a:lnTo>
                    <a:pt x="227412" y="1371033"/>
                  </a:lnTo>
                  <a:lnTo>
                    <a:pt x="284145" y="1366712"/>
                  </a:lnTo>
                  <a:lnTo>
                    <a:pt x="340697" y="1360466"/>
                  </a:lnTo>
                  <a:lnTo>
                    <a:pt x="397005" y="1352301"/>
                  </a:lnTo>
                  <a:lnTo>
                    <a:pt x="453003" y="1342229"/>
                  </a:lnTo>
                  <a:lnTo>
                    <a:pt x="508626" y="1330259"/>
                  </a:lnTo>
                  <a:lnTo>
                    <a:pt x="563810" y="1316407"/>
                  </a:lnTo>
                  <a:lnTo>
                    <a:pt x="618492" y="1300687"/>
                  </a:lnTo>
                  <a:lnTo>
                    <a:pt x="672608" y="1283119"/>
                  </a:lnTo>
                  <a:lnTo>
                    <a:pt x="726096" y="1263721"/>
                  </a:lnTo>
                  <a:lnTo>
                    <a:pt x="778895" y="1242518"/>
                  </a:lnTo>
                  <a:lnTo>
                    <a:pt x="830942" y="1219533"/>
                  </a:lnTo>
                  <a:lnTo>
                    <a:pt x="882178" y="1194793"/>
                  </a:lnTo>
                  <a:lnTo>
                    <a:pt x="932544" y="1168326"/>
                  </a:lnTo>
                  <a:lnTo>
                    <a:pt x="981981" y="1140163"/>
                  </a:lnTo>
                  <a:lnTo>
                    <a:pt x="1030433" y="1110337"/>
                  </a:lnTo>
                  <a:lnTo>
                    <a:pt x="1077844" y="1078882"/>
                  </a:lnTo>
                  <a:lnTo>
                    <a:pt x="1124159" y="1045833"/>
                  </a:lnTo>
                  <a:lnTo>
                    <a:pt x="1169323" y="1011231"/>
                  </a:lnTo>
                  <a:lnTo>
                    <a:pt x="1213287" y="975113"/>
                  </a:lnTo>
                  <a:lnTo>
                    <a:pt x="1255997" y="937523"/>
                  </a:lnTo>
                  <a:lnTo>
                    <a:pt x="1297406" y="898503"/>
                  </a:lnTo>
                  <a:lnTo>
                    <a:pt x="1337465" y="858099"/>
                  </a:lnTo>
                  <a:lnTo>
                    <a:pt x="1294825" y="817237"/>
                  </a:lnTo>
                  <a:lnTo>
                    <a:pt x="1252186" y="776375"/>
                  </a:lnTo>
                  <a:lnTo>
                    <a:pt x="1209547" y="735513"/>
                  </a:lnTo>
                  <a:lnTo>
                    <a:pt x="1166907" y="694652"/>
                  </a:lnTo>
                  <a:lnTo>
                    <a:pt x="1124268" y="653790"/>
                  </a:lnTo>
                  <a:lnTo>
                    <a:pt x="1081629" y="612928"/>
                  </a:lnTo>
                  <a:lnTo>
                    <a:pt x="1038989" y="572066"/>
                  </a:lnTo>
                  <a:lnTo>
                    <a:pt x="996350" y="531204"/>
                  </a:lnTo>
                  <a:lnTo>
                    <a:pt x="953711" y="490342"/>
                  </a:lnTo>
                  <a:lnTo>
                    <a:pt x="911071" y="449480"/>
                  </a:lnTo>
                  <a:lnTo>
                    <a:pt x="868432" y="408618"/>
                  </a:lnTo>
                  <a:lnTo>
                    <a:pt x="825793" y="367756"/>
                  </a:lnTo>
                  <a:lnTo>
                    <a:pt x="783153" y="326895"/>
                  </a:lnTo>
                  <a:lnTo>
                    <a:pt x="740514" y="286033"/>
                  </a:lnTo>
                  <a:lnTo>
                    <a:pt x="697875" y="245171"/>
                  </a:lnTo>
                  <a:lnTo>
                    <a:pt x="655235" y="204309"/>
                  </a:lnTo>
                  <a:lnTo>
                    <a:pt x="612596" y="163447"/>
                  </a:lnTo>
                  <a:lnTo>
                    <a:pt x="569957" y="122585"/>
                  </a:lnTo>
                  <a:lnTo>
                    <a:pt x="527317" y="81723"/>
                  </a:lnTo>
                  <a:lnTo>
                    <a:pt x="484678" y="40861"/>
                  </a:lnTo>
                  <a:lnTo>
                    <a:pt x="442039" y="0"/>
                  </a:lnTo>
                  <a:lnTo>
                    <a:pt x="394577" y="42735"/>
                  </a:lnTo>
                  <a:lnTo>
                    <a:pt x="341359" y="78043"/>
                  </a:lnTo>
                  <a:lnTo>
                    <a:pt x="283536" y="105161"/>
                  </a:lnTo>
                  <a:lnTo>
                    <a:pt x="222359" y="123500"/>
                  </a:lnTo>
                  <a:lnTo>
                    <a:pt x="159154" y="132665"/>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429748" y="4306435"/>
              <a:ext cx="904076" cy="1309678"/>
            </a:xfrm>
            <a:custGeom>
              <a:avLst/>
              <a:pathLst>
                <a:path w="904076" h="1309678">
                  <a:moveTo>
                    <a:pt x="694390" y="0"/>
                  </a:moveTo>
                  <a:lnTo>
                    <a:pt x="661324" y="48932"/>
                  </a:lnTo>
                  <a:lnTo>
                    <a:pt x="628258" y="97865"/>
                  </a:lnTo>
                  <a:lnTo>
                    <a:pt x="595192" y="146798"/>
                  </a:lnTo>
                  <a:lnTo>
                    <a:pt x="562125" y="195731"/>
                  </a:lnTo>
                  <a:lnTo>
                    <a:pt x="529059" y="244664"/>
                  </a:lnTo>
                  <a:lnTo>
                    <a:pt x="495993" y="293597"/>
                  </a:lnTo>
                  <a:lnTo>
                    <a:pt x="462927" y="342530"/>
                  </a:lnTo>
                  <a:lnTo>
                    <a:pt x="429860" y="391463"/>
                  </a:lnTo>
                  <a:lnTo>
                    <a:pt x="396794" y="440396"/>
                  </a:lnTo>
                  <a:lnTo>
                    <a:pt x="363728" y="489329"/>
                  </a:lnTo>
                  <a:lnTo>
                    <a:pt x="330662" y="538262"/>
                  </a:lnTo>
                  <a:lnTo>
                    <a:pt x="297596" y="587195"/>
                  </a:lnTo>
                  <a:lnTo>
                    <a:pt x="264529" y="636128"/>
                  </a:lnTo>
                  <a:lnTo>
                    <a:pt x="231463" y="685060"/>
                  </a:lnTo>
                  <a:lnTo>
                    <a:pt x="198397" y="733993"/>
                  </a:lnTo>
                  <a:lnTo>
                    <a:pt x="165331" y="782926"/>
                  </a:lnTo>
                  <a:lnTo>
                    <a:pt x="132264" y="831859"/>
                  </a:lnTo>
                  <a:lnTo>
                    <a:pt x="99198" y="880792"/>
                  </a:lnTo>
                  <a:lnTo>
                    <a:pt x="66132" y="929725"/>
                  </a:lnTo>
                  <a:lnTo>
                    <a:pt x="33066" y="978658"/>
                  </a:lnTo>
                  <a:lnTo>
                    <a:pt x="0" y="1027591"/>
                  </a:lnTo>
                  <a:lnTo>
                    <a:pt x="48394" y="1059092"/>
                  </a:lnTo>
                  <a:lnTo>
                    <a:pt x="97846" y="1088905"/>
                  </a:lnTo>
                  <a:lnTo>
                    <a:pt x="148297" y="1116995"/>
                  </a:lnTo>
                  <a:lnTo>
                    <a:pt x="199686" y="1143328"/>
                  </a:lnTo>
                  <a:lnTo>
                    <a:pt x="251953" y="1167874"/>
                  </a:lnTo>
                  <a:lnTo>
                    <a:pt x="305035" y="1190603"/>
                  </a:lnTo>
                  <a:lnTo>
                    <a:pt x="358869" y="1211488"/>
                  </a:lnTo>
                  <a:lnTo>
                    <a:pt x="413392" y="1230505"/>
                  </a:lnTo>
                  <a:lnTo>
                    <a:pt x="468538" y="1247629"/>
                  </a:lnTo>
                  <a:lnTo>
                    <a:pt x="524241" y="1262842"/>
                  </a:lnTo>
                  <a:lnTo>
                    <a:pt x="580436" y="1276125"/>
                  </a:lnTo>
                  <a:lnTo>
                    <a:pt x="637056" y="1287463"/>
                  </a:lnTo>
                  <a:lnTo>
                    <a:pt x="694033" y="1296841"/>
                  </a:lnTo>
                  <a:lnTo>
                    <a:pt x="751299" y="1304249"/>
                  </a:lnTo>
                  <a:lnTo>
                    <a:pt x="808787" y="1309678"/>
                  </a:lnTo>
                  <a:lnTo>
                    <a:pt x="813325" y="1250795"/>
                  </a:lnTo>
                  <a:lnTo>
                    <a:pt x="817862" y="1191912"/>
                  </a:lnTo>
                  <a:lnTo>
                    <a:pt x="822400" y="1133029"/>
                  </a:lnTo>
                  <a:lnTo>
                    <a:pt x="826937" y="1074145"/>
                  </a:lnTo>
                  <a:lnTo>
                    <a:pt x="831475" y="1015262"/>
                  </a:lnTo>
                  <a:lnTo>
                    <a:pt x="836012" y="956379"/>
                  </a:lnTo>
                  <a:lnTo>
                    <a:pt x="840550" y="897496"/>
                  </a:lnTo>
                  <a:lnTo>
                    <a:pt x="845088" y="838613"/>
                  </a:lnTo>
                  <a:lnTo>
                    <a:pt x="849625" y="779730"/>
                  </a:lnTo>
                  <a:lnTo>
                    <a:pt x="854163" y="720847"/>
                  </a:lnTo>
                  <a:lnTo>
                    <a:pt x="858700" y="661964"/>
                  </a:lnTo>
                  <a:lnTo>
                    <a:pt x="863238" y="603081"/>
                  </a:lnTo>
                  <a:lnTo>
                    <a:pt x="867775" y="544198"/>
                  </a:lnTo>
                  <a:lnTo>
                    <a:pt x="872313" y="485315"/>
                  </a:lnTo>
                  <a:lnTo>
                    <a:pt x="876851" y="426432"/>
                  </a:lnTo>
                  <a:lnTo>
                    <a:pt x="881388" y="367549"/>
                  </a:lnTo>
                  <a:lnTo>
                    <a:pt x="885926" y="308665"/>
                  </a:lnTo>
                  <a:lnTo>
                    <a:pt x="890463" y="249782"/>
                  </a:lnTo>
                  <a:lnTo>
                    <a:pt x="895001" y="190899"/>
                  </a:lnTo>
                  <a:lnTo>
                    <a:pt x="899538" y="132016"/>
                  </a:lnTo>
                  <a:lnTo>
                    <a:pt x="904076" y="73133"/>
                  </a:lnTo>
                  <a:lnTo>
                    <a:pt x="830305" y="60991"/>
                  </a:lnTo>
                  <a:lnTo>
                    <a:pt x="759711" y="36369"/>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938186" y="4172977"/>
              <a:ext cx="1185952" cy="1161050"/>
            </a:xfrm>
            <a:custGeom>
              <a:avLst/>
              <a:pathLst>
                <a:path w="1185952" h="1161050">
                  <a:moveTo>
                    <a:pt x="1058510" y="0"/>
                  </a:moveTo>
                  <a:lnTo>
                    <a:pt x="1008105" y="30775"/>
                  </a:lnTo>
                  <a:lnTo>
                    <a:pt x="957699" y="61550"/>
                  </a:lnTo>
                  <a:lnTo>
                    <a:pt x="907294" y="92325"/>
                  </a:lnTo>
                  <a:lnTo>
                    <a:pt x="856889" y="123100"/>
                  </a:lnTo>
                  <a:lnTo>
                    <a:pt x="806484" y="153876"/>
                  </a:lnTo>
                  <a:lnTo>
                    <a:pt x="756078" y="184651"/>
                  </a:lnTo>
                  <a:lnTo>
                    <a:pt x="705673" y="215426"/>
                  </a:lnTo>
                  <a:lnTo>
                    <a:pt x="655268" y="246201"/>
                  </a:lnTo>
                  <a:lnTo>
                    <a:pt x="604863" y="276977"/>
                  </a:lnTo>
                  <a:lnTo>
                    <a:pt x="554457" y="307752"/>
                  </a:lnTo>
                  <a:lnTo>
                    <a:pt x="504052" y="338527"/>
                  </a:lnTo>
                  <a:lnTo>
                    <a:pt x="453647" y="369302"/>
                  </a:lnTo>
                  <a:lnTo>
                    <a:pt x="403242" y="400078"/>
                  </a:lnTo>
                  <a:lnTo>
                    <a:pt x="352836" y="430853"/>
                  </a:lnTo>
                  <a:lnTo>
                    <a:pt x="302431" y="461628"/>
                  </a:lnTo>
                  <a:lnTo>
                    <a:pt x="252026" y="492403"/>
                  </a:lnTo>
                  <a:lnTo>
                    <a:pt x="201621" y="523179"/>
                  </a:lnTo>
                  <a:lnTo>
                    <a:pt x="151215" y="553954"/>
                  </a:lnTo>
                  <a:lnTo>
                    <a:pt x="100810" y="584729"/>
                  </a:lnTo>
                  <a:lnTo>
                    <a:pt x="50405" y="615504"/>
                  </a:lnTo>
                  <a:lnTo>
                    <a:pt x="0" y="646280"/>
                  </a:lnTo>
                  <a:lnTo>
                    <a:pt x="32050" y="696727"/>
                  </a:lnTo>
                  <a:lnTo>
                    <a:pt x="65881" y="745997"/>
                  </a:lnTo>
                  <a:lnTo>
                    <a:pt x="101448" y="794029"/>
                  </a:lnTo>
                  <a:lnTo>
                    <a:pt x="138708" y="840761"/>
                  </a:lnTo>
                  <a:lnTo>
                    <a:pt x="177611" y="886133"/>
                  </a:lnTo>
                  <a:lnTo>
                    <a:pt x="218109" y="930088"/>
                  </a:lnTo>
                  <a:lnTo>
                    <a:pt x="260150" y="972570"/>
                  </a:lnTo>
                  <a:lnTo>
                    <a:pt x="303681" y="1013524"/>
                  </a:lnTo>
                  <a:lnTo>
                    <a:pt x="348645" y="1052898"/>
                  </a:lnTo>
                  <a:lnTo>
                    <a:pt x="394987" y="1090642"/>
                  </a:lnTo>
                  <a:lnTo>
                    <a:pt x="442645" y="1126708"/>
                  </a:lnTo>
                  <a:lnTo>
                    <a:pt x="491561" y="1161050"/>
                  </a:lnTo>
                  <a:lnTo>
                    <a:pt x="524627" y="1112117"/>
                  </a:lnTo>
                  <a:lnTo>
                    <a:pt x="557694" y="1063184"/>
                  </a:lnTo>
                  <a:lnTo>
                    <a:pt x="590760" y="1014251"/>
                  </a:lnTo>
                  <a:lnTo>
                    <a:pt x="623826" y="965318"/>
                  </a:lnTo>
                  <a:lnTo>
                    <a:pt x="656892" y="916385"/>
                  </a:lnTo>
                  <a:lnTo>
                    <a:pt x="689958" y="867452"/>
                  </a:lnTo>
                  <a:lnTo>
                    <a:pt x="723025" y="818519"/>
                  </a:lnTo>
                  <a:lnTo>
                    <a:pt x="756091" y="769586"/>
                  </a:lnTo>
                  <a:lnTo>
                    <a:pt x="789157" y="720653"/>
                  </a:lnTo>
                  <a:lnTo>
                    <a:pt x="822223" y="671721"/>
                  </a:lnTo>
                  <a:lnTo>
                    <a:pt x="855290" y="622788"/>
                  </a:lnTo>
                  <a:lnTo>
                    <a:pt x="888356" y="573855"/>
                  </a:lnTo>
                  <a:lnTo>
                    <a:pt x="921422" y="524922"/>
                  </a:lnTo>
                  <a:lnTo>
                    <a:pt x="954488" y="475989"/>
                  </a:lnTo>
                  <a:lnTo>
                    <a:pt x="987555" y="427056"/>
                  </a:lnTo>
                  <a:lnTo>
                    <a:pt x="1020621" y="378123"/>
                  </a:lnTo>
                  <a:lnTo>
                    <a:pt x="1053687" y="329190"/>
                  </a:lnTo>
                  <a:lnTo>
                    <a:pt x="1086753" y="280257"/>
                  </a:lnTo>
                  <a:lnTo>
                    <a:pt x="1119819" y="231324"/>
                  </a:lnTo>
                  <a:lnTo>
                    <a:pt x="1152886" y="182391"/>
                  </a:lnTo>
                  <a:lnTo>
                    <a:pt x="1185952" y="133458"/>
                  </a:lnTo>
                  <a:lnTo>
                    <a:pt x="1137242" y="95211"/>
                  </a:lnTo>
                  <a:lnTo>
                    <a:pt x="1094471" y="50421"/>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05018" y="3998929"/>
              <a:ext cx="1291678" cy="820327"/>
            </a:xfrm>
            <a:custGeom>
              <a:avLst/>
              <a:pathLst>
                <a:path w="1291678" h="820327">
                  <a:moveTo>
                    <a:pt x="1231227" y="0"/>
                  </a:moveTo>
                  <a:lnTo>
                    <a:pt x="1172597" y="7095"/>
                  </a:lnTo>
                  <a:lnTo>
                    <a:pt x="1113967" y="14190"/>
                  </a:lnTo>
                  <a:lnTo>
                    <a:pt x="1055337" y="21286"/>
                  </a:lnTo>
                  <a:lnTo>
                    <a:pt x="996707" y="28381"/>
                  </a:lnTo>
                  <a:lnTo>
                    <a:pt x="938078" y="35476"/>
                  </a:lnTo>
                  <a:lnTo>
                    <a:pt x="879448" y="42572"/>
                  </a:lnTo>
                  <a:lnTo>
                    <a:pt x="820818" y="49667"/>
                  </a:lnTo>
                  <a:lnTo>
                    <a:pt x="762188" y="56762"/>
                  </a:lnTo>
                  <a:lnTo>
                    <a:pt x="703558" y="63858"/>
                  </a:lnTo>
                  <a:lnTo>
                    <a:pt x="644928" y="70953"/>
                  </a:lnTo>
                  <a:lnTo>
                    <a:pt x="586298" y="78048"/>
                  </a:lnTo>
                  <a:lnTo>
                    <a:pt x="527668" y="85144"/>
                  </a:lnTo>
                  <a:lnTo>
                    <a:pt x="469039" y="92239"/>
                  </a:lnTo>
                  <a:lnTo>
                    <a:pt x="410409" y="99334"/>
                  </a:lnTo>
                  <a:lnTo>
                    <a:pt x="351779" y="106430"/>
                  </a:lnTo>
                  <a:lnTo>
                    <a:pt x="293149" y="113525"/>
                  </a:lnTo>
                  <a:lnTo>
                    <a:pt x="234519" y="120620"/>
                  </a:lnTo>
                  <a:lnTo>
                    <a:pt x="175889" y="127716"/>
                  </a:lnTo>
                  <a:lnTo>
                    <a:pt x="117259" y="134811"/>
                  </a:lnTo>
                  <a:lnTo>
                    <a:pt x="58629" y="141906"/>
                  </a:lnTo>
                  <a:lnTo>
                    <a:pt x="0" y="149002"/>
                  </a:lnTo>
                  <a:lnTo>
                    <a:pt x="8223" y="208105"/>
                  </a:lnTo>
                  <a:lnTo>
                    <a:pt x="18548" y="266878"/>
                  </a:lnTo>
                  <a:lnTo>
                    <a:pt x="30961" y="325245"/>
                  </a:lnTo>
                  <a:lnTo>
                    <a:pt x="45445" y="383133"/>
                  </a:lnTo>
                  <a:lnTo>
                    <a:pt x="61983" y="440469"/>
                  </a:lnTo>
                  <a:lnTo>
                    <a:pt x="80554" y="497178"/>
                  </a:lnTo>
                  <a:lnTo>
                    <a:pt x="101134" y="553190"/>
                  </a:lnTo>
                  <a:lnTo>
                    <a:pt x="123697" y="608433"/>
                  </a:lnTo>
                  <a:lnTo>
                    <a:pt x="148214" y="662836"/>
                  </a:lnTo>
                  <a:lnTo>
                    <a:pt x="174654" y="716332"/>
                  </a:lnTo>
                  <a:lnTo>
                    <a:pt x="202984" y="768851"/>
                  </a:lnTo>
                  <a:lnTo>
                    <a:pt x="233167" y="820327"/>
                  </a:lnTo>
                  <a:lnTo>
                    <a:pt x="283573" y="789552"/>
                  </a:lnTo>
                  <a:lnTo>
                    <a:pt x="333978" y="758777"/>
                  </a:lnTo>
                  <a:lnTo>
                    <a:pt x="384383" y="728001"/>
                  </a:lnTo>
                  <a:lnTo>
                    <a:pt x="434788" y="697226"/>
                  </a:lnTo>
                  <a:lnTo>
                    <a:pt x="485194" y="666451"/>
                  </a:lnTo>
                  <a:lnTo>
                    <a:pt x="535599" y="635676"/>
                  </a:lnTo>
                  <a:lnTo>
                    <a:pt x="586004" y="604900"/>
                  </a:lnTo>
                  <a:lnTo>
                    <a:pt x="636409" y="574125"/>
                  </a:lnTo>
                  <a:lnTo>
                    <a:pt x="686815" y="543350"/>
                  </a:lnTo>
                  <a:lnTo>
                    <a:pt x="737220" y="512575"/>
                  </a:lnTo>
                  <a:lnTo>
                    <a:pt x="787625" y="481799"/>
                  </a:lnTo>
                  <a:lnTo>
                    <a:pt x="838030" y="451024"/>
                  </a:lnTo>
                  <a:lnTo>
                    <a:pt x="888436" y="420249"/>
                  </a:lnTo>
                  <a:lnTo>
                    <a:pt x="938841" y="389474"/>
                  </a:lnTo>
                  <a:lnTo>
                    <a:pt x="989246" y="358698"/>
                  </a:lnTo>
                  <a:lnTo>
                    <a:pt x="1039652" y="327923"/>
                  </a:lnTo>
                  <a:lnTo>
                    <a:pt x="1090057" y="297148"/>
                  </a:lnTo>
                  <a:lnTo>
                    <a:pt x="1140462" y="266373"/>
                  </a:lnTo>
                  <a:lnTo>
                    <a:pt x="1190867" y="235597"/>
                  </a:lnTo>
                  <a:lnTo>
                    <a:pt x="1241273" y="204822"/>
                  </a:lnTo>
                  <a:lnTo>
                    <a:pt x="1291678" y="174047"/>
                  </a:lnTo>
                  <a:lnTo>
                    <a:pt x="1263297" y="119111"/>
                  </a:lnTo>
                  <a:lnTo>
                    <a:pt x="1243009" y="60700"/>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693064" y="3560113"/>
              <a:ext cx="1251771" cy="587818"/>
            </a:xfrm>
            <a:custGeom>
              <a:avLst/>
              <a:pathLst>
                <a:path w="1251771" h="587818">
                  <a:moveTo>
                    <a:pt x="1251771" y="286419"/>
                  </a:moveTo>
                  <a:lnTo>
                    <a:pt x="1194310" y="272780"/>
                  </a:lnTo>
                  <a:lnTo>
                    <a:pt x="1136849" y="259141"/>
                  </a:lnTo>
                  <a:lnTo>
                    <a:pt x="1079388" y="245502"/>
                  </a:lnTo>
                  <a:lnTo>
                    <a:pt x="1021927" y="231863"/>
                  </a:lnTo>
                  <a:lnTo>
                    <a:pt x="964465" y="218224"/>
                  </a:lnTo>
                  <a:lnTo>
                    <a:pt x="907004" y="204585"/>
                  </a:lnTo>
                  <a:lnTo>
                    <a:pt x="849543" y="190946"/>
                  </a:lnTo>
                  <a:lnTo>
                    <a:pt x="792082" y="177307"/>
                  </a:lnTo>
                  <a:lnTo>
                    <a:pt x="734621" y="163668"/>
                  </a:lnTo>
                  <a:lnTo>
                    <a:pt x="677160" y="150029"/>
                  </a:lnTo>
                  <a:lnTo>
                    <a:pt x="619698" y="136390"/>
                  </a:lnTo>
                  <a:lnTo>
                    <a:pt x="562237" y="122751"/>
                  </a:lnTo>
                  <a:lnTo>
                    <a:pt x="504776" y="109112"/>
                  </a:lnTo>
                  <a:lnTo>
                    <a:pt x="447315" y="95473"/>
                  </a:lnTo>
                  <a:lnTo>
                    <a:pt x="389854" y="81834"/>
                  </a:lnTo>
                  <a:lnTo>
                    <a:pt x="332393" y="68195"/>
                  </a:lnTo>
                  <a:lnTo>
                    <a:pt x="274932" y="54556"/>
                  </a:lnTo>
                  <a:lnTo>
                    <a:pt x="217470" y="40917"/>
                  </a:lnTo>
                  <a:lnTo>
                    <a:pt x="160009" y="27278"/>
                  </a:lnTo>
                  <a:lnTo>
                    <a:pt x="102548" y="13639"/>
                  </a:lnTo>
                  <a:lnTo>
                    <a:pt x="45087" y="0"/>
                  </a:lnTo>
                  <a:lnTo>
                    <a:pt x="32440" y="57812"/>
                  </a:lnTo>
                  <a:lnTo>
                    <a:pt x="21843" y="116035"/>
                  </a:lnTo>
                  <a:lnTo>
                    <a:pt x="13311" y="174597"/>
                  </a:lnTo>
                  <a:lnTo>
                    <a:pt x="6854" y="233423"/>
                  </a:lnTo>
                  <a:lnTo>
                    <a:pt x="2480" y="292441"/>
                  </a:lnTo>
                  <a:lnTo>
                    <a:pt x="194" y="351577"/>
                  </a:lnTo>
                  <a:lnTo>
                    <a:pt x="0" y="410756"/>
                  </a:lnTo>
                  <a:lnTo>
                    <a:pt x="1897" y="469905"/>
                  </a:lnTo>
                  <a:lnTo>
                    <a:pt x="5883" y="528951"/>
                  </a:lnTo>
                  <a:lnTo>
                    <a:pt x="11954" y="587818"/>
                  </a:lnTo>
                  <a:lnTo>
                    <a:pt x="70583" y="580723"/>
                  </a:lnTo>
                  <a:lnTo>
                    <a:pt x="129213" y="573627"/>
                  </a:lnTo>
                  <a:lnTo>
                    <a:pt x="187843" y="566532"/>
                  </a:lnTo>
                  <a:lnTo>
                    <a:pt x="246473" y="559437"/>
                  </a:lnTo>
                  <a:lnTo>
                    <a:pt x="305103" y="552341"/>
                  </a:lnTo>
                  <a:lnTo>
                    <a:pt x="363733" y="545246"/>
                  </a:lnTo>
                  <a:lnTo>
                    <a:pt x="422363" y="538151"/>
                  </a:lnTo>
                  <a:lnTo>
                    <a:pt x="480993" y="531055"/>
                  </a:lnTo>
                  <a:lnTo>
                    <a:pt x="539623" y="523960"/>
                  </a:lnTo>
                  <a:lnTo>
                    <a:pt x="598252" y="516865"/>
                  </a:lnTo>
                  <a:lnTo>
                    <a:pt x="656882" y="509769"/>
                  </a:lnTo>
                  <a:lnTo>
                    <a:pt x="715512" y="502674"/>
                  </a:lnTo>
                  <a:lnTo>
                    <a:pt x="774142" y="495579"/>
                  </a:lnTo>
                  <a:lnTo>
                    <a:pt x="832772" y="488483"/>
                  </a:lnTo>
                  <a:lnTo>
                    <a:pt x="891402" y="481388"/>
                  </a:lnTo>
                  <a:lnTo>
                    <a:pt x="950032" y="474293"/>
                  </a:lnTo>
                  <a:lnTo>
                    <a:pt x="1008662" y="467197"/>
                  </a:lnTo>
                  <a:lnTo>
                    <a:pt x="1067291" y="460102"/>
                  </a:lnTo>
                  <a:lnTo>
                    <a:pt x="1125921" y="453007"/>
                  </a:lnTo>
                  <a:lnTo>
                    <a:pt x="1184551" y="445911"/>
                  </a:lnTo>
                  <a:lnTo>
                    <a:pt x="1243181" y="438816"/>
                  </a:lnTo>
                  <a:lnTo>
                    <a:pt x="1240725" y="362237"/>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38151" y="3026693"/>
              <a:ext cx="1266369" cy="819839"/>
            </a:xfrm>
            <a:custGeom>
              <a:avLst/>
              <a:pathLst>
                <a:path w="1266369" h="819839">
                  <a:moveTo>
                    <a:pt x="1266369" y="681545"/>
                  </a:moveTo>
                  <a:lnTo>
                    <a:pt x="1217028" y="649090"/>
                  </a:lnTo>
                  <a:lnTo>
                    <a:pt x="1167687" y="616636"/>
                  </a:lnTo>
                  <a:lnTo>
                    <a:pt x="1118346" y="584181"/>
                  </a:lnTo>
                  <a:lnTo>
                    <a:pt x="1069006" y="551726"/>
                  </a:lnTo>
                  <a:lnTo>
                    <a:pt x="1019665" y="519272"/>
                  </a:lnTo>
                  <a:lnTo>
                    <a:pt x="970324" y="486817"/>
                  </a:lnTo>
                  <a:lnTo>
                    <a:pt x="920983" y="454363"/>
                  </a:lnTo>
                  <a:lnTo>
                    <a:pt x="871643" y="421908"/>
                  </a:lnTo>
                  <a:lnTo>
                    <a:pt x="822302" y="389454"/>
                  </a:lnTo>
                  <a:lnTo>
                    <a:pt x="772961" y="356999"/>
                  </a:lnTo>
                  <a:lnTo>
                    <a:pt x="723620" y="324545"/>
                  </a:lnTo>
                  <a:lnTo>
                    <a:pt x="674280" y="292090"/>
                  </a:lnTo>
                  <a:lnTo>
                    <a:pt x="624939" y="259636"/>
                  </a:lnTo>
                  <a:lnTo>
                    <a:pt x="575598" y="227181"/>
                  </a:lnTo>
                  <a:lnTo>
                    <a:pt x="526257" y="194727"/>
                  </a:lnTo>
                  <a:lnTo>
                    <a:pt x="476917" y="162272"/>
                  </a:lnTo>
                  <a:lnTo>
                    <a:pt x="427576" y="129818"/>
                  </a:lnTo>
                  <a:lnTo>
                    <a:pt x="378235" y="97363"/>
                  </a:lnTo>
                  <a:lnTo>
                    <a:pt x="328894" y="64909"/>
                  </a:lnTo>
                  <a:lnTo>
                    <a:pt x="279554" y="32454"/>
                  </a:lnTo>
                  <a:lnTo>
                    <a:pt x="230213" y="0"/>
                  </a:lnTo>
                  <a:lnTo>
                    <a:pt x="198981" y="49335"/>
                  </a:lnTo>
                  <a:lnTo>
                    <a:pt x="169488" y="99729"/>
                  </a:lnTo>
                  <a:lnTo>
                    <a:pt x="141770" y="151121"/>
                  </a:lnTo>
                  <a:lnTo>
                    <a:pt x="115861" y="203449"/>
                  </a:lnTo>
                  <a:lnTo>
                    <a:pt x="91792" y="256648"/>
                  </a:lnTo>
                  <a:lnTo>
                    <a:pt x="69593" y="310654"/>
                  </a:lnTo>
                  <a:lnTo>
                    <a:pt x="49291" y="365401"/>
                  </a:lnTo>
                  <a:lnTo>
                    <a:pt x="30910" y="420823"/>
                  </a:lnTo>
                  <a:lnTo>
                    <a:pt x="14473" y="476852"/>
                  </a:lnTo>
                  <a:lnTo>
                    <a:pt x="0" y="533420"/>
                  </a:lnTo>
                  <a:lnTo>
                    <a:pt x="57461" y="547059"/>
                  </a:lnTo>
                  <a:lnTo>
                    <a:pt x="114922" y="560698"/>
                  </a:lnTo>
                  <a:lnTo>
                    <a:pt x="172383" y="574337"/>
                  </a:lnTo>
                  <a:lnTo>
                    <a:pt x="229844" y="587976"/>
                  </a:lnTo>
                  <a:lnTo>
                    <a:pt x="287305" y="601615"/>
                  </a:lnTo>
                  <a:lnTo>
                    <a:pt x="344766" y="615254"/>
                  </a:lnTo>
                  <a:lnTo>
                    <a:pt x="402228" y="628893"/>
                  </a:lnTo>
                  <a:lnTo>
                    <a:pt x="459689" y="642532"/>
                  </a:lnTo>
                  <a:lnTo>
                    <a:pt x="517150" y="656171"/>
                  </a:lnTo>
                  <a:lnTo>
                    <a:pt x="574611" y="669810"/>
                  </a:lnTo>
                  <a:lnTo>
                    <a:pt x="632072" y="683449"/>
                  </a:lnTo>
                  <a:lnTo>
                    <a:pt x="689533" y="697088"/>
                  </a:lnTo>
                  <a:lnTo>
                    <a:pt x="746994" y="710727"/>
                  </a:lnTo>
                  <a:lnTo>
                    <a:pt x="804456" y="724366"/>
                  </a:lnTo>
                  <a:lnTo>
                    <a:pt x="861917" y="738005"/>
                  </a:lnTo>
                  <a:lnTo>
                    <a:pt x="919378" y="751644"/>
                  </a:lnTo>
                  <a:lnTo>
                    <a:pt x="976839" y="765283"/>
                  </a:lnTo>
                  <a:lnTo>
                    <a:pt x="1034300" y="778922"/>
                  </a:lnTo>
                  <a:lnTo>
                    <a:pt x="1091761" y="792561"/>
                  </a:lnTo>
                  <a:lnTo>
                    <a:pt x="1149223" y="806200"/>
                  </a:lnTo>
                  <a:lnTo>
                    <a:pt x="1206684" y="819839"/>
                  </a:lnTo>
                  <a:lnTo>
                    <a:pt x="1230482" y="748083"/>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968365" y="2708599"/>
              <a:ext cx="1106623" cy="999638"/>
            </a:xfrm>
            <a:custGeom>
              <a:avLst/>
              <a:pathLst>
                <a:path w="1106623" h="999638">
                  <a:moveTo>
                    <a:pt x="1106623" y="917169"/>
                  </a:moveTo>
                  <a:lnTo>
                    <a:pt x="1066870" y="873494"/>
                  </a:lnTo>
                  <a:lnTo>
                    <a:pt x="1027117" y="829820"/>
                  </a:lnTo>
                  <a:lnTo>
                    <a:pt x="987364" y="786145"/>
                  </a:lnTo>
                  <a:lnTo>
                    <a:pt x="947610" y="742470"/>
                  </a:lnTo>
                  <a:lnTo>
                    <a:pt x="907857" y="698795"/>
                  </a:lnTo>
                  <a:lnTo>
                    <a:pt x="868104" y="655121"/>
                  </a:lnTo>
                  <a:lnTo>
                    <a:pt x="828350" y="611446"/>
                  </a:lnTo>
                  <a:lnTo>
                    <a:pt x="788597" y="567771"/>
                  </a:lnTo>
                  <a:lnTo>
                    <a:pt x="748844" y="524096"/>
                  </a:lnTo>
                  <a:lnTo>
                    <a:pt x="709091" y="480422"/>
                  </a:lnTo>
                  <a:lnTo>
                    <a:pt x="669337" y="436747"/>
                  </a:lnTo>
                  <a:lnTo>
                    <a:pt x="629584" y="393072"/>
                  </a:lnTo>
                  <a:lnTo>
                    <a:pt x="589831" y="349397"/>
                  </a:lnTo>
                  <a:lnTo>
                    <a:pt x="550078" y="305723"/>
                  </a:lnTo>
                  <a:lnTo>
                    <a:pt x="510324" y="262048"/>
                  </a:lnTo>
                  <a:lnTo>
                    <a:pt x="470571" y="218373"/>
                  </a:lnTo>
                  <a:lnTo>
                    <a:pt x="430818" y="174698"/>
                  </a:lnTo>
                  <a:lnTo>
                    <a:pt x="391064" y="131024"/>
                  </a:lnTo>
                  <a:lnTo>
                    <a:pt x="351311" y="87349"/>
                  </a:lnTo>
                  <a:lnTo>
                    <a:pt x="311558" y="43674"/>
                  </a:lnTo>
                  <a:lnTo>
                    <a:pt x="271805" y="0"/>
                  </a:lnTo>
                  <a:lnTo>
                    <a:pt x="228217" y="41123"/>
                  </a:lnTo>
                  <a:lnTo>
                    <a:pt x="186129" y="83781"/>
                  </a:lnTo>
                  <a:lnTo>
                    <a:pt x="145595" y="127917"/>
                  </a:lnTo>
                  <a:lnTo>
                    <a:pt x="106666" y="173476"/>
                  </a:lnTo>
                  <a:lnTo>
                    <a:pt x="69392" y="220398"/>
                  </a:lnTo>
                  <a:lnTo>
                    <a:pt x="33822" y="268624"/>
                  </a:lnTo>
                  <a:lnTo>
                    <a:pt x="0" y="318093"/>
                  </a:lnTo>
                  <a:lnTo>
                    <a:pt x="49340" y="350547"/>
                  </a:lnTo>
                  <a:lnTo>
                    <a:pt x="98681" y="383002"/>
                  </a:lnTo>
                  <a:lnTo>
                    <a:pt x="148022" y="415456"/>
                  </a:lnTo>
                  <a:lnTo>
                    <a:pt x="197363" y="447911"/>
                  </a:lnTo>
                  <a:lnTo>
                    <a:pt x="246703" y="480365"/>
                  </a:lnTo>
                  <a:lnTo>
                    <a:pt x="296044" y="512820"/>
                  </a:lnTo>
                  <a:lnTo>
                    <a:pt x="345385" y="545275"/>
                  </a:lnTo>
                  <a:lnTo>
                    <a:pt x="394726" y="577729"/>
                  </a:lnTo>
                  <a:lnTo>
                    <a:pt x="444066" y="610184"/>
                  </a:lnTo>
                  <a:lnTo>
                    <a:pt x="493407" y="642638"/>
                  </a:lnTo>
                  <a:lnTo>
                    <a:pt x="542748" y="675093"/>
                  </a:lnTo>
                  <a:lnTo>
                    <a:pt x="592089" y="707547"/>
                  </a:lnTo>
                  <a:lnTo>
                    <a:pt x="641429" y="740002"/>
                  </a:lnTo>
                  <a:lnTo>
                    <a:pt x="690770" y="772456"/>
                  </a:lnTo>
                  <a:lnTo>
                    <a:pt x="740111" y="804911"/>
                  </a:lnTo>
                  <a:lnTo>
                    <a:pt x="789452" y="837365"/>
                  </a:lnTo>
                  <a:lnTo>
                    <a:pt x="838792" y="869820"/>
                  </a:lnTo>
                  <a:lnTo>
                    <a:pt x="888133" y="902274"/>
                  </a:lnTo>
                  <a:lnTo>
                    <a:pt x="937474" y="934729"/>
                  </a:lnTo>
                  <a:lnTo>
                    <a:pt x="986815" y="967183"/>
                  </a:lnTo>
                  <a:lnTo>
                    <a:pt x="1036155" y="999638"/>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1240170" y="2487852"/>
              <a:ext cx="914039" cy="1137917"/>
            </a:xfrm>
            <a:custGeom>
              <a:avLst/>
              <a:pathLst>
                <a:path w="914039" h="1137917">
                  <a:moveTo>
                    <a:pt x="914039" y="1080686"/>
                  </a:moveTo>
                  <a:lnTo>
                    <a:pt x="885064" y="1029225"/>
                  </a:lnTo>
                  <a:lnTo>
                    <a:pt x="856089" y="977763"/>
                  </a:lnTo>
                  <a:lnTo>
                    <a:pt x="827114" y="926302"/>
                  </a:lnTo>
                  <a:lnTo>
                    <a:pt x="798140" y="874841"/>
                  </a:lnTo>
                  <a:lnTo>
                    <a:pt x="769165" y="823380"/>
                  </a:lnTo>
                  <a:lnTo>
                    <a:pt x="740190" y="771918"/>
                  </a:lnTo>
                  <a:lnTo>
                    <a:pt x="711215" y="720457"/>
                  </a:lnTo>
                  <a:lnTo>
                    <a:pt x="682240" y="668996"/>
                  </a:lnTo>
                  <a:lnTo>
                    <a:pt x="653265" y="617535"/>
                  </a:lnTo>
                  <a:lnTo>
                    <a:pt x="624290" y="566073"/>
                  </a:lnTo>
                  <a:lnTo>
                    <a:pt x="595315" y="514612"/>
                  </a:lnTo>
                  <a:lnTo>
                    <a:pt x="566340" y="463151"/>
                  </a:lnTo>
                  <a:lnTo>
                    <a:pt x="537365" y="411690"/>
                  </a:lnTo>
                  <a:lnTo>
                    <a:pt x="508390" y="360228"/>
                  </a:lnTo>
                  <a:lnTo>
                    <a:pt x="479416" y="308767"/>
                  </a:lnTo>
                  <a:lnTo>
                    <a:pt x="450441" y="257306"/>
                  </a:lnTo>
                  <a:lnTo>
                    <a:pt x="421466" y="205845"/>
                  </a:lnTo>
                  <a:lnTo>
                    <a:pt x="392491" y="154383"/>
                  </a:lnTo>
                  <a:lnTo>
                    <a:pt x="363516" y="102922"/>
                  </a:lnTo>
                  <a:lnTo>
                    <a:pt x="334541" y="51461"/>
                  </a:lnTo>
                  <a:lnTo>
                    <a:pt x="305566" y="0"/>
                  </a:lnTo>
                  <a:lnTo>
                    <a:pt x="251298" y="31913"/>
                  </a:lnTo>
                  <a:lnTo>
                    <a:pt x="198267" y="65845"/>
                  </a:lnTo>
                  <a:lnTo>
                    <a:pt x="146550" y="101746"/>
                  </a:lnTo>
                  <a:lnTo>
                    <a:pt x="96220" y="139566"/>
                  </a:lnTo>
                  <a:lnTo>
                    <a:pt x="47346" y="179252"/>
                  </a:lnTo>
                  <a:lnTo>
                    <a:pt x="0" y="220747"/>
                  </a:lnTo>
                  <a:lnTo>
                    <a:pt x="39753" y="264422"/>
                  </a:lnTo>
                  <a:lnTo>
                    <a:pt x="79506" y="308097"/>
                  </a:lnTo>
                  <a:lnTo>
                    <a:pt x="119259" y="351771"/>
                  </a:lnTo>
                  <a:lnTo>
                    <a:pt x="159013" y="395446"/>
                  </a:lnTo>
                  <a:lnTo>
                    <a:pt x="198766" y="439121"/>
                  </a:lnTo>
                  <a:lnTo>
                    <a:pt x="238519" y="482796"/>
                  </a:lnTo>
                  <a:lnTo>
                    <a:pt x="278272" y="526470"/>
                  </a:lnTo>
                  <a:lnTo>
                    <a:pt x="318026" y="570145"/>
                  </a:lnTo>
                  <a:lnTo>
                    <a:pt x="357779" y="613820"/>
                  </a:lnTo>
                  <a:lnTo>
                    <a:pt x="397532" y="657495"/>
                  </a:lnTo>
                  <a:lnTo>
                    <a:pt x="437285" y="701169"/>
                  </a:lnTo>
                  <a:lnTo>
                    <a:pt x="477039" y="744844"/>
                  </a:lnTo>
                  <a:lnTo>
                    <a:pt x="516792" y="788519"/>
                  </a:lnTo>
                  <a:lnTo>
                    <a:pt x="556545" y="832194"/>
                  </a:lnTo>
                  <a:lnTo>
                    <a:pt x="596299" y="875868"/>
                  </a:lnTo>
                  <a:lnTo>
                    <a:pt x="636052" y="919543"/>
                  </a:lnTo>
                  <a:lnTo>
                    <a:pt x="675805" y="963218"/>
                  </a:lnTo>
                  <a:lnTo>
                    <a:pt x="715558" y="1006893"/>
                  </a:lnTo>
                  <a:lnTo>
                    <a:pt x="755312" y="1050567"/>
                  </a:lnTo>
                  <a:lnTo>
                    <a:pt x="795065" y="1094242"/>
                  </a:lnTo>
                  <a:lnTo>
                    <a:pt x="834818" y="1137917"/>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545736" y="2391590"/>
              <a:ext cx="660652" cy="1176948"/>
            </a:xfrm>
            <a:custGeom>
              <a:avLst/>
              <a:pathLst>
                <a:path w="660652" h="1176948">
                  <a:moveTo>
                    <a:pt x="660652" y="1151991"/>
                  </a:moveTo>
                  <a:lnTo>
                    <a:pt x="638777" y="1097135"/>
                  </a:lnTo>
                  <a:lnTo>
                    <a:pt x="616901" y="1042278"/>
                  </a:lnTo>
                  <a:lnTo>
                    <a:pt x="595025" y="987421"/>
                  </a:lnTo>
                  <a:lnTo>
                    <a:pt x="573150" y="932564"/>
                  </a:lnTo>
                  <a:lnTo>
                    <a:pt x="551274" y="877708"/>
                  </a:lnTo>
                  <a:lnTo>
                    <a:pt x="529399" y="822851"/>
                  </a:lnTo>
                  <a:lnTo>
                    <a:pt x="507523" y="767994"/>
                  </a:lnTo>
                  <a:lnTo>
                    <a:pt x="485647" y="713137"/>
                  </a:lnTo>
                  <a:lnTo>
                    <a:pt x="463772" y="658281"/>
                  </a:lnTo>
                  <a:lnTo>
                    <a:pt x="441896" y="603424"/>
                  </a:lnTo>
                  <a:lnTo>
                    <a:pt x="420020" y="548567"/>
                  </a:lnTo>
                  <a:lnTo>
                    <a:pt x="398145" y="493710"/>
                  </a:lnTo>
                  <a:lnTo>
                    <a:pt x="376269" y="438854"/>
                  </a:lnTo>
                  <a:lnTo>
                    <a:pt x="354394" y="383997"/>
                  </a:lnTo>
                  <a:lnTo>
                    <a:pt x="332518" y="329140"/>
                  </a:lnTo>
                  <a:lnTo>
                    <a:pt x="310642" y="274283"/>
                  </a:lnTo>
                  <a:lnTo>
                    <a:pt x="288767" y="219427"/>
                  </a:lnTo>
                  <a:lnTo>
                    <a:pt x="266891" y="164570"/>
                  </a:lnTo>
                  <a:lnTo>
                    <a:pt x="245015" y="109713"/>
                  </a:lnTo>
                  <a:lnTo>
                    <a:pt x="223140" y="54856"/>
                  </a:lnTo>
                  <a:lnTo>
                    <a:pt x="201264" y="0"/>
                  </a:lnTo>
                  <a:lnTo>
                    <a:pt x="132771" y="29093"/>
                  </a:lnTo>
                  <a:lnTo>
                    <a:pt x="65639" y="61202"/>
                  </a:lnTo>
                  <a:lnTo>
                    <a:pt x="0" y="96262"/>
                  </a:lnTo>
                  <a:lnTo>
                    <a:pt x="28974" y="147723"/>
                  </a:lnTo>
                  <a:lnTo>
                    <a:pt x="57949" y="199184"/>
                  </a:lnTo>
                  <a:lnTo>
                    <a:pt x="86924" y="250646"/>
                  </a:lnTo>
                  <a:lnTo>
                    <a:pt x="115899" y="302107"/>
                  </a:lnTo>
                  <a:lnTo>
                    <a:pt x="144874" y="353568"/>
                  </a:lnTo>
                  <a:lnTo>
                    <a:pt x="173849" y="405029"/>
                  </a:lnTo>
                  <a:lnTo>
                    <a:pt x="202824" y="456491"/>
                  </a:lnTo>
                  <a:lnTo>
                    <a:pt x="231799" y="507952"/>
                  </a:lnTo>
                  <a:lnTo>
                    <a:pt x="260774" y="559413"/>
                  </a:lnTo>
                  <a:lnTo>
                    <a:pt x="289749" y="610874"/>
                  </a:lnTo>
                  <a:lnTo>
                    <a:pt x="318723" y="662336"/>
                  </a:lnTo>
                  <a:lnTo>
                    <a:pt x="347698" y="713797"/>
                  </a:lnTo>
                  <a:lnTo>
                    <a:pt x="376673" y="765258"/>
                  </a:lnTo>
                  <a:lnTo>
                    <a:pt x="405648" y="816719"/>
                  </a:lnTo>
                  <a:lnTo>
                    <a:pt x="434623" y="868181"/>
                  </a:lnTo>
                  <a:lnTo>
                    <a:pt x="463598" y="919642"/>
                  </a:lnTo>
                  <a:lnTo>
                    <a:pt x="492573" y="971103"/>
                  </a:lnTo>
                  <a:lnTo>
                    <a:pt x="521548" y="1022564"/>
                  </a:lnTo>
                  <a:lnTo>
                    <a:pt x="550523" y="1074026"/>
                  </a:lnTo>
                  <a:lnTo>
                    <a:pt x="579498" y="1125487"/>
                  </a:lnTo>
                  <a:lnTo>
                    <a:pt x="608473" y="1176948"/>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747001" y="2332939"/>
              <a:ext cx="504592" cy="1210641"/>
            </a:xfrm>
            <a:custGeom>
              <a:avLst/>
              <a:pathLst>
                <a:path w="504592" h="1210641">
                  <a:moveTo>
                    <a:pt x="504592" y="1195436"/>
                  </a:moveTo>
                  <a:lnTo>
                    <a:pt x="488866" y="1138510"/>
                  </a:lnTo>
                  <a:lnTo>
                    <a:pt x="473141" y="1081585"/>
                  </a:lnTo>
                  <a:lnTo>
                    <a:pt x="457415" y="1024659"/>
                  </a:lnTo>
                  <a:lnTo>
                    <a:pt x="441690" y="967734"/>
                  </a:lnTo>
                  <a:lnTo>
                    <a:pt x="425964" y="910808"/>
                  </a:lnTo>
                  <a:lnTo>
                    <a:pt x="410239" y="853883"/>
                  </a:lnTo>
                  <a:lnTo>
                    <a:pt x="394514" y="796957"/>
                  </a:lnTo>
                  <a:lnTo>
                    <a:pt x="378788" y="740032"/>
                  </a:lnTo>
                  <a:lnTo>
                    <a:pt x="363063" y="683106"/>
                  </a:lnTo>
                  <a:lnTo>
                    <a:pt x="347337" y="626180"/>
                  </a:lnTo>
                  <a:lnTo>
                    <a:pt x="331612" y="569255"/>
                  </a:lnTo>
                  <a:lnTo>
                    <a:pt x="315886" y="512329"/>
                  </a:lnTo>
                  <a:lnTo>
                    <a:pt x="300161" y="455404"/>
                  </a:lnTo>
                  <a:lnTo>
                    <a:pt x="284436" y="398478"/>
                  </a:lnTo>
                  <a:lnTo>
                    <a:pt x="268710" y="341553"/>
                  </a:lnTo>
                  <a:lnTo>
                    <a:pt x="252985" y="284627"/>
                  </a:lnTo>
                  <a:lnTo>
                    <a:pt x="237259" y="227702"/>
                  </a:lnTo>
                  <a:lnTo>
                    <a:pt x="221534" y="170776"/>
                  </a:lnTo>
                  <a:lnTo>
                    <a:pt x="205809" y="113851"/>
                  </a:lnTo>
                  <a:lnTo>
                    <a:pt x="190083" y="56925"/>
                  </a:lnTo>
                  <a:lnTo>
                    <a:pt x="174358" y="0"/>
                  </a:lnTo>
                  <a:lnTo>
                    <a:pt x="115535" y="17415"/>
                  </a:lnTo>
                  <a:lnTo>
                    <a:pt x="57389" y="36974"/>
                  </a:lnTo>
                  <a:lnTo>
                    <a:pt x="0" y="58650"/>
                  </a:lnTo>
                  <a:lnTo>
                    <a:pt x="21875" y="113506"/>
                  </a:lnTo>
                  <a:lnTo>
                    <a:pt x="43751" y="168363"/>
                  </a:lnTo>
                  <a:lnTo>
                    <a:pt x="65626" y="223220"/>
                  </a:lnTo>
                  <a:lnTo>
                    <a:pt x="87502" y="278077"/>
                  </a:lnTo>
                  <a:lnTo>
                    <a:pt x="109378" y="332933"/>
                  </a:lnTo>
                  <a:lnTo>
                    <a:pt x="131253" y="387790"/>
                  </a:lnTo>
                  <a:lnTo>
                    <a:pt x="153129" y="442647"/>
                  </a:lnTo>
                  <a:lnTo>
                    <a:pt x="175005" y="497504"/>
                  </a:lnTo>
                  <a:lnTo>
                    <a:pt x="196880" y="552360"/>
                  </a:lnTo>
                  <a:lnTo>
                    <a:pt x="218756" y="607217"/>
                  </a:lnTo>
                  <a:lnTo>
                    <a:pt x="240631" y="662074"/>
                  </a:lnTo>
                  <a:lnTo>
                    <a:pt x="262507" y="716931"/>
                  </a:lnTo>
                  <a:lnTo>
                    <a:pt x="284383" y="771787"/>
                  </a:lnTo>
                  <a:lnTo>
                    <a:pt x="306258" y="826644"/>
                  </a:lnTo>
                  <a:lnTo>
                    <a:pt x="328134" y="881501"/>
                  </a:lnTo>
                  <a:lnTo>
                    <a:pt x="350010" y="936358"/>
                  </a:lnTo>
                  <a:lnTo>
                    <a:pt x="371885" y="991214"/>
                  </a:lnTo>
                  <a:lnTo>
                    <a:pt x="393761" y="1046071"/>
                  </a:lnTo>
                  <a:lnTo>
                    <a:pt x="415636" y="1100928"/>
                  </a:lnTo>
                  <a:lnTo>
                    <a:pt x="437512" y="1155785"/>
                  </a:lnTo>
                  <a:lnTo>
                    <a:pt x="459388" y="1210641"/>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921359" y="2295422"/>
              <a:ext cx="374226" cy="1232954"/>
            </a:xfrm>
            <a:custGeom>
              <a:avLst/>
              <a:pathLst>
                <a:path w="374226" h="1232954">
                  <a:moveTo>
                    <a:pt x="374226" y="1223227"/>
                  </a:moveTo>
                  <a:lnTo>
                    <a:pt x="364486" y="1164978"/>
                  </a:lnTo>
                  <a:lnTo>
                    <a:pt x="354745" y="1106729"/>
                  </a:lnTo>
                  <a:lnTo>
                    <a:pt x="345005" y="1048480"/>
                  </a:lnTo>
                  <a:lnTo>
                    <a:pt x="335265" y="990231"/>
                  </a:lnTo>
                  <a:lnTo>
                    <a:pt x="325525" y="931982"/>
                  </a:lnTo>
                  <a:lnTo>
                    <a:pt x="315785" y="873733"/>
                  </a:lnTo>
                  <a:lnTo>
                    <a:pt x="306045" y="815484"/>
                  </a:lnTo>
                  <a:lnTo>
                    <a:pt x="296305" y="757235"/>
                  </a:lnTo>
                  <a:lnTo>
                    <a:pt x="286565" y="698987"/>
                  </a:lnTo>
                  <a:lnTo>
                    <a:pt x="276825" y="640738"/>
                  </a:lnTo>
                  <a:lnTo>
                    <a:pt x="267085" y="582489"/>
                  </a:lnTo>
                  <a:lnTo>
                    <a:pt x="257345" y="524240"/>
                  </a:lnTo>
                  <a:lnTo>
                    <a:pt x="247604" y="465991"/>
                  </a:lnTo>
                  <a:lnTo>
                    <a:pt x="237864" y="407742"/>
                  </a:lnTo>
                  <a:lnTo>
                    <a:pt x="228124" y="349493"/>
                  </a:lnTo>
                  <a:lnTo>
                    <a:pt x="218384" y="291244"/>
                  </a:lnTo>
                  <a:lnTo>
                    <a:pt x="208644" y="232995"/>
                  </a:lnTo>
                  <a:lnTo>
                    <a:pt x="198904" y="174746"/>
                  </a:lnTo>
                  <a:lnTo>
                    <a:pt x="189164" y="116497"/>
                  </a:lnTo>
                  <a:lnTo>
                    <a:pt x="179424" y="58248"/>
                  </a:lnTo>
                  <a:lnTo>
                    <a:pt x="169684" y="0"/>
                  </a:lnTo>
                  <a:lnTo>
                    <a:pt x="112701" y="10545"/>
                  </a:lnTo>
                  <a:lnTo>
                    <a:pt x="56117" y="23056"/>
                  </a:lnTo>
                  <a:lnTo>
                    <a:pt x="0" y="37517"/>
                  </a:lnTo>
                  <a:lnTo>
                    <a:pt x="15725" y="94443"/>
                  </a:lnTo>
                  <a:lnTo>
                    <a:pt x="31450" y="151368"/>
                  </a:lnTo>
                  <a:lnTo>
                    <a:pt x="47176" y="208294"/>
                  </a:lnTo>
                  <a:lnTo>
                    <a:pt x="62901" y="265220"/>
                  </a:lnTo>
                  <a:lnTo>
                    <a:pt x="78627" y="322145"/>
                  </a:lnTo>
                  <a:lnTo>
                    <a:pt x="94352" y="379071"/>
                  </a:lnTo>
                  <a:lnTo>
                    <a:pt x="110077" y="435996"/>
                  </a:lnTo>
                  <a:lnTo>
                    <a:pt x="125803" y="492922"/>
                  </a:lnTo>
                  <a:lnTo>
                    <a:pt x="141528" y="549847"/>
                  </a:lnTo>
                  <a:lnTo>
                    <a:pt x="157254" y="606773"/>
                  </a:lnTo>
                  <a:lnTo>
                    <a:pt x="172979" y="663698"/>
                  </a:lnTo>
                  <a:lnTo>
                    <a:pt x="188705" y="720624"/>
                  </a:lnTo>
                  <a:lnTo>
                    <a:pt x="204430" y="777549"/>
                  </a:lnTo>
                  <a:lnTo>
                    <a:pt x="220155" y="834475"/>
                  </a:lnTo>
                  <a:lnTo>
                    <a:pt x="235881" y="891400"/>
                  </a:lnTo>
                  <a:lnTo>
                    <a:pt x="251606" y="948326"/>
                  </a:lnTo>
                  <a:lnTo>
                    <a:pt x="267332" y="1005252"/>
                  </a:lnTo>
                  <a:lnTo>
                    <a:pt x="283057" y="1062177"/>
                  </a:lnTo>
                  <a:lnTo>
                    <a:pt x="298783" y="1119103"/>
                  </a:lnTo>
                  <a:lnTo>
                    <a:pt x="314508" y="1176028"/>
                  </a:lnTo>
                  <a:lnTo>
                    <a:pt x="330233" y="1232954"/>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2091043" y="2282144"/>
              <a:ext cx="229594" cy="1236504"/>
            </a:xfrm>
            <a:custGeom>
              <a:avLst/>
              <a:pathLst>
                <a:path w="229594" h="1236504">
                  <a:moveTo>
                    <a:pt x="229594" y="1233062"/>
                  </a:moveTo>
                  <a:lnTo>
                    <a:pt x="223263" y="1174345"/>
                  </a:lnTo>
                  <a:lnTo>
                    <a:pt x="216931" y="1115628"/>
                  </a:lnTo>
                  <a:lnTo>
                    <a:pt x="210599" y="1056910"/>
                  </a:lnTo>
                  <a:lnTo>
                    <a:pt x="204268" y="998193"/>
                  </a:lnTo>
                  <a:lnTo>
                    <a:pt x="197936" y="939476"/>
                  </a:lnTo>
                  <a:lnTo>
                    <a:pt x="191605" y="880759"/>
                  </a:lnTo>
                  <a:lnTo>
                    <a:pt x="185273" y="822041"/>
                  </a:lnTo>
                  <a:lnTo>
                    <a:pt x="178942" y="763324"/>
                  </a:lnTo>
                  <a:lnTo>
                    <a:pt x="172610" y="704607"/>
                  </a:lnTo>
                  <a:lnTo>
                    <a:pt x="166278" y="645889"/>
                  </a:lnTo>
                  <a:lnTo>
                    <a:pt x="159947" y="587172"/>
                  </a:lnTo>
                  <a:lnTo>
                    <a:pt x="153615" y="528455"/>
                  </a:lnTo>
                  <a:lnTo>
                    <a:pt x="147284" y="469738"/>
                  </a:lnTo>
                  <a:lnTo>
                    <a:pt x="140952" y="411020"/>
                  </a:lnTo>
                  <a:lnTo>
                    <a:pt x="134621" y="352303"/>
                  </a:lnTo>
                  <a:lnTo>
                    <a:pt x="128289" y="293586"/>
                  </a:lnTo>
                  <a:lnTo>
                    <a:pt x="121957" y="234869"/>
                  </a:lnTo>
                  <a:lnTo>
                    <a:pt x="115626" y="176151"/>
                  </a:lnTo>
                  <a:lnTo>
                    <a:pt x="109294" y="117434"/>
                  </a:lnTo>
                  <a:lnTo>
                    <a:pt x="102963" y="58717"/>
                  </a:lnTo>
                  <a:lnTo>
                    <a:pt x="96631" y="0"/>
                  </a:lnTo>
                  <a:lnTo>
                    <a:pt x="0" y="13277"/>
                  </a:lnTo>
                  <a:lnTo>
                    <a:pt x="9740" y="71526"/>
                  </a:lnTo>
                  <a:lnTo>
                    <a:pt x="19480" y="129775"/>
                  </a:lnTo>
                  <a:lnTo>
                    <a:pt x="29220" y="188024"/>
                  </a:lnTo>
                  <a:lnTo>
                    <a:pt x="38960" y="246273"/>
                  </a:lnTo>
                  <a:lnTo>
                    <a:pt x="48700" y="304522"/>
                  </a:lnTo>
                  <a:lnTo>
                    <a:pt x="58440" y="362771"/>
                  </a:lnTo>
                  <a:lnTo>
                    <a:pt x="68180" y="421020"/>
                  </a:lnTo>
                  <a:lnTo>
                    <a:pt x="77920" y="479268"/>
                  </a:lnTo>
                  <a:lnTo>
                    <a:pt x="87660" y="537517"/>
                  </a:lnTo>
                  <a:lnTo>
                    <a:pt x="97400" y="595766"/>
                  </a:lnTo>
                  <a:lnTo>
                    <a:pt x="107141" y="654015"/>
                  </a:lnTo>
                  <a:lnTo>
                    <a:pt x="116881" y="712264"/>
                  </a:lnTo>
                  <a:lnTo>
                    <a:pt x="126621" y="770513"/>
                  </a:lnTo>
                  <a:lnTo>
                    <a:pt x="136361" y="828762"/>
                  </a:lnTo>
                  <a:lnTo>
                    <a:pt x="146101" y="887011"/>
                  </a:lnTo>
                  <a:lnTo>
                    <a:pt x="155841" y="945260"/>
                  </a:lnTo>
                  <a:lnTo>
                    <a:pt x="165581" y="1003509"/>
                  </a:lnTo>
                  <a:lnTo>
                    <a:pt x="175321" y="1061758"/>
                  </a:lnTo>
                  <a:lnTo>
                    <a:pt x="185061" y="1120007"/>
                  </a:lnTo>
                  <a:lnTo>
                    <a:pt x="194801" y="1178256"/>
                  </a:lnTo>
                  <a:lnTo>
                    <a:pt x="204541" y="1236504"/>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2187675" y="2276906"/>
              <a:ext cx="148007" cy="1238300"/>
            </a:xfrm>
            <a:custGeom>
              <a:avLst/>
              <a:pathLst>
                <a:path w="148007" h="1238300">
                  <a:moveTo>
                    <a:pt x="148007" y="1236942"/>
                  </a:moveTo>
                  <a:lnTo>
                    <a:pt x="143723" y="1178040"/>
                  </a:lnTo>
                  <a:lnTo>
                    <a:pt x="139438" y="1119138"/>
                  </a:lnTo>
                  <a:lnTo>
                    <a:pt x="135154" y="1060236"/>
                  </a:lnTo>
                  <a:lnTo>
                    <a:pt x="130869" y="1001334"/>
                  </a:lnTo>
                  <a:lnTo>
                    <a:pt x="126584" y="942432"/>
                  </a:lnTo>
                  <a:lnTo>
                    <a:pt x="122300" y="883530"/>
                  </a:lnTo>
                  <a:lnTo>
                    <a:pt x="118015" y="824628"/>
                  </a:lnTo>
                  <a:lnTo>
                    <a:pt x="113730" y="765726"/>
                  </a:lnTo>
                  <a:lnTo>
                    <a:pt x="109446" y="706824"/>
                  </a:lnTo>
                  <a:lnTo>
                    <a:pt x="105161" y="647922"/>
                  </a:lnTo>
                  <a:lnTo>
                    <a:pt x="100877" y="589020"/>
                  </a:lnTo>
                  <a:lnTo>
                    <a:pt x="96592" y="530118"/>
                  </a:lnTo>
                  <a:lnTo>
                    <a:pt x="92307" y="471216"/>
                  </a:lnTo>
                  <a:lnTo>
                    <a:pt x="88023" y="412314"/>
                  </a:lnTo>
                  <a:lnTo>
                    <a:pt x="83738" y="353412"/>
                  </a:lnTo>
                  <a:lnTo>
                    <a:pt x="79453" y="294510"/>
                  </a:lnTo>
                  <a:lnTo>
                    <a:pt x="75169" y="235608"/>
                  </a:lnTo>
                  <a:lnTo>
                    <a:pt x="70884" y="176706"/>
                  </a:lnTo>
                  <a:lnTo>
                    <a:pt x="66600" y="117804"/>
                  </a:lnTo>
                  <a:lnTo>
                    <a:pt x="62315" y="58902"/>
                  </a:lnTo>
                  <a:lnTo>
                    <a:pt x="58030" y="0"/>
                  </a:lnTo>
                  <a:lnTo>
                    <a:pt x="0" y="5237"/>
                  </a:lnTo>
                  <a:lnTo>
                    <a:pt x="6331" y="63955"/>
                  </a:lnTo>
                  <a:lnTo>
                    <a:pt x="12663" y="122672"/>
                  </a:lnTo>
                  <a:lnTo>
                    <a:pt x="18994" y="181389"/>
                  </a:lnTo>
                  <a:lnTo>
                    <a:pt x="25326" y="240106"/>
                  </a:lnTo>
                  <a:lnTo>
                    <a:pt x="31657" y="298824"/>
                  </a:lnTo>
                  <a:lnTo>
                    <a:pt x="37989" y="357541"/>
                  </a:lnTo>
                  <a:lnTo>
                    <a:pt x="44320" y="416258"/>
                  </a:lnTo>
                  <a:lnTo>
                    <a:pt x="50652" y="474975"/>
                  </a:lnTo>
                  <a:lnTo>
                    <a:pt x="56984" y="533693"/>
                  </a:lnTo>
                  <a:lnTo>
                    <a:pt x="63315" y="592410"/>
                  </a:lnTo>
                  <a:lnTo>
                    <a:pt x="69647" y="651127"/>
                  </a:lnTo>
                  <a:lnTo>
                    <a:pt x="75978" y="709845"/>
                  </a:lnTo>
                  <a:lnTo>
                    <a:pt x="82310" y="768562"/>
                  </a:lnTo>
                  <a:lnTo>
                    <a:pt x="88641" y="827279"/>
                  </a:lnTo>
                  <a:lnTo>
                    <a:pt x="94973" y="885996"/>
                  </a:lnTo>
                  <a:lnTo>
                    <a:pt x="101305" y="944714"/>
                  </a:lnTo>
                  <a:lnTo>
                    <a:pt x="107636" y="1003431"/>
                  </a:lnTo>
                  <a:lnTo>
                    <a:pt x="113968" y="1062148"/>
                  </a:lnTo>
                  <a:lnTo>
                    <a:pt x="120299" y="1120865"/>
                  </a:lnTo>
                  <a:lnTo>
                    <a:pt x="126631" y="1179583"/>
                  </a:lnTo>
                  <a:lnTo>
                    <a:pt x="132962" y="1238300"/>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2245706" y="2274686"/>
              <a:ext cx="99265" cy="1239162"/>
            </a:xfrm>
            <a:custGeom>
              <a:avLst/>
              <a:pathLst>
                <a:path w="99265" h="1239162">
                  <a:moveTo>
                    <a:pt x="99265" y="1238587"/>
                  </a:moveTo>
                  <a:lnTo>
                    <a:pt x="96244" y="1179606"/>
                  </a:lnTo>
                  <a:lnTo>
                    <a:pt x="93223" y="1120626"/>
                  </a:lnTo>
                  <a:lnTo>
                    <a:pt x="90202" y="1061646"/>
                  </a:lnTo>
                  <a:lnTo>
                    <a:pt x="87181" y="1002665"/>
                  </a:lnTo>
                  <a:lnTo>
                    <a:pt x="84161" y="943685"/>
                  </a:lnTo>
                  <a:lnTo>
                    <a:pt x="81140" y="884705"/>
                  </a:lnTo>
                  <a:lnTo>
                    <a:pt x="78119" y="825724"/>
                  </a:lnTo>
                  <a:lnTo>
                    <a:pt x="75098" y="766744"/>
                  </a:lnTo>
                  <a:lnTo>
                    <a:pt x="72077" y="707764"/>
                  </a:lnTo>
                  <a:lnTo>
                    <a:pt x="69056" y="648783"/>
                  </a:lnTo>
                  <a:lnTo>
                    <a:pt x="66035" y="589803"/>
                  </a:lnTo>
                  <a:lnTo>
                    <a:pt x="63014" y="530823"/>
                  </a:lnTo>
                  <a:lnTo>
                    <a:pt x="59993" y="471842"/>
                  </a:lnTo>
                  <a:lnTo>
                    <a:pt x="56973" y="412862"/>
                  </a:lnTo>
                  <a:lnTo>
                    <a:pt x="53952" y="353882"/>
                  </a:lnTo>
                  <a:lnTo>
                    <a:pt x="50931" y="294901"/>
                  </a:lnTo>
                  <a:lnTo>
                    <a:pt x="47910" y="235921"/>
                  </a:lnTo>
                  <a:lnTo>
                    <a:pt x="44889" y="176941"/>
                  </a:lnTo>
                  <a:lnTo>
                    <a:pt x="41868" y="117960"/>
                  </a:lnTo>
                  <a:lnTo>
                    <a:pt x="38847" y="58980"/>
                  </a:lnTo>
                  <a:lnTo>
                    <a:pt x="35826" y="0"/>
                  </a:lnTo>
                  <a:lnTo>
                    <a:pt x="0" y="2220"/>
                  </a:lnTo>
                  <a:lnTo>
                    <a:pt x="4284" y="61122"/>
                  </a:lnTo>
                  <a:lnTo>
                    <a:pt x="8569" y="120024"/>
                  </a:lnTo>
                  <a:lnTo>
                    <a:pt x="12853" y="178926"/>
                  </a:lnTo>
                  <a:lnTo>
                    <a:pt x="17138" y="237828"/>
                  </a:lnTo>
                  <a:lnTo>
                    <a:pt x="21423" y="296730"/>
                  </a:lnTo>
                  <a:lnTo>
                    <a:pt x="25707" y="355632"/>
                  </a:lnTo>
                  <a:lnTo>
                    <a:pt x="29992" y="414534"/>
                  </a:lnTo>
                  <a:lnTo>
                    <a:pt x="34276" y="473436"/>
                  </a:lnTo>
                  <a:lnTo>
                    <a:pt x="38561" y="532338"/>
                  </a:lnTo>
                  <a:lnTo>
                    <a:pt x="42846" y="591240"/>
                  </a:lnTo>
                  <a:lnTo>
                    <a:pt x="47130" y="650142"/>
                  </a:lnTo>
                  <a:lnTo>
                    <a:pt x="51415" y="709044"/>
                  </a:lnTo>
                  <a:lnTo>
                    <a:pt x="55700" y="767946"/>
                  </a:lnTo>
                  <a:lnTo>
                    <a:pt x="59984" y="826848"/>
                  </a:lnTo>
                  <a:lnTo>
                    <a:pt x="64269" y="885750"/>
                  </a:lnTo>
                  <a:lnTo>
                    <a:pt x="68553" y="944652"/>
                  </a:lnTo>
                  <a:lnTo>
                    <a:pt x="72838" y="1003554"/>
                  </a:lnTo>
                  <a:lnTo>
                    <a:pt x="77123" y="1062456"/>
                  </a:lnTo>
                  <a:lnTo>
                    <a:pt x="81407" y="1121358"/>
                  </a:lnTo>
                  <a:lnTo>
                    <a:pt x="85692" y="1180260"/>
                  </a:lnTo>
                  <a:lnTo>
                    <a:pt x="89977" y="1239162"/>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2281533" y="2273995"/>
              <a:ext cx="67266" cy="1239278"/>
            </a:xfrm>
            <a:custGeom>
              <a:avLst/>
              <a:pathLst>
                <a:path w="67266" h="1239278">
                  <a:moveTo>
                    <a:pt x="67266" y="1239098"/>
                  </a:moveTo>
                  <a:lnTo>
                    <a:pt x="64766" y="1180094"/>
                  </a:lnTo>
                  <a:lnTo>
                    <a:pt x="62266" y="1121089"/>
                  </a:lnTo>
                  <a:lnTo>
                    <a:pt x="59766" y="1062084"/>
                  </a:lnTo>
                  <a:lnTo>
                    <a:pt x="57266" y="1003080"/>
                  </a:lnTo>
                  <a:lnTo>
                    <a:pt x="54765" y="944075"/>
                  </a:lnTo>
                  <a:lnTo>
                    <a:pt x="52265" y="885070"/>
                  </a:lnTo>
                  <a:lnTo>
                    <a:pt x="49765" y="826065"/>
                  </a:lnTo>
                  <a:lnTo>
                    <a:pt x="47265" y="767061"/>
                  </a:lnTo>
                  <a:lnTo>
                    <a:pt x="44765" y="708056"/>
                  </a:lnTo>
                  <a:lnTo>
                    <a:pt x="42265" y="649051"/>
                  </a:lnTo>
                  <a:lnTo>
                    <a:pt x="39765" y="590047"/>
                  </a:lnTo>
                  <a:lnTo>
                    <a:pt x="37265" y="531042"/>
                  </a:lnTo>
                  <a:lnTo>
                    <a:pt x="34765" y="472037"/>
                  </a:lnTo>
                  <a:lnTo>
                    <a:pt x="32264" y="413032"/>
                  </a:lnTo>
                  <a:lnTo>
                    <a:pt x="29764" y="354028"/>
                  </a:lnTo>
                  <a:lnTo>
                    <a:pt x="27264" y="295023"/>
                  </a:lnTo>
                  <a:lnTo>
                    <a:pt x="24764" y="236018"/>
                  </a:lnTo>
                  <a:lnTo>
                    <a:pt x="22264" y="177014"/>
                  </a:lnTo>
                  <a:lnTo>
                    <a:pt x="19764" y="118009"/>
                  </a:lnTo>
                  <a:lnTo>
                    <a:pt x="17264" y="59004"/>
                  </a:lnTo>
                  <a:lnTo>
                    <a:pt x="14764" y="0"/>
                  </a:lnTo>
                  <a:lnTo>
                    <a:pt x="0" y="690"/>
                  </a:lnTo>
                  <a:lnTo>
                    <a:pt x="3020" y="59671"/>
                  </a:lnTo>
                  <a:lnTo>
                    <a:pt x="6041" y="118651"/>
                  </a:lnTo>
                  <a:lnTo>
                    <a:pt x="9062" y="177631"/>
                  </a:lnTo>
                  <a:lnTo>
                    <a:pt x="12083" y="236612"/>
                  </a:lnTo>
                  <a:lnTo>
                    <a:pt x="15104" y="295592"/>
                  </a:lnTo>
                  <a:lnTo>
                    <a:pt x="18125" y="354572"/>
                  </a:lnTo>
                  <a:lnTo>
                    <a:pt x="21146" y="413553"/>
                  </a:lnTo>
                  <a:lnTo>
                    <a:pt x="24167" y="472533"/>
                  </a:lnTo>
                  <a:lnTo>
                    <a:pt x="27188" y="531513"/>
                  </a:lnTo>
                  <a:lnTo>
                    <a:pt x="30208" y="590494"/>
                  </a:lnTo>
                  <a:lnTo>
                    <a:pt x="33229" y="649474"/>
                  </a:lnTo>
                  <a:lnTo>
                    <a:pt x="36250" y="708454"/>
                  </a:lnTo>
                  <a:lnTo>
                    <a:pt x="39271" y="767435"/>
                  </a:lnTo>
                  <a:lnTo>
                    <a:pt x="42292" y="826415"/>
                  </a:lnTo>
                  <a:lnTo>
                    <a:pt x="45313" y="885395"/>
                  </a:lnTo>
                  <a:lnTo>
                    <a:pt x="48334" y="944376"/>
                  </a:lnTo>
                  <a:lnTo>
                    <a:pt x="51355" y="1003356"/>
                  </a:lnTo>
                  <a:lnTo>
                    <a:pt x="54376" y="1062337"/>
                  </a:lnTo>
                  <a:lnTo>
                    <a:pt x="57396" y="1121317"/>
                  </a:lnTo>
                  <a:lnTo>
                    <a:pt x="60417" y="1180297"/>
                  </a:lnTo>
                  <a:lnTo>
                    <a:pt x="63438" y="1239278"/>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2296297" y="2273466"/>
              <a:ext cx="56087" cy="1239627"/>
            </a:xfrm>
            <a:custGeom>
              <a:avLst/>
              <a:pathLst>
                <a:path w="56087" h="1239627">
                  <a:moveTo>
                    <a:pt x="56087" y="1239490"/>
                  </a:moveTo>
                  <a:lnTo>
                    <a:pt x="54075" y="1180467"/>
                  </a:lnTo>
                  <a:lnTo>
                    <a:pt x="52062" y="1121443"/>
                  </a:lnTo>
                  <a:lnTo>
                    <a:pt x="50050" y="1062420"/>
                  </a:lnTo>
                  <a:lnTo>
                    <a:pt x="48038" y="1003397"/>
                  </a:lnTo>
                  <a:lnTo>
                    <a:pt x="46025" y="944373"/>
                  </a:lnTo>
                  <a:lnTo>
                    <a:pt x="44013" y="885350"/>
                  </a:lnTo>
                  <a:lnTo>
                    <a:pt x="42001" y="826327"/>
                  </a:lnTo>
                  <a:lnTo>
                    <a:pt x="39989" y="767303"/>
                  </a:lnTo>
                  <a:lnTo>
                    <a:pt x="37976" y="708280"/>
                  </a:lnTo>
                  <a:lnTo>
                    <a:pt x="35964" y="649256"/>
                  </a:lnTo>
                  <a:lnTo>
                    <a:pt x="33952" y="590233"/>
                  </a:lnTo>
                  <a:lnTo>
                    <a:pt x="31939" y="531210"/>
                  </a:lnTo>
                  <a:lnTo>
                    <a:pt x="29927" y="472186"/>
                  </a:lnTo>
                  <a:lnTo>
                    <a:pt x="27915" y="413163"/>
                  </a:lnTo>
                  <a:lnTo>
                    <a:pt x="25902" y="354140"/>
                  </a:lnTo>
                  <a:lnTo>
                    <a:pt x="23890" y="295116"/>
                  </a:lnTo>
                  <a:lnTo>
                    <a:pt x="21878" y="236093"/>
                  </a:lnTo>
                  <a:lnTo>
                    <a:pt x="19865" y="177070"/>
                  </a:lnTo>
                  <a:lnTo>
                    <a:pt x="17853" y="118046"/>
                  </a:lnTo>
                  <a:lnTo>
                    <a:pt x="15841" y="59023"/>
                  </a:lnTo>
                  <a:lnTo>
                    <a:pt x="13828" y="0"/>
                  </a:lnTo>
                  <a:lnTo>
                    <a:pt x="0" y="528"/>
                  </a:lnTo>
                  <a:lnTo>
                    <a:pt x="2500" y="59533"/>
                  </a:lnTo>
                  <a:lnTo>
                    <a:pt x="5000" y="118538"/>
                  </a:lnTo>
                  <a:lnTo>
                    <a:pt x="7500" y="177542"/>
                  </a:lnTo>
                  <a:lnTo>
                    <a:pt x="10000" y="236547"/>
                  </a:lnTo>
                  <a:lnTo>
                    <a:pt x="12500" y="295552"/>
                  </a:lnTo>
                  <a:lnTo>
                    <a:pt x="15000" y="354556"/>
                  </a:lnTo>
                  <a:lnTo>
                    <a:pt x="17500" y="413561"/>
                  </a:lnTo>
                  <a:lnTo>
                    <a:pt x="20000" y="472566"/>
                  </a:lnTo>
                  <a:lnTo>
                    <a:pt x="22500" y="531571"/>
                  </a:lnTo>
                  <a:lnTo>
                    <a:pt x="25001" y="590575"/>
                  </a:lnTo>
                  <a:lnTo>
                    <a:pt x="27501" y="649580"/>
                  </a:lnTo>
                  <a:lnTo>
                    <a:pt x="30001" y="708585"/>
                  </a:lnTo>
                  <a:lnTo>
                    <a:pt x="32501" y="767589"/>
                  </a:lnTo>
                  <a:lnTo>
                    <a:pt x="35001" y="826594"/>
                  </a:lnTo>
                  <a:lnTo>
                    <a:pt x="37501" y="885599"/>
                  </a:lnTo>
                  <a:lnTo>
                    <a:pt x="40001" y="944604"/>
                  </a:lnTo>
                  <a:lnTo>
                    <a:pt x="42501" y="1003608"/>
                  </a:lnTo>
                  <a:lnTo>
                    <a:pt x="45001" y="1062613"/>
                  </a:lnTo>
                  <a:lnTo>
                    <a:pt x="47502" y="1121618"/>
                  </a:lnTo>
                  <a:lnTo>
                    <a:pt x="50002" y="1180622"/>
                  </a:lnTo>
                  <a:lnTo>
                    <a:pt x="52502" y="1239627"/>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2310126" y="2273133"/>
              <a:ext cx="45056" cy="1239823"/>
            </a:xfrm>
            <a:custGeom>
              <a:avLst/>
              <a:pathLst>
                <a:path w="45056" h="1239823">
                  <a:moveTo>
                    <a:pt x="45056" y="1239737"/>
                  </a:moveTo>
                  <a:lnTo>
                    <a:pt x="43424" y="1180702"/>
                  </a:lnTo>
                  <a:lnTo>
                    <a:pt x="41792" y="1121667"/>
                  </a:lnTo>
                  <a:lnTo>
                    <a:pt x="40160" y="1062631"/>
                  </a:lnTo>
                  <a:lnTo>
                    <a:pt x="38529" y="1003596"/>
                  </a:lnTo>
                  <a:lnTo>
                    <a:pt x="36897" y="944561"/>
                  </a:lnTo>
                  <a:lnTo>
                    <a:pt x="35265" y="885526"/>
                  </a:lnTo>
                  <a:lnTo>
                    <a:pt x="33633" y="826491"/>
                  </a:lnTo>
                  <a:lnTo>
                    <a:pt x="32002" y="767456"/>
                  </a:lnTo>
                  <a:lnTo>
                    <a:pt x="30370" y="708421"/>
                  </a:lnTo>
                  <a:lnTo>
                    <a:pt x="28738" y="649386"/>
                  </a:lnTo>
                  <a:lnTo>
                    <a:pt x="27107" y="590351"/>
                  </a:lnTo>
                  <a:lnTo>
                    <a:pt x="25475" y="531315"/>
                  </a:lnTo>
                  <a:lnTo>
                    <a:pt x="23843" y="472280"/>
                  </a:lnTo>
                  <a:lnTo>
                    <a:pt x="22211" y="413245"/>
                  </a:lnTo>
                  <a:lnTo>
                    <a:pt x="20580" y="354210"/>
                  </a:lnTo>
                  <a:lnTo>
                    <a:pt x="18948" y="295175"/>
                  </a:lnTo>
                  <a:lnTo>
                    <a:pt x="17316" y="236140"/>
                  </a:lnTo>
                  <a:lnTo>
                    <a:pt x="15685" y="177105"/>
                  </a:lnTo>
                  <a:lnTo>
                    <a:pt x="14053" y="118070"/>
                  </a:lnTo>
                  <a:lnTo>
                    <a:pt x="12421" y="59035"/>
                  </a:lnTo>
                  <a:lnTo>
                    <a:pt x="10789" y="0"/>
                  </a:lnTo>
                  <a:lnTo>
                    <a:pt x="0" y="333"/>
                  </a:lnTo>
                  <a:lnTo>
                    <a:pt x="2012" y="59356"/>
                  </a:lnTo>
                  <a:lnTo>
                    <a:pt x="4024" y="118379"/>
                  </a:lnTo>
                  <a:lnTo>
                    <a:pt x="6036" y="177403"/>
                  </a:lnTo>
                  <a:lnTo>
                    <a:pt x="8049" y="236426"/>
                  </a:lnTo>
                  <a:lnTo>
                    <a:pt x="10061" y="295449"/>
                  </a:lnTo>
                  <a:lnTo>
                    <a:pt x="12073" y="354473"/>
                  </a:lnTo>
                  <a:lnTo>
                    <a:pt x="14086" y="413496"/>
                  </a:lnTo>
                  <a:lnTo>
                    <a:pt x="16098" y="472519"/>
                  </a:lnTo>
                  <a:lnTo>
                    <a:pt x="18110" y="531543"/>
                  </a:lnTo>
                  <a:lnTo>
                    <a:pt x="20123" y="590566"/>
                  </a:lnTo>
                  <a:lnTo>
                    <a:pt x="22135" y="649589"/>
                  </a:lnTo>
                  <a:lnTo>
                    <a:pt x="24147" y="708613"/>
                  </a:lnTo>
                  <a:lnTo>
                    <a:pt x="26160" y="767636"/>
                  </a:lnTo>
                  <a:lnTo>
                    <a:pt x="28172" y="826660"/>
                  </a:lnTo>
                  <a:lnTo>
                    <a:pt x="30184" y="885683"/>
                  </a:lnTo>
                  <a:lnTo>
                    <a:pt x="32197" y="944706"/>
                  </a:lnTo>
                  <a:lnTo>
                    <a:pt x="34209" y="1003730"/>
                  </a:lnTo>
                  <a:lnTo>
                    <a:pt x="36221" y="1062753"/>
                  </a:lnTo>
                  <a:lnTo>
                    <a:pt x="38234" y="1121776"/>
                  </a:lnTo>
                  <a:lnTo>
                    <a:pt x="40246" y="1180800"/>
                  </a:lnTo>
                  <a:lnTo>
                    <a:pt x="42258" y="1239823"/>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320916" y="2272908"/>
              <a:ext cx="36604" cy="1239962"/>
            </a:xfrm>
            <a:custGeom>
              <a:avLst/>
              <a:pathLst>
                <a:path w="36604" h="1239962">
                  <a:moveTo>
                    <a:pt x="36604" y="1239903"/>
                  </a:moveTo>
                  <a:lnTo>
                    <a:pt x="35290" y="1180860"/>
                  </a:lnTo>
                  <a:lnTo>
                    <a:pt x="33977" y="1121817"/>
                  </a:lnTo>
                  <a:lnTo>
                    <a:pt x="32663" y="1062774"/>
                  </a:lnTo>
                  <a:lnTo>
                    <a:pt x="31350" y="1003731"/>
                  </a:lnTo>
                  <a:lnTo>
                    <a:pt x="30036" y="944688"/>
                  </a:lnTo>
                  <a:lnTo>
                    <a:pt x="28723" y="885645"/>
                  </a:lnTo>
                  <a:lnTo>
                    <a:pt x="27409" y="826602"/>
                  </a:lnTo>
                  <a:lnTo>
                    <a:pt x="26095" y="767559"/>
                  </a:lnTo>
                  <a:lnTo>
                    <a:pt x="24782" y="708516"/>
                  </a:lnTo>
                  <a:lnTo>
                    <a:pt x="23468" y="649473"/>
                  </a:lnTo>
                  <a:lnTo>
                    <a:pt x="22155" y="590430"/>
                  </a:lnTo>
                  <a:lnTo>
                    <a:pt x="20841" y="531387"/>
                  </a:lnTo>
                  <a:lnTo>
                    <a:pt x="19527" y="472344"/>
                  </a:lnTo>
                  <a:lnTo>
                    <a:pt x="18214" y="413301"/>
                  </a:lnTo>
                  <a:lnTo>
                    <a:pt x="16900" y="354258"/>
                  </a:lnTo>
                  <a:lnTo>
                    <a:pt x="15587" y="295215"/>
                  </a:lnTo>
                  <a:lnTo>
                    <a:pt x="14273" y="236172"/>
                  </a:lnTo>
                  <a:lnTo>
                    <a:pt x="12960" y="177129"/>
                  </a:lnTo>
                  <a:lnTo>
                    <a:pt x="11646" y="118086"/>
                  </a:lnTo>
                  <a:lnTo>
                    <a:pt x="10332" y="59043"/>
                  </a:lnTo>
                  <a:lnTo>
                    <a:pt x="9019" y="0"/>
                  </a:lnTo>
                  <a:lnTo>
                    <a:pt x="0" y="224"/>
                  </a:lnTo>
                  <a:lnTo>
                    <a:pt x="1631" y="59260"/>
                  </a:lnTo>
                  <a:lnTo>
                    <a:pt x="3263" y="118295"/>
                  </a:lnTo>
                  <a:lnTo>
                    <a:pt x="4895" y="177330"/>
                  </a:lnTo>
                  <a:lnTo>
                    <a:pt x="6526" y="236365"/>
                  </a:lnTo>
                  <a:lnTo>
                    <a:pt x="8158" y="295400"/>
                  </a:lnTo>
                  <a:lnTo>
                    <a:pt x="9790" y="354435"/>
                  </a:lnTo>
                  <a:lnTo>
                    <a:pt x="11422" y="413470"/>
                  </a:lnTo>
                  <a:lnTo>
                    <a:pt x="13053" y="472505"/>
                  </a:lnTo>
                  <a:lnTo>
                    <a:pt x="14685" y="531540"/>
                  </a:lnTo>
                  <a:lnTo>
                    <a:pt x="16317" y="590576"/>
                  </a:lnTo>
                  <a:lnTo>
                    <a:pt x="17948" y="649611"/>
                  </a:lnTo>
                  <a:lnTo>
                    <a:pt x="19580" y="708646"/>
                  </a:lnTo>
                  <a:lnTo>
                    <a:pt x="21212" y="767681"/>
                  </a:lnTo>
                  <a:lnTo>
                    <a:pt x="22844" y="826716"/>
                  </a:lnTo>
                  <a:lnTo>
                    <a:pt x="24475" y="885751"/>
                  </a:lnTo>
                  <a:lnTo>
                    <a:pt x="26107" y="944786"/>
                  </a:lnTo>
                  <a:lnTo>
                    <a:pt x="27739" y="1003821"/>
                  </a:lnTo>
                  <a:lnTo>
                    <a:pt x="29371" y="1062856"/>
                  </a:lnTo>
                  <a:lnTo>
                    <a:pt x="31002" y="1121891"/>
                  </a:lnTo>
                  <a:lnTo>
                    <a:pt x="32634" y="1180927"/>
                  </a:lnTo>
                  <a:lnTo>
                    <a:pt x="34266" y="1239962"/>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329935" y="2272737"/>
              <a:ext cx="29845" cy="1240075"/>
            </a:xfrm>
            <a:custGeom>
              <a:avLst/>
              <a:pathLst>
                <a:path w="29845" h="1240075">
                  <a:moveTo>
                    <a:pt x="29845" y="1240030"/>
                  </a:moveTo>
                  <a:lnTo>
                    <a:pt x="28839" y="1180981"/>
                  </a:lnTo>
                  <a:lnTo>
                    <a:pt x="27833" y="1121932"/>
                  </a:lnTo>
                  <a:lnTo>
                    <a:pt x="26827" y="1062883"/>
                  </a:lnTo>
                  <a:lnTo>
                    <a:pt x="25821" y="1003834"/>
                  </a:lnTo>
                  <a:lnTo>
                    <a:pt x="24815" y="944785"/>
                  </a:lnTo>
                  <a:lnTo>
                    <a:pt x="23809" y="885736"/>
                  </a:lnTo>
                  <a:lnTo>
                    <a:pt x="22803" y="826687"/>
                  </a:lnTo>
                  <a:lnTo>
                    <a:pt x="21796" y="767638"/>
                  </a:lnTo>
                  <a:lnTo>
                    <a:pt x="20790" y="708588"/>
                  </a:lnTo>
                  <a:lnTo>
                    <a:pt x="19784" y="649539"/>
                  </a:lnTo>
                  <a:lnTo>
                    <a:pt x="18778" y="590490"/>
                  </a:lnTo>
                  <a:lnTo>
                    <a:pt x="17772" y="531441"/>
                  </a:lnTo>
                  <a:lnTo>
                    <a:pt x="16766" y="472392"/>
                  </a:lnTo>
                  <a:lnTo>
                    <a:pt x="15760" y="413343"/>
                  </a:lnTo>
                  <a:lnTo>
                    <a:pt x="14754" y="354294"/>
                  </a:lnTo>
                  <a:lnTo>
                    <a:pt x="13748" y="295245"/>
                  </a:lnTo>
                  <a:lnTo>
                    <a:pt x="12742" y="236196"/>
                  </a:lnTo>
                  <a:lnTo>
                    <a:pt x="11736" y="177147"/>
                  </a:lnTo>
                  <a:lnTo>
                    <a:pt x="10730" y="118098"/>
                  </a:lnTo>
                  <a:lnTo>
                    <a:pt x="9724" y="59049"/>
                  </a:lnTo>
                  <a:lnTo>
                    <a:pt x="8718" y="0"/>
                  </a:lnTo>
                  <a:lnTo>
                    <a:pt x="0" y="171"/>
                  </a:lnTo>
                  <a:lnTo>
                    <a:pt x="1313" y="59214"/>
                  </a:lnTo>
                  <a:lnTo>
                    <a:pt x="2627" y="118257"/>
                  </a:lnTo>
                  <a:lnTo>
                    <a:pt x="3940" y="177300"/>
                  </a:lnTo>
                  <a:lnTo>
                    <a:pt x="5254" y="236343"/>
                  </a:lnTo>
                  <a:lnTo>
                    <a:pt x="6567" y="295386"/>
                  </a:lnTo>
                  <a:lnTo>
                    <a:pt x="7881" y="354429"/>
                  </a:lnTo>
                  <a:lnTo>
                    <a:pt x="9195" y="413472"/>
                  </a:lnTo>
                  <a:lnTo>
                    <a:pt x="10508" y="472515"/>
                  </a:lnTo>
                  <a:lnTo>
                    <a:pt x="11822" y="531558"/>
                  </a:lnTo>
                  <a:lnTo>
                    <a:pt x="13135" y="590601"/>
                  </a:lnTo>
                  <a:lnTo>
                    <a:pt x="14449" y="649644"/>
                  </a:lnTo>
                  <a:lnTo>
                    <a:pt x="15762" y="708687"/>
                  </a:lnTo>
                  <a:lnTo>
                    <a:pt x="17076" y="767730"/>
                  </a:lnTo>
                  <a:lnTo>
                    <a:pt x="18390" y="826773"/>
                  </a:lnTo>
                  <a:lnTo>
                    <a:pt x="19703" y="885816"/>
                  </a:lnTo>
                  <a:lnTo>
                    <a:pt x="21017" y="944859"/>
                  </a:lnTo>
                  <a:lnTo>
                    <a:pt x="22330" y="1003902"/>
                  </a:lnTo>
                  <a:lnTo>
                    <a:pt x="23644" y="1062946"/>
                  </a:lnTo>
                  <a:lnTo>
                    <a:pt x="24958" y="1121989"/>
                  </a:lnTo>
                  <a:lnTo>
                    <a:pt x="26271" y="1181032"/>
                  </a:lnTo>
                  <a:lnTo>
                    <a:pt x="27585" y="1240075"/>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338653" y="2272637"/>
              <a:ext cx="22856" cy="1240131"/>
            </a:xfrm>
            <a:custGeom>
              <a:avLst/>
              <a:pathLst>
                <a:path w="22856" h="1240131">
                  <a:moveTo>
                    <a:pt x="22856" y="1240105"/>
                  </a:moveTo>
                  <a:lnTo>
                    <a:pt x="22086" y="1181052"/>
                  </a:lnTo>
                  <a:lnTo>
                    <a:pt x="21315" y="1121999"/>
                  </a:lnTo>
                  <a:lnTo>
                    <a:pt x="20544" y="1062947"/>
                  </a:lnTo>
                  <a:lnTo>
                    <a:pt x="19773" y="1003894"/>
                  </a:lnTo>
                  <a:lnTo>
                    <a:pt x="19003" y="944841"/>
                  </a:lnTo>
                  <a:lnTo>
                    <a:pt x="18232" y="885789"/>
                  </a:lnTo>
                  <a:lnTo>
                    <a:pt x="17461" y="826736"/>
                  </a:lnTo>
                  <a:lnTo>
                    <a:pt x="16691" y="767684"/>
                  </a:lnTo>
                  <a:lnTo>
                    <a:pt x="15920" y="708631"/>
                  </a:lnTo>
                  <a:lnTo>
                    <a:pt x="15149" y="649578"/>
                  </a:lnTo>
                  <a:lnTo>
                    <a:pt x="14378" y="590526"/>
                  </a:lnTo>
                  <a:lnTo>
                    <a:pt x="13608" y="531473"/>
                  </a:lnTo>
                  <a:lnTo>
                    <a:pt x="12837" y="472420"/>
                  </a:lnTo>
                  <a:lnTo>
                    <a:pt x="12066" y="413368"/>
                  </a:lnTo>
                  <a:lnTo>
                    <a:pt x="11295" y="354315"/>
                  </a:lnTo>
                  <a:lnTo>
                    <a:pt x="10525" y="295263"/>
                  </a:lnTo>
                  <a:lnTo>
                    <a:pt x="9754" y="236210"/>
                  </a:lnTo>
                  <a:lnTo>
                    <a:pt x="8983" y="177157"/>
                  </a:lnTo>
                  <a:lnTo>
                    <a:pt x="8212" y="118105"/>
                  </a:lnTo>
                  <a:lnTo>
                    <a:pt x="7442" y="59052"/>
                  </a:lnTo>
                  <a:lnTo>
                    <a:pt x="6671" y="0"/>
                  </a:lnTo>
                  <a:lnTo>
                    <a:pt x="0" y="100"/>
                  </a:lnTo>
                  <a:lnTo>
                    <a:pt x="1006" y="59149"/>
                  </a:lnTo>
                  <a:lnTo>
                    <a:pt x="2012" y="118198"/>
                  </a:lnTo>
                  <a:lnTo>
                    <a:pt x="3018" y="177247"/>
                  </a:lnTo>
                  <a:lnTo>
                    <a:pt x="4024" y="236296"/>
                  </a:lnTo>
                  <a:lnTo>
                    <a:pt x="5030" y="295345"/>
                  </a:lnTo>
                  <a:lnTo>
                    <a:pt x="6036" y="354394"/>
                  </a:lnTo>
                  <a:lnTo>
                    <a:pt x="7042" y="413443"/>
                  </a:lnTo>
                  <a:lnTo>
                    <a:pt x="8048" y="472493"/>
                  </a:lnTo>
                  <a:lnTo>
                    <a:pt x="9054" y="531542"/>
                  </a:lnTo>
                  <a:lnTo>
                    <a:pt x="10060" y="590591"/>
                  </a:lnTo>
                  <a:lnTo>
                    <a:pt x="11066" y="649640"/>
                  </a:lnTo>
                  <a:lnTo>
                    <a:pt x="12072" y="708689"/>
                  </a:lnTo>
                  <a:lnTo>
                    <a:pt x="13078" y="767738"/>
                  </a:lnTo>
                  <a:lnTo>
                    <a:pt x="14084" y="826787"/>
                  </a:lnTo>
                  <a:lnTo>
                    <a:pt x="15090" y="885836"/>
                  </a:lnTo>
                  <a:lnTo>
                    <a:pt x="16096" y="944885"/>
                  </a:lnTo>
                  <a:lnTo>
                    <a:pt x="17103" y="1003934"/>
                  </a:lnTo>
                  <a:lnTo>
                    <a:pt x="18109" y="1062983"/>
                  </a:lnTo>
                  <a:lnTo>
                    <a:pt x="19115" y="1122032"/>
                  </a:lnTo>
                  <a:lnTo>
                    <a:pt x="20121" y="1181082"/>
                  </a:lnTo>
                  <a:lnTo>
                    <a:pt x="21127" y="1240131"/>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345325" y="2272565"/>
              <a:ext cx="17843" cy="1240176"/>
            </a:xfrm>
            <a:custGeom>
              <a:avLst/>
              <a:pathLst>
                <a:path w="17843" h="1240176">
                  <a:moveTo>
                    <a:pt x="17843" y="1240157"/>
                  </a:moveTo>
                  <a:lnTo>
                    <a:pt x="17298" y="1181102"/>
                  </a:lnTo>
                  <a:lnTo>
                    <a:pt x="16753" y="1122047"/>
                  </a:lnTo>
                  <a:lnTo>
                    <a:pt x="16208" y="1062992"/>
                  </a:lnTo>
                  <a:lnTo>
                    <a:pt x="15663" y="1003937"/>
                  </a:lnTo>
                  <a:lnTo>
                    <a:pt x="15118" y="944882"/>
                  </a:lnTo>
                  <a:lnTo>
                    <a:pt x="14573" y="885827"/>
                  </a:lnTo>
                  <a:lnTo>
                    <a:pt x="14028" y="826771"/>
                  </a:lnTo>
                  <a:lnTo>
                    <a:pt x="13483" y="767716"/>
                  </a:lnTo>
                  <a:lnTo>
                    <a:pt x="12938" y="708661"/>
                  </a:lnTo>
                  <a:lnTo>
                    <a:pt x="12392" y="649606"/>
                  </a:lnTo>
                  <a:lnTo>
                    <a:pt x="11847" y="590551"/>
                  </a:lnTo>
                  <a:lnTo>
                    <a:pt x="11302" y="531496"/>
                  </a:lnTo>
                  <a:lnTo>
                    <a:pt x="10757" y="472441"/>
                  </a:lnTo>
                  <a:lnTo>
                    <a:pt x="10212" y="413385"/>
                  </a:lnTo>
                  <a:lnTo>
                    <a:pt x="9667" y="354330"/>
                  </a:lnTo>
                  <a:lnTo>
                    <a:pt x="9122" y="295275"/>
                  </a:lnTo>
                  <a:lnTo>
                    <a:pt x="8577" y="236220"/>
                  </a:lnTo>
                  <a:lnTo>
                    <a:pt x="8032" y="177165"/>
                  </a:lnTo>
                  <a:lnTo>
                    <a:pt x="7487" y="118110"/>
                  </a:lnTo>
                  <a:lnTo>
                    <a:pt x="6941" y="59055"/>
                  </a:lnTo>
                  <a:lnTo>
                    <a:pt x="6396" y="0"/>
                  </a:lnTo>
                  <a:lnTo>
                    <a:pt x="0" y="71"/>
                  </a:lnTo>
                  <a:lnTo>
                    <a:pt x="770" y="59123"/>
                  </a:lnTo>
                  <a:lnTo>
                    <a:pt x="1541" y="118176"/>
                  </a:lnTo>
                  <a:lnTo>
                    <a:pt x="2312" y="177229"/>
                  </a:lnTo>
                  <a:lnTo>
                    <a:pt x="3082" y="236281"/>
                  </a:lnTo>
                  <a:lnTo>
                    <a:pt x="3853" y="295334"/>
                  </a:lnTo>
                  <a:lnTo>
                    <a:pt x="4624" y="354387"/>
                  </a:lnTo>
                  <a:lnTo>
                    <a:pt x="5395" y="413439"/>
                  </a:lnTo>
                  <a:lnTo>
                    <a:pt x="6165" y="472492"/>
                  </a:lnTo>
                  <a:lnTo>
                    <a:pt x="6936" y="531544"/>
                  </a:lnTo>
                  <a:lnTo>
                    <a:pt x="7707" y="590597"/>
                  </a:lnTo>
                  <a:lnTo>
                    <a:pt x="8478" y="649650"/>
                  </a:lnTo>
                  <a:lnTo>
                    <a:pt x="9248" y="708702"/>
                  </a:lnTo>
                  <a:lnTo>
                    <a:pt x="10019" y="767755"/>
                  </a:lnTo>
                  <a:lnTo>
                    <a:pt x="10790" y="826807"/>
                  </a:lnTo>
                  <a:lnTo>
                    <a:pt x="11561" y="885860"/>
                  </a:lnTo>
                  <a:lnTo>
                    <a:pt x="12331" y="944913"/>
                  </a:lnTo>
                  <a:lnTo>
                    <a:pt x="13102" y="1003965"/>
                  </a:lnTo>
                  <a:lnTo>
                    <a:pt x="13873" y="1063018"/>
                  </a:lnTo>
                  <a:lnTo>
                    <a:pt x="14644" y="1122071"/>
                  </a:lnTo>
                  <a:lnTo>
                    <a:pt x="15414" y="1181123"/>
                  </a:lnTo>
                  <a:lnTo>
                    <a:pt x="16185" y="1240176"/>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351721" y="2272531"/>
              <a:ext cx="12585" cy="1240192"/>
            </a:xfrm>
            <a:custGeom>
              <a:avLst/>
              <a:pathLst>
                <a:path w="12585" h="1240192">
                  <a:moveTo>
                    <a:pt x="12585" y="1240183"/>
                  </a:moveTo>
                  <a:lnTo>
                    <a:pt x="12195" y="1181127"/>
                  </a:lnTo>
                  <a:lnTo>
                    <a:pt x="11804" y="1122070"/>
                  </a:lnTo>
                  <a:lnTo>
                    <a:pt x="11414" y="1063014"/>
                  </a:lnTo>
                  <a:lnTo>
                    <a:pt x="11024" y="1003958"/>
                  </a:lnTo>
                  <a:lnTo>
                    <a:pt x="10634" y="944901"/>
                  </a:lnTo>
                  <a:lnTo>
                    <a:pt x="10244" y="885845"/>
                  </a:lnTo>
                  <a:lnTo>
                    <a:pt x="9853" y="826789"/>
                  </a:lnTo>
                  <a:lnTo>
                    <a:pt x="9463" y="767732"/>
                  </a:lnTo>
                  <a:lnTo>
                    <a:pt x="9073" y="708676"/>
                  </a:lnTo>
                  <a:lnTo>
                    <a:pt x="8683" y="649619"/>
                  </a:lnTo>
                  <a:lnTo>
                    <a:pt x="8292" y="590563"/>
                  </a:lnTo>
                  <a:lnTo>
                    <a:pt x="7902" y="531507"/>
                  </a:lnTo>
                  <a:lnTo>
                    <a:pt x="7512" y="472450"/>
                  </a:lnTo>
                  <a:lnTo>
                    <a:pt x="7122" y="413394"/>
                  </a:lnTo>
                  <a:lnTo>
                    <a:pt x="6732" y="354338"/>
                  </a:lnTo>
                  <a:lnTo>
                    <a:pt x="6341" y="295281"/>
                  </a:lnTo>
                  <a:lnTo>
                    <a:pt x="5951" y="236225"/>
                  </a:lnTo>
                  <a:lnTo>
                    <a:pt x="5561" y="177169"/>
                  </a:lnTo>
                  <a:lnTo>
                    <a:pt x="5171" y="118112"/>
                  </a:lnTo>
                  <a:lnTo>
                    <a:pt x="4780" y="59056"/>
                  </a:lnTo>
                  <a:lnTo>
                    <a:pt x="4390" y="0"/>
                  </a:lnTo>
                  <a:lnTo>
                    <a:pt x="0" y="34"/>
                  </a:lnTo>
                  <a:lnTo>
                    <a:pt x="545" y="59089"/>
                  </a:lnTo>
                  <a:lnTo>
                    <a:pt x="1090" y="118145"/>
                  </a:lnTo>
                  <a:lnTo>
                    <a:pt x="1635" y="177200"/>
                  </a:lnTo>
                  <a:lnTo>
                    <a:pt x="2180" y="236255"/>
                  </a:lnTo>
                  <a:lnTo>
                    <a:pt x="2725" y="295310"/>
                  </a:lnTo>
                  <a:lnTo>
                    <a:pt x="3270" y="354365"/>
                  </a:lnTo>
                  <a:lnTo>
                    <a:pt x="3815" y="413420"/>
                  </a:lnTo>
                  <a:lnTo>
                    <a:pt x="4360" y="472475"/>
                  </a:lnTo>
                  <a:lnTo>
                    <a:pt x="4905" y="531531"/>
                  </a:lnTo>
                  <a:lnTo>
                    <a:pt x="5451" y="590586"/>
                  </a:lnTo>
                  <a:lnTo>
                    <a:pt x="5996" y="649641"/>
                  </a:lnTo>
                  <a:lnTo>
                    <a:pt x="6541" y="708696"/>
                  </a:lnTo>
                  <a:lnTo>
                    <a:pt x="7086" y="767751"/>
                  </a:lnTo>
                  <a:lnTo>
                    <a:pt x="7631" y="826806"/>
                  </a:lnTo>
                  <a:lnTo>
                    <a:pt x="8176" y="885861"/>
                  </a:lnTo>
                  <a:lnTo>
                    <a:pt x="8721" y="944916"/>
                  </a:lnTo>
                  <a:lnTo>
                    <a:pt x="9266" y="1003972"/>
                  </a:lnTo>
                  <a:lnTo>
                    <a:pt x="9811" y="1063027"/>
                  </a:lnTo>
                  <a:lnTo>
                    <a:pt x="10356" y="1122082"/>
                  </a:lnTo>
                  <a:lnTo>
                    <a:pt x="10902" y="1181137"/>
                  </a:lnTo>
                  <a:lnTo>
                    <a:pt x="11447" y="1240192"/>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356112" y="2272513"/>
              <a:ext cx="9021" cy="1240201"/>
            </a:xfrm>
            <a:custGeom>
              <a:avLst/>
              <a:pathLst>
                <a:path w="9021" h="1240201">
                  <a:moveTo>
                    <a:pt x="9021" y="1240196"/>
                  </a:moveTo>
                  <a:lnTo>
                    <a:pt x="8743" y="1181139"/>
                  </a:lnTo>
                  <a:lnTo>
                    <a:pt x="8465" y="1122082"/>
                  </a:lnTo>
                  <a:lnTo>
                    <a:pt x="8188" y="1063025"/>
                  </a:lnTo>
                  <a:lnTo>
                    <a:pt x="7910" y="1003968"/>
                  </a:lnTo>
                  <a:lnTo>
                    <a:pt x="7632" y="944911"/>
                  </a:lnTo>
                  <a:lnTo>
                    <a:pt x="7354" y="885854"/>
                  </a:lnTo>
                  <a:lnTo>
                    <a:pt x="7076" y="826797"/>
                  </a:lnTo>
                  <a:lnTo>
                    <a:pt x="6799" y="767740"/>
                  </a:lnTo>
                  <a:lnTo>
                    <a:pt x="6521" y="708683"/>
                  </a:lnTo>
                  <a:lnTo>
                    <a:pt x="6243" y="649626"/>
                  </a:lnTo>
                  <a:lnTo>
                    <a:pt x="5965" y="590569"/>
                  </a:lnTo>
                  <a:lnTo>
                    <a:pt x="5688" y="531512"/>
                  </a:lnTo>
                  <a:lnTo>
                    <a:pt x="5410" y="472455"/>
                  </a:lnTo>
                  <a:lnTo>
                    <a:pt x="5132" y="413398"/>
                  </a:lnTo>
                  <a:lnTo>
                    <a:pt x="4854" y="354341"/>
                  </a:lnTo>
                  <a:lnTo>
                    <a:pt x="4577" y="295284"/>
                  </a:lnTo>
                  <a:lnTo>
                    <a:pt x="4299" y="236227"/>
                  </a:lnTo>
                  <a:lnTo>
                    <a:pt x="4021" y="177170"/>
                  </a:lnTo>
                  <a:lnTo>
                    <a:pt x="3743" y="118113"/>
                  </a:lnTo>
                  <a:lnTo>
                    <a:pt x="3466" y="59056"/>
                  </a:lnTo>
                  <a:lnTo>
                    <a:pt x="3188" y="0"/>
                  </a:lnTo>
                  <a:lnTo>
                    <a:pt x="0" y="18"/>
                  </a:lnTo>
                  <a:lnTo>
                    <a:pt x="390" y="59074"/>
                  </a:lnTo>
                  <a:lnTo>
                    <a:pt x="780" y="118130"/>
                  </a:lnTo>
                  <a:lnTo>
                    <a:pt x="1170" y="177187"/>
                  </a:lnTo>
                  <a:lnTo>
                    <a:pt x="1560" y="236243"/>
                  </a:lnTo>
                  <a:lnTo>
                    <a:pt x="1951" y="295299"/>
                  </a:lnTo>
                  <a:lnTo>
                    <a:pt x="2341" y="354356"/>
                  </a:lnTo>
                  <a:lnTo>
                    <a:pt x="2731" y="413412"/>
                  </a:lnTo>
                  <a:lnTo>
                    <a:pt x="3121" y="472468"/>
                  </a:lnTo>
                  <a:lnTo>
                    <a:pt x="3512" y="531525"/>
                  </a:lnTo>
                  <a:lnTo>
                    <a:pt x="3902" y="590581"/>
                  </a:lnTo>
                  <a:lnTo>
                    <a:pt x="4292" y="649638"/>
                  </a:lnTo>
                  <a:lnTo>
                    <a:pt x="4682" y="708694"/>
                  </a:lnTo>
                  <a:lnTo>
                    <a:pt x="5072" y="767750"/>
                  </a:lnTo>
                  <a:lnTo>
                    <a:pt x="5463" y="826807"/>
                  </a:lnTo>
                  <a:lnTo>
                    <a:pt x="5853" y="885863"/>
                  </a:lnTo>
                  <a:lnTo>
                    <a:pt x="6243" y="944919"/>
                  </a:lnTo>
                  <a:lnTo>
                    <a:pt x="6633" y="1003976"/>
                  </a:lnTo>
                  <a:lnTo>
                    <a:pt x="7024" y="1063032"/>
                  </a:lnTo>
                  <a:lnTo>
                    <a:pt x="7414" y="1122088"/>
                  </a:lnTo>
                  <a:lnTo>
                    <a:pt x="7804" y="1181145"/>
                  </a:lnTo>
                  <a:lnTo>
                    <a:pt x="8194" y="1240201"/>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359300" y="2272501"/>
              <a:ext cx="6654" cy="1240208"/>
            </a:xfrm>
            <a:custGeom>
              <a:avLst/>
              <a:pathLst>
                <a:path w="6654" h="1240208">
                  <a:moveTo>
                    <a:pt x="6654" y="1240205"/>
                  </a:moveTo>
                  <a:lnTo>
                    <a:pt x="6488" y="1181148"/>
                  </a:lnTo>
                  <a:lnTo>
                    <a:pt x="6322" y="1122090"/>
                  </a:lnTo>
                  <a:lnTo>
                    <a:pt x="6156" y="1063033"/>
                  </a:lnTo>
                  <a:lnTo>
                    <a:pt x="5990" y="1003976"/>
                  </a:lnTo>
                  <a:lnTo>
                    <a:pt x="5824" y="944918"/>
                  </a:lnTo>
                  <a:lnTo>
                    <a:pt x="5658" y="885861"/>
                  </a:lnTo>
                  <a:lnTo>
                    <a:pt x="5492" y="826803"/>
                  </a:lnTo>
                  <a:lnTo>
                    <a:pt x="5326" y="767746"/>
                  </a:lnTo>
                  <a:lnTo>
                    <a:pt x="5160" y="708689"/>
                  </a:lnTo>
                  <a:lnTo>
                    <a:pt x="4994" y="649631"/>
                  </a:lnTo>
                  <a:lnTo>
                    <a:pt x="4827" y="590574"/>
                  </a:lnTo>
                  <a:lnTo>
                    <a:pt x="4661" y="531516"/>
                  </a:lnTo>
                  <a:lnTo>
                    <a:pt x="4495" y="472459"/>
                  </a:lnTo>
                  <a:lnTo>
                    <a:pt x="4329" y="413401"/>
                  </a:lnTo>
                  <a:lnTo>
                    <a:pt x="4163" y="354344"/>
                  </a:lnTo>
                  <a:lnTo>
                    <a:pt x="3997" y="295287"/>
                  </a:lnTo>
                  <a:lnTo>
                    <a:pt x="3831" y="236229"/>
                  </a:lnTo>
                  <a:lnTo>
                    <a:pt x="3665" y="177172"/>
                  </a:lnTo>
                  <a:lnTo>
                    <a:pt x="3499" y="118114"/>
                  </a:lnTo>
                  <a:lnTo>
                    <a:pt x="3333" y="59057"/>
                  </a:lnTo>
                  <a:lnTo>
                    <a:pt x="3167" y="0"/>
                  </a:lnTo>
                  <a:lnTo>
                    <a:pt x="0" y="11"/>
                  </a:lnTo>
                  <a:lnTo>
                    <a:pt x="277" y="59068"/>
                  </a:lnTo>
                  <a:lnTo>
                    <a:pt x="555" y="118125"/>
                  </a:lnTo>
                  <a:lnTo>
                    <a:pt x="833" y="177182"/>
                  </a:lnTo>
                  <a:lnTo>
                    <a:pt x="1111" y="236239"/>
                  </a:lnTo>
                  <a:lnTo>
                    <a:pt x="1388" y="295296"/>
                  </a:lnTo>
                  <a:lnTo>
                    <a:pt x="1666" y="354353"/>
                  </a:lnTo>
                  <a:lnTo>
                    <a:pt x="1944" y="413410"/>
                  </a:lnTo>
                  <a:lnTo>
                    <a:pt x="2222" y="472467"/>
                  </a:lnTo>
                  <a:lnTo>
                    <a:pt x="2499" y="531524"/>
                  </a:lnTo>
                  <a:lnTo>
                    <a:pt x="2777" y="590581"/>
                  </a:lnTo>
                  <a:lnTo>
                    <a:pt x="3055" y="649638"/>
                  </a:lnTo>
                  <a:lnTo>
                    <a:pt x="3333" y="708695"/>
                  </a:lnTo>
                  <a:lnTo>
                    <a:pt x="3610" y="767752"/>
                  </a:lnTo>
                  <a:lnTo>
                    <a:pt x="3888" y="826809"/>
                  </a:lnTo>
                  <a:lnTo>
                    <a:pt x="4166" y="885866"/>
                  </a:lnTo>
                  <a:lnTo>
                    <a:pt x="4444" y="944923"/>
                  </a:lnTo>
                  <a:lnTo>
                    <a:pt x="4721" y="1003980"/>
                  </a:lnTo>
                  <a:lnTo>
                    <a:pt x="4999" y="1063037"/>
                  </a:lnTo>
                  <a:lnTo>
                    <a:pt x="5277" y="1122094"/>
                  </a:lnTo>
                  <a:lnTo>
                    <a:pt x="5555" y="1181151"/>
                  </a:lnTo>
                  <a:lnTo>
                    <a:pt x="5833" y="1240208"/>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362468" y="2272496"/>
              <a:ext cx="4045" cy="1240210"/>
            </a:xfrm>
            <a:custGeom>
              <a:avLst/>
              <a:pathLst>
                <a:path w="4045" h="1240210">
                  <a:moveTo>
                    <a:pt x="4045" y="1240209"/>
                  </a:moveTo>
                  <a:lnTo>
                    <a:pt x="3956" y="1181151"/>
                  </a:lnTo>
                  <a:lnTo>
                    <a:pt x="3866" y="1122094"/>
                  </a:lnTo>
                  <a:lnTo>
                    <a:pt x="3776" y="1063036"/>
                  </a:lnTo>
                  <a:lnTo>
                    <a:pt x="3686" y="1003978"/>
                  </a:lnTo>
                  <a:lnTo>
                    <a:pt x="3596" y="944921"/>
                  </a:lnTo>
                  <a:lnTo>
                    <a:pt x="3506" y="885863"/>
                  </a:lnTo>
                  <a:lnTo>
                    <a:pt x="3416" y="826806"/>
                  </a:lnTo>
                  <a:lnTo>
                    <a:pt x="3326" y="767748"/>
                  </a:lnTo>
                  <a:lnTo>
                    <a:pt x="3236" y="708691"/>
                  </a:lnTo>
                  <a:lnTo>
                    <a:pt x="3146" y="649633"/>
                  </a:lnTo>
                  <a:lnTo>
                    <a:pt x="3056" y="590575"/>
                  </a:lnTo>
                  <a:lnTo>
                    <a:pt x="2966" y="531518"/>
                  </a:lnTo>
                  <a:lnTo>
                    <a:pt x="2876" y="472460"/>
                  </a:lnTo>
                  <a:lnTo>
                    <a:pt x="2787" y="413403"/>
                  </a:lnTo>
                  <a:lnTo>
                    <a:pt x="2697" y="354345"/>
                  </a:lnTo>
                  <a:lnTo>
                    <a:pt x="2607" y="295287"/>
                  </a:lnTo>
                  <a:lnTo>
                    <a:pt x="2517" y="236230"/>
                  </a:lnTo>
                  <a:lnTo>
                    <a:pt x="2427" y="177172"/>
                  </a:lnTo>
                  <a:lnTo>
                    <a:pt x="2337" y="118115"/>
                  </a:lnTo>
                  <a:lnTo>
                    <a:pt x="2247" y="59057"/>
                  </a:lnTo>
                  <a:lnTo>
                    <a:pt x="2157" y="0"/>
                  </a:lnTo>
                  <a:lnTo>
                    <a:pt x="0" y="4"/>
                  </a:lnTo>
                  <a:lnTo>
                    <a:pt x="166" y="59062"/>
                  </a:lnTo>
                  <a:lnTo>
                    <a:pt x="332" y="118119"/>
                  </a:lnTo>
                  <a:lnTo>
                    <a:pt x="498" y="177176"/>
                  </a:lnTo>
                  <a:lnTo>
                    <a:pt x="664" y="236234"/>
                  </a:lnTo>
                  <a:lnTo>
                    <a:pt x="830" y="295291"/>
                  </a:lnTo>
                  <a:lnTo>
                    <a:pt x="996" y="354349"/>
                  </a:lnTo>
                  <a:lnTo>
                    <a:pt x="1162" y="413406"/>
                  </a:lnTo>
                  <a:lnTo>
                    <a:pt x="1328" y="472464"/>
                  </a:lnTo>
                  <a:lnTo>
                    <a:pt x="1494" y="531521"/>
                  </a:lnTo>
                  <a:lnTo>
                    <a:pt x="1660" y="590578"/>
                  </a:lnTo>
                  <a:lnTo>
                    <a:pt x="1826" y="649636"/>
                  </a:lnTo>
                  <a:lnTo>
                    <a:pt x="1992" y="708693"/>
                  </a:lnTo>
                  <a:lnTo>
                    <a:pt x="2158" y="767751"/>
                  </a:lnTo>
                  <a:lnTo>
                    <a:pt x="2324" y="826808"/>
                  </a:lnTo>
                  <a:lnTo>
                    <a:pt x="2490" y="885865"/>
                  </a:lnTo>
                  <a:lnTo>
                    <a:pt x="2656" y="944923"/>
                  </a:lnTo>
                  <a:lnTo>
                    <a:pt x="2822" y="1003980"/>
                  </a:lnTo>
                  <a:lnTo>
                    <a:pt x="2988" y="1063038"/>
                  </a:lnTo>
                  <a:lnTo>
                    <a:pt x="3154" y="1122095"/>
                  </a:lnTo>
                  <a:lnTo>
                    <a:pt x="3320" y="1181153"/>
                  </a:lnTo>
                  <a:lnTo>
                    <a:pt x="3486" y="1240210"/>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64626" y="2272495"/>
              <a:ext cx="2173" cy="1240210"/>
            </a:xfrm>
            <a:custGeom>
              <a:avLst/>
              <a:pathLst>
                <a:path w="2173" h="1240210">
                  <a:moveTo>
                    <a:pt x="2173" y="1240210"/>
                  </a:moveTo>
                  <a:lnTo>
                    <a:pt x="2122" y="1181152"/>
                  </a:lnTo>
                  <a:lnTo>
                    <a:pt x="2071" y="1122094"/>
                  </a:lnTo>
                  <a:lnTo>
                    <a:pt x="2019" y="1063037"/>
                  </a:lnTo>
                  <a:lnTo>
                    <a:pt x="1968" y="1003979"/>
                  </a:lnTo>
                  <a:lnTo>
                    <a:pt x="1917" y="944922"/>
                  </a:lnTo>
                  <a:lnTo>
                    <a:pt x="1866" y="885864"/>
                  </a:lnTo>
                  <a:lnTo>
                    <a:pt x="1815" y="826806"/>
                  </a:lnTo>
                  <a:lnTo>
                    <a:pt x="1764" y="767749"/>
                  </a:lnTo>
                  <a:lnTo>
                    <a:pt x="1713" y="708691"/>
                  </a:lnTo>
                  <a:lnTo>
                    <a:pt x="1661" y="649633"/>
                  </a:lnTo>
                  <a:lnTo>
                    <a:pt x="1610" y="590576"/>
                  </a:lnTo>
                  <a:lnTo>
                    <a:pt x="1559" y="531518"/>
                  </a:lnTo>
                  <a:lnTo>
                    <a:pt x="1508" y="472461"/>
                  </a:lnTo>
                  <a:lnTo>
                    <a:pt x="1457" y="413403"/>
                  </a:lnTo>
                  <a:lnTo>
                    <a:pt x="1406" y="354345"/>
                  </a:lnTo>
                  <a:lnTo>
                    <a:pt x="1355" y="295288"/>
                  </a:lnTo>
                  <a:lnTo>
                    <a:pt x="1303" y="236230"/>
                  </a:lnTo>
                  <a:lnTo>
                    <a:pt x="1252" y="177172"/>
                  </a:lnTo>
                  <a:lnTo>
                    <a:pt x="1201" y="118115"/>
                  </a:lnTo>
                  <a:lnTo>
                    <a:pt x="1150" y="59057"/>
                  </a:lnTo>
                  <a:lnTo>
                    <a:pt x="1099" y="0"/>
                  </a:lnTo>
                  <a:lnTo>
                    <a:pt x="0" y="1"/>
                  </a:lnTo>
                  <a:lnTo>
                    <a:pt x="89" y="59058"/>
                  </a:lnTo>
                  <a:lnTo>
                    <a:pt x="179" y="118116"/>
                  </a:lnTo>
                  <a:lnTo>
                    <a:pt x="269" y="177174"/>
                  </a:lnTo>
                  <a:lnTo>
                    <a:pt x="359" y="236231"/>
                  </a:lnTo>
                  <a:lnTo>
                    <a:pt x="449" y="295289"/>
                  </a:lnTo>
                  <a:lnTo>
                    <a:pt x="539" y="354346"/>
                  </a:lnTo>
                  <a:lnTo>
                    <a:pt x="629" y="413404"/>
                  </a:lnTo>
                  <a:lnTo>
                    <a:pt x="719" y="472461"/>
                  </a:lnTo>
                  <a:lnTo>
                    <a:pt x="809" y="531519"/>
                  </a:lnTo>
                  <a:lnTo>
                    <a:pt x="899" y="590577"/>
                  </a:lnTo>
                  <a:lnTo>
                    <a:pt x="989" y="649634"/>
                  </a:lnTo>
                  <a:lnTo>
                    <a:pt x="1079" y="708692"/>
                  </a:lnTo>
                  <a:lnTo>
                    <a:pt x="1168" y="767749"/>
                  </a:lnTo>
                  <a:lnTo>
                    <a:pt x="1258" y="826807"/>
                  </a:lnTo>
                  <a:lnTo>
                    <a:pt x="1348" y="885865"/>
                  </a:lnTo>
                  <a:lnTo>
                    <a:pt x="1438" y="944922"/>
                  </a:lnTo>
                  <a:lnTo>
                    <a:pt x="1528" y="1003980"/>
                  </a:lnTo>
                  <a:lnTo>
                    <a:pt x="1618" y="1063037"/>
                  </a:lnTo>
                  <a:lnTo>
                    <a:pt x="1708" y="1122095"/>
                  </a:lnTo>
                  <a:lnTo>
                    <a:pt x="1798" y="1181152"/>
                  </a:lnTo>
                  <a:lnTo>
                    <a:pt x="1888" y="1240210"/>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65725" y="2272494"/>
              <a:ext cx="1236" cy="1240210"/>
            </a:xfrm>
            <a:custGeom>
              <a:avLst/>
              <a:pathLst>
                <a:path w="1236" h="1240210">
                  <a:moveTo>
                    <a:pt x="1236" y="1240210"/>
                  </a:moveTo>
                  <a:lnTo>
                    <a:pt x="1207" y="1181152"/>
                  </a:lnTo>
                  <a:lnTo>
                    <a:pt x="1177" y="1122095"/>
                  </a:lnTo>
                  <a:lnTo>
                    <a:pt x="1148" y="1063037"/>
                  </a:lnTo>
                  <a:lnTo>
                    <a:pt x="1119" y="1003979"/>
                  </a:lnTo>
                  <a:lnTo>
                    <a:pt x="1090" y="944922"/>
                  </a:lnTo>
                  <a:lnTo>
                    <a:pt x="1061" y="885864"/>
                  </a:lnTo>
                  <a:lnTo>
                    <a:pt x="1032" y="826807"/>
                  </a:lnTo>
                  <a:lnTo>
                    <a:pt x="1003" y="767749"/>
                  </a:lnTo>
                  <a:lnTo>
                    <a:pt x="974" y="708691"/>
                  </a:lnTo>
                  <a:lnTo>
                    <a:pt x="945" y="649634"/>
                  </a:lnTo>
                  <a:lnTo>
                    <a:pt x="916" y="590576"/>
                  </a:lnTo>
                  <a:lnTo>
                    <a:pt x="887" y="531518"/>
                  </a:lnTo>
                  <a:lnTo>
                    <a:pt x="857" y="472461"/>
                  </a:lnTo>
                  <a:lnTo>
                    <a:pt x="828" y="413403"/>
                  </a:lnTo>
                  <a:lnTo>
                    <a:pt x="799" y="354345"/>
                  </a:lnTo>
                  <a:lnTo>
                    <a:pt x="770" y="295288"/>
                  </a:lnTo>
                  <a:lnTo>
                    <a:pt x="741" y="236230"/>
                  </a:lnTo>
                  <a:lnTo>
                    <a:pt x="712" y="177172"/>
                  </a:lnTo>
                  <a:lnTo>
                    <a:pt x="683" y="118115"/>
                  </a:lnTo>
                  <a:lnTo>
                    <a:pt x="654" y="59057"/>
                  </a:lnTo>
                  <a:lnTo>
                    <a:pt x="625" y="0"/>
                  </a:lnTo>
                  <a:lnTo>
                    <a:pt x="0" y="0"/>
                  </a:lnTo>
                  <a:lnTo>
                    <a:pt x="51" y="59058"/>
                  </a:lnTo>
                  <a:lnTo>
                    <a:pt x="102" y="118115"/>
                  </a:lnTo>
                  <a:lnTo>
                    <a:pt x="153" y="177173"/>
                  </a:lnTo>
                  <a:lnTo>
                    <a:pt x="204" y="236230"/>
                  </a:lnTo>
                  <a:lnTo>
                    <a:pt x="255" y="295288"/>
                  </a:lnTo>
                  <a:lnTo>
                    <a:pt x="306" y="354346"/>
                  </a:lnTo>
                  <a:lnTo>
                    <a:pt x="357" y="413403"/>
                  </a:lnTo>
                  <a:lnTo>
                    <a:pt x="409" y="472461"/>
                  </a:lnTo>
                  <a:lnTo>
                    <a:pt x="460" y="531519"/>
                  </a:lnTo>
                  <a:lnTo>
                    <a:pt x="511" y="590576"/>
                  </a:lnTo>
                  <a:lnTo>
                    <a:pt x="562" y="649634"/>
                  </a:lnTo>
                  <a:lnTo>
                    <a:pt x="613" y="708691"/>
                  </a:lnTo>
                  <a:lnTo>
                    <a:pt x="664" y="767749"/>
                  </a:lnTo>
                  <a:lnTo>
                    <a:pt x="715" y="826807"/>
                  </a:lnTo>
                  <a:lnTo>
                    <a:pt x="767" y="885864"/>
                  </a:lnTo>
                  <a:lnTo>
                    <a:pt x="818" y="944922"/>
                  </a:lnTo>
                  <a:lnTo>
                    <a:pt x="869" y="1003980"/>
                  </a:lnTo>
                  <a:lnTo>
                    <a:pt x="920" y="1063037"/>
                  </a:lnTo>
                  <a:lnTo>
                    <a:pt x="971" y="1122095"/>
                  </a:lnTo>
                  <a:lnTo>
                    <a:pt x="1022" y="1181153"/>
                  </a:lnTo>
                  <a:lnTo>
                    <a:pt x="1073" y="1240210"/>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66350" y="2272494"/>
              <a:ext cx="735" cy="1240210"/>
            </a:xfrm>
            <a:custGeom>
              <a:avLst/>
              <a:pathLst>
                <a:path w="735" h="1240210">
                  <a:moveTo>
                    <a:pt x="735" y="1240210"/>
                  </a:moveTo>
                  <a:lnTo>
                    <a:pt x="723" y="1181153"/>
                  </a:lnTo>
                  <a:lnTo>
                    <a:pt x="711" y="1122095"/>
                  </a:lnTo>
                  <a:lnTo>
                    <a:pt x="699" y="1063037"/>
                  </a:lnTo>
                  <a:lnTo>
                    <a:pt x="687" y="1003980"/>
                  </a:lnTo>
                  <a:lnTo>
                    <a:pt x="674" y="944922"/>
                  </a:lnTo>
                  <a:lnTo>
                    <a:pt x="662" y="885864"/>
                  </a:lnTo>
                  <a:lnTo>
                    <a:pt x="650" y="826807"/>
                  </a:lnTo>
                  <a:lnTo>
                    <a:pt x="638" y="767749"/>
                  </a:lnTo>
                  <a:lnTo>
                    <a:pt x="626" y="708691"/>
                  </a:lnTo>
                  <a:lnTo>
                    <a:pt x="614" y="649634"/>
                  </a:lnTo>
                  <a:lnTo>
                    <a:pt x="602" y="590576"/>
                  </a:lnTo>
                  <a:lnTo>
                    <a:pt x="590" y="531518"/>
                  </a:lnTo>
                  <a:lnTo>
                    <a:pt x="577" y="472461"/>
                  </a:lnTo>
                  <a:lnTo>
                    <a:pt x="565" y="413403"/>
                  </a:lnTo>
                  <a:lnTo>
                    <a:pt x="553" y="354345"/>
                  </a:lnTo>
                  <a:lnTo>
                    <a:pt x="541" y="295288"/>
                  </a:lnTo>
                  <a:lnTo>
                    <a:pt x="529" y="236230"/>
                  </a:lnTo>
                  <a:lnTo>
                    <a:pt x="517" y="177172"/>
                  </a:lnTo>
                  <a:lnTo>
                    <a:pt x="505" y="118115"/>
                  </a:lnTo>
                  <a:lnTo>
                    <a:pt x="493" y="59057"/>
                  </a:lnTo>
                  <a:lnTo>
                    <a:pt x="480" y="0"/>
                  </a:lnTo>
                  <a:lnTo>
                    <a:pt x="0" y="0"/>
                  </a:lnTo>
                  <a:lnTo>
                    <a:pt x="29" y="59057"/>
                  </a:lnTo>
                  <a:lnTo>
                    <a:pt x="58" y="118115"/>
                  </a:lnTo>
                  <a:lnTo>
                    <a:pt x="87" y="177173"/>
                  </a:lnTo>
                  <a:lnTo>
                    <a:pt x="116" y="236230"/>
                  </a:lnTo>
                  <a:lnTo>
                    <a:pt x="145" y="295288"/>
                  </a:lnTo>
                  <a:lnTo>
                    <a:pt x="174" y="354346"/>
                  </a:lnTo>
                  <a:lnTo>
                    <a:pt x="203" y="413403"/>
                  </a:lnTo>
                  <a:lnTo>
                    <a:pt x="232" y="472461"/>
                  </a:lnTo>
                  <a:lnTo>
                    <a:pt x="261" y="531518"/>
                  </a:lnTo>
                  <a:lnTo>
                    <a:pt x="290" y="590576"/>
                  </a:lnTo>
                  <a:lnTo>
                    <a:pt x="319" y="649634"/>
                  </a:lnTo>
                  <a:lnTo>
                    <a:pt x="349" y="708691"/>
                  </a:lnTo>
                  <a:lnTo>
                    <a:pt x="378" y="767749"/>
                  </a:lnTo>
                  <a:lnTo>
                    <a:pt x="407" y="826807"/>
                  </a:lnTo>
                  <a:lnTo>
                    <a:pt x="436" y="885864"/>
                  </a:lnTo>
                  <a:lnTo>
                    <a:pt x="465" y="944922"/>
                  </a:lnTo>
                  <a:lnTo>
                    <a:pt x="494" y="1003980"/>
                  </a:lnTo>
                  <a:lnTo>
                    <a:pt x="523" y="1063037"/>
                  </a:lnTo>
                  <a:lnTo>
                    <a:pt x="552" y="1122095"/>
                  </a:lnTo>
                  <a:lnTo>
                    <a:pt x="581" y="1181153"/>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66831" y="2272494"/>
              <a:ext cx="343" cy="1240210"/>
            </a:xfrm>
            <a:custGeom>
              <a:avLst/>
              <a:pathLst>
                <a:path w="343" h="1240210">
                  <a:moveTo>
                    <a:pt x="343" y="1240210"/>
                  </a:moveTo>
                  <a:lnTo>
                    <a:pt x="343" y="1181153"/>
                  </a:lnTo>
                  <a:lnTo>
                    <a:pt x="343" y="1122095"/>
                  </a:lnTo>
                  <a:lnTo>
                    <a:pt x="343" y="1063037"/>
                  </a:lnTo>
                  <a:lnTo>
                    <a:pt x="343" y="1003980"/>
                  </a:lnTo>
                  <a:lnTo>
                    <a:pt x="343" y="944922"/>
                  </a:lnTo>
                  <a:lnTo>
                    <a:pt x="343" y="885864"/>
                  </a:lnTo>
                  <a:lnTo>
                    <a:pt x="343" y="826807"/>
                  </a:lnTo>
                  <a:lnTo>
                    <a:pt x="343" y="767749"/>
                  </a:lnTo>
                  <a:lnTo>
                    <a:pt x="343" y="708691"/>
                  </a:lnTo>
                  <a:lnTo>
                    <a:pt x="343" y="649634"/>
                  </a:lnTo>
                  <a:lnTo>
                    <a:pt x="343" y="590576"/>
                  </a:lnTo>
                  <a:lnTo>
                    <a:pt x="343" y="531518"/>
                  </a:lnTo>
                  <a:lnTo>
                    <a:pt x="343" y="472461"/>
                  </a:lnTo>
                  <a:lnTo>
                    <a:pt x="343" y="413403"/>
                  </a:lnTo>
                  <a:lnTo>
                    <a:pt x="343" y="354345"/>
                  </a:lnTo>
                  <a:lnTo>
                    <a:pt x="343" y="295288"/>
                  </a:lnTo>
                  <a:lnTo>
                    <a:pt x="343" y="236230"/>
                  </a:lnTo>
                  <a:lnTo>
                    <a:pt x="343" y="177172"/>
                  </a:lnTo>
                  <a:lnTo>
                    <a:pt x="343" y="118115"/>
                  </a:lnTo>
                  <a:lnTo>
                    <a:pt x="343" y="59057"/>
                  </a:lnTo>
                  <a:lnTo>
                    <a:pt x="343" y="0"/>
                  </a:lnTo>
                  <a:lnTo>
                    <a:pt x="0" y="0"/>
                  </a:lnTo>
                  <a:lnTo>
                    <a:pt x="12" y="59057"/>
                  </a:lnTo>
                  <a:lnTo>
                    <a:pt x="24" y="118115"/>
                  </a:lnTo>
                  <a:lnTo>
                    <a:pt x="36" y="177172"/>
                  </a:lnTo>
                  <a:lnTo>
                    <a:pt x="48" y="236230"/>
                  </a:lnTo>
                  <a:lnTo>
                    <a:pt x="60" y="295288"/>
                  </a:lnTo>
                  <a:lnTo>
                    <a:pt x="72" y="354345"/>
                  </a:lnTo>
                  <a:lnTo>
                    <a:pt x="84" y="413403"/>
                  </a:lnTo>
                  <a:lnTo>
                    <a:pt x="96" y="472461"/>
                  </a:lnTo>
                  <a:lnTo>
                    <a:pt x="109" y="531518"/>
                  </a:lnTo>
                  <a:lnTo>
                    <a:pt x="121" y="590576"/>
                  </a:lnTo>
                  <a:lnTo>
                    <a:pt x="133" y="649634"/>
                  </a:lnTo>
                  <a:lnTo>
                    <a:pt x="145" y="708691"/>
                  </a:lnTo>
                  <a:lnTo>
                    <a:pt x="157" y="767749"/>
                  </a:lnTo>
                  <a:lnTo>
                    <a:pt x="169" y="826807"/>
                  </a:lnTo>
                  <a:lnTo>
                    <a:pt x="181" y="885864"/>
                  </a:lnTo>
                  <a:lnTo>
                    <a:pt x="193" y="944922"/>
                  </a:lnTo>
                  <a:lnTo>
                    <a:pt x="206" y="1003980"/>
                  </a:lnTo>
                  <a:lnTo>
                    <a:pt x="218" y="1063037"/>
                  </a:lnTo>
                  <a:lnTo>
                    <a:pt x="230" y="1122095"/>
                  </a:lnTo>
                  <a:lnTo>
                    <a:pt x="242" y="1181153"/>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20241"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1.5m</a:t>
              </a:r>
            </a:p>
          </p:txBody>
        </p:sp>
        <p:sp>
          <p:nvSpPr>
            <p:cNvPr id="36" name="tx36"/>
            <p:cNvSpPr/>
            <p:nvPr/>
          </p:nvSpPr>
          <p:spPr>
            <a:xfrm>
              <a:off x="4532031"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DTP3 unvaccinated (% of total unvaccinated)</a:t>
              </a:r>
            </a:p>
          </p:txBody>
        </p:sp>
        <p:sp>
          <p:nvSpPr>
            <p:cNvPr id="37" name="rc37"/>
            <p:cNvSpPr/>
            <p:nvPr/>
          </p:nvSpPr>
          <p:spPr>
            <a:xfrm>
              <a:off x="4541031"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541031"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541031"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541031"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541031"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541031"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541031"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541031"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541031"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541031"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541031"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541031"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541031"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541031"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541031"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541031"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88171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88171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88171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88171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88171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88171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88171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88171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88171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88171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88171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88171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88171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88171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88171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821076" y="2360388"/>
              <a:ext cx="1329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Brazil: 350,000 (22.9%) </a:t>
              </a:r>
            </a:p>
          </p:txBody>
        </p:sp>
        <p:sp>
          <p:nvSpPr>
            <p:cNvPr id="69" name="tx69"/>
            <p:cNvSpPr/>
            <p:nvPr/>
          </p:nvSpPr>
          <p:spPr>
            <a:xfrm>
              <a:off x="4821076" y="2579844"/>
              <a:ext cx="1404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Mexico: 218,000 (14.3%) </a:t>
              </a:r>
            </a:p>
          </p:txBody>
        </p:sp>
        <p:sp>
          <p:nvSpPr>
            <p:cNvPr id="70" name="tx70"/>
            <p:cNvSpPr/>
            <p:nvPr/>
          </p:nvSpPr>
          <p:spPr>
            <a:xfrm>
              <a:off x="4821076" y="2799300"/>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Venezuela: 215,000 (14.1%) </a:t>
              </a:r>
            </a:p>
          </p:txBody>
        </p:sp>
        <p:sp>
          <p:nvSpPr>
            <p:cNvPr id="71" name="tx71"/>
            <p:cNvSpPr/>
            <p:nvPr/>
          </p:nvSpPr>
          <p:spPr>
            <a:xfrm>
              <a:off x="4821076" y="3018756"/>
              <a:ext cx="14606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Argentina: 126,000 (8.2%) </a:t>
              </a:r>
            </a:p>
          </p:txBody>
        </p:sp>
        <p:sp>
          <p:nvSpPr>
            <p:cNvPr id="72" name="tx72"/>
            <p:cNvSpPr/>
            <p:nvPr/>
          </p:nvSpPr>
          <p:spPr>
            <a:xfrm>
              <a:off x="4821076" y="3238212"/>
              <a:ext cx="13173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Bolivia: 104,000 (6.8%) </a:t>
              </a:r>
            </a:p>
          </p:txBody>
        </p:sp>
        <p:sp>
          <p:nvSpPr>
            <p:cNvPr id="73" name="tx73"/>
            <p:cNvSpPr/>
            <p:nvPr/>
          </p:nvSpPr>
          <p:spPr>
            <a:xfrm>
              <a:off x="4821076" y="3457668"/>
              <a:ext cx="1211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Haiti: 104,000 (6.8%) </a:t>
              </a:r>
            </a:p>
          </p:txBody>
        </p:sp>
        <p:sp>
          <p:nvSpPr>
            <p:cNvPr id="74" name="tx74"/>
            <p:cNvSpPr/>
            <p:nvPr/>
          </p:nvSpPr>
          <p:spPr>
            <a:xfrm>
              <a:off x="4821076" y="3677124"/>
              <a:ext cx="14729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Guatemala: 86,000 (5.6%) </a:t>
              </a:r>
            </a:p>
          </p:txBody>
        </p:sp>
        <p:sp>
          <p:nvSpPr>
            <p:cNvPr id="75" name="tx75"/>
            <p:cNvSpPr/>
            <p:nvPr/>
          </p:nvSpPr>
          <p:spPr>
            <a:xfrm>
              <a:off x="4821076" y="3896580"/>
              <a:ext cx="11622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Peru: 85,000 (5.6%) </a:t>
              </a:r>
            </a:p>
          </p:txBody>
        </p:sp>
        <p:sp>
          <p:nvSpPr>
            <p:cNvPr id="76" name="tx76"/>
            <p:cNvSpPr/>
            <p:nvPr/>
          </p:nvSpPr>
          <p:spPr>
            <a:xfrm>
              <a:off x="4821076" y="4116036"/>
              <a:ext cx="12491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Ecuador: 61,000 (4%) </a:t>
              </a:r>
            </a:p>
          </p:txBody>
        </p:sp>
        <p:sp>
          <p:nvSpPr>
            <p:cNvPr id="77" name="tx77"/>
            <p:cNvSpPr/>
            <p:nvPr/>
          </p:nvSpPr>
          <p:spPr>
            <a:xfrm>
              <a:off x="4821076" y="4335492"/>
              <a:ext cx="1460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Colombia: 55,000 (3.6%) </a:t>
              </a:r>
            </a:p>
          </p:txBody>
        </p:sp>
        <p:sp>
          <p:nvSpPr>
            <p:cNvPr id="78" name="tx78"/>
            <p:cNvSpPr/>
            <p:nvPr/>
          </p:nvSpPr>
          <p:spPr>
            <a:xfrm>
              <a:off x="4821076" y="4554948"/>
              <a:ext cx="14645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Honduras: 32,000 (2.1%) </a:t>
              </a:r>
            </a:p>
          </p:txBody>
        </p:sp>
        <p:sp>
          <p:nvSpPr>
            <p:cNvPr id="79" name="tx79"/>
            <p:cNvSpPr/>
            <p:nvPr/>
          </p:nvSpPr>
          <p:spPr>
            <a:xfrm>
              <a:off x="4821076" y="4774404"/>
              <a:ext cx="14667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Paraguay: 27,000 (1.7%) </a:t>
              </a:r>
            </a:p>
          </p:txBody>
        </p:sp>
        <p:sp>
          <p:nvSpPr>
            <p:cNvPr id="80" name="tx80"/>
            <p:cNvSpPr/>
            <p:nvPr/>
          </p:nvSpPr>
          <p:spPr>
            <a:xfrm>
              <a:off x="4821076" y="4993860"/>
              <a:ext cx="1982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Dominican Republic: 25,000 (1.7%) </a:t>
              </a:r>
            </a:p>
          </p:txBody>
        </p:sp>
        <p:sp>
          <p:nvSpPr>
            <p:cNvPr id="81" name="tx81"/>
            <p:cNvSpPr/>
            <p:nvPr/>
          </p:nvSpPr>
          <p:spPr>
            <a:xfrm>
              <a:off x="4821076" y="5213316"/>
              <a:ext cx="137662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Panama: 14,000 (&lt;1%) </a:t>
              </a:r>
            </a:p>
          </p:txBody>
        </p:sp>
        <p:sp>
          <p:nvSpPr>
            <p:cNvPr id="82" name="tx82"/>
            <p:cNvSpPr/>
            <p:nvPr/>
          </p:nvSpPr>
          <p:spPr>
            <a:xfrm>
              <a:off x="4821076" y="5432772"/>
              <a:ext cx="11526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Chile: 8,000 (&lt;1%) </a:t>
              </a:r>
            </a:p>
          </p:txBody>
        </p:sp>
        <p:sp>
          <p:nvSpPr>
            <p:cNvPr id="83" name="tx83"/>
            <p:cNvSpPr/>
            <p:nvPr/>
          </p:nvSpPr>
          <p:spPr>
            <a:xfrm>
              <a:off x="4821076" y="5652228"/>
              <a:ext cx="14075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Nicaragua: 5,000 (&lt;1%) </a:t>
              </a:r>
            </a:p>
          </p:txBody>
        </p:sp>
        <p:sp>
          <p:nvSpPr>
            <p:cNvPr id="84" name="tx84"/>
            <p:cNvSpPr/>
            <p:nvPr/>
          </p:nvSpPr>
          <p:spPr>
            <a:xfrm>
              <a:off x="7161763" y="2360388"/>
              <a:ext cx="13764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Suriname: 2,000 (&lt;1%) </a:t>
              </a:r>
            </a:p>
          </p:txBody>
        </p:sp>
        <p:sp>
          <p:nvSpPr>
            <p:cNvPr id="85" name="tx85"/>
            <p:cNvSpPr/>
            <p:nvPr/>
          </p:nvSpPr>
          <p:spPr>
            <a:xfrm>
              <a:off x="7161763" y="2579844"/>
              <a:ext cx="14446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Costa Rica: 2,000 (&lt;1%) </a:t>
              </a:r>
            </a:p>
          </p:txBody>
        </p:sp>
        <p:sp>
          <p:nvSpPr>
            <p:cNvPr id="86" name="tx86"/>
            <p:cNvSpPr/>
            <p:nvPr/>
          </p:nvSpPr>
          <p:spPr>
            <a:xfrm>
              <a:off x="7161763" y="2799300"/>
              <a:ext cx="13142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Jamaica: 2,000 (&lt;1%) </a:t>
              </a:r>
            </a:p>
          </p:txBody>
        </p:sp>
        <p:sp>
          <p:nvSpPr>
            <p:cNvPr id="87" name="tx87"/>
            <p:cNvSpPr/>
            <p:nvPr/>
          </p:nvSpPr>
          <p:spPr>
            <a:xfrm>
              <a:off x="7161763" y="3018756"/>
              <a:ext cx="13205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Uruguay: 1,000 (&lt;1%) </a:t>
              </a:r>
            </a:p>
          </p:txBody>
        </p:sp>
        <p:sp>
          <p:nvSpPr>
            <p:cNvPr id="88" name="tx88"/>
            <p:cNvSpPr/>
            <p:nvPr/>
          </p:nvSpPr>
          <p:spPr>
            <a:xfrm>
              <a:off x="7161763" y="3238212"/>
              <a:ext cx="12024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Belize: 1,000 (&lt;1%) </a:t>
              </a:r>
            </a:p>
          </p:txBody>
        </p:sp>
        <p:sp>
          <p:nvSpPr>
            <p:cNvPr id="89" name="tx89"/>
            <p:cNvSpPr/>
            <p:nvPr/>
          </p:nvSpPr>
          <p:spPr>
            <a:xfrm>
              <a:off x="7161763" y="3457668"/>
              <a:ext cx="15349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El Salvador: &lt;1,000 (&lt;1%) </a:t>
              </a:r>
            </a:p>
          </p:txBody>
        </p:sp>
        <p:sp>
          <p:nvSpPr>
            <p:cNvPr id="90" name="tx90"/>
            <p:cNvSpPr/>
            <p:nvPr/>
          </p:nvSpPr>
          <p:spPr>
            <a:xfrm>
              <a:off x="7161763" y="3677124"/>
              <a:ext cx="12305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Cuba: &lt;1,000 (&lt;1%) </a:t>
              </a:r>
            </a:p>
          </p:txBody>
        </p:sp>
        <p:sp>
          <p:nvSpPr>
            <p:cNvPr id="91" name="tx91"/>
            <p:cNvSpPr/>
            <p:nvPr/>
          </p:nvSpPr>
          <p:spPr>
            <a:xfrm>
              <a:off x="7161763" y="3896580"/>
              <a:ext cx="14356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Bahamas: &lt;1,000 (&lt;1%) </a:t>
              </a:r>
            </a:p>
          </p:txBody>
        </p:sp>
        <p:sp>
          <p:nvSpPr>
            <p:cNvPr id="92" name="tx92"/>
            <p:cNvSpPr/>
            <p:nvPr/>
          </p:nvSpPr>
          <p:spPr>
            <a:xfrm>
              <a:off x="7161763" y="4116036"/>
              <a:ext cx="13486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Barbados: &lt;500 (&lt;1%) </a:t>
              </a:r>
            </a:p>
          </p:txBody>
        </p:sp>
        <p:sp>
          <p:nvSpPr>
            <p:cNvPr id="93" name="tx93"/>
            <p:cNvSpPr/>
            <p:nvPr/>
          </p:nvSpPr>
          <p:spPr>
            <a:xfrm>
              <a:off x="7161763" y="4335492"/>
              <a:ext cx="18811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Trinidad and Tobago: &lt;500 (&lt;1%) </a:t>
              </a:r>
            </a:p>
          </p:txBody>
        </p:sp>
        <p:sp>
          <p:nvSpPr>
            <p:cNvPr id="94" name="tx94"/>
            <p:cNvSpPr/>
            <p:nvPr/>
          </p:nvSpPr>
          <p:spPr>
            <a:xfrm>
              <a:off x="7161763" y="4554948"/>
              <a:ext cx="12740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St Lucia: &lt;500 (&lt;1%) </a:t>
              </a:r>
            </a:p>
          </p:txBody>
        </p:sp>
        <p:sp>
          <p:nvSpPr>
            <p:cNvPr id="95" name="tx95"/>
            <p:cNvSpPr/>
            <p:nvPr/>
          </p:nvSpPr>
          <p:spPr>
            <a:xfrm>
              <a:off x="7161763" y="4774404"/>
              <a:ext cx="12616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Guyana: &lt;200 (&lt;1%) </a:t>
              </a:r>
            </a:p>
          </p:txBody>
        </p:sp>
        <p:sp>
          <p:nvSpPr>
            <p:cNvPr id="96" name="tx96"/>
            <p:cNvSpPr/>
            <p:nvPr/>
          </p:nvSpPr>
          <p:spPr>
            <a:xfrm>
              <a:off x="7161763" y="4993860"/>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Grenada: &lt;100 (&lt;1%) </a:t>
              </a:r>
            </a:p>
          </p:txBody>
        </p:sp>
        <p:sp>
          <p:nvSpPr>
            <p:cNvPr id="97" name="tx97"/>
            <p:cNvSpPr/>
            <p:nvPr/>
          </p:nvSpPr>
          <p:spPr>
            <a:xfrm>
              <a:off x="7161763" y="5213316"/>
              <a:ext cx="1335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Dominica: &lt;100 (&lt;1%) </a:t>
              </a:r>
            </a:p>
          </p:txBody>
        </p:sp>
        <p:sp>
          <p:nvSpPr>
            <p:cNvPr id="98" name="tx98"/>
            <p:cNvSpPr/>
            <p:nvPr/>
          </p:nvSpPr>
          <p:spPr>
            <a:xfrm>
              <a:off x="7161763" y="5432772"/>
              <a:ext cx="1982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3 countries: &lt;100 (&lt;1%) </a:t>
              </a:r>
            </a:p>
          </p:txBody>
        </p:sp>
        <p:sp>
          <p:nvSpPr>
            <p:cNvPr id="99" name="tx99"/>
            <p:cNvSpPr/>
            <p:nvPr/>
          </p:nvSpPr>
          <p:spPr>
            <a:xfrm>
              <a:off x="274320" y="1698749"/>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DTP3 unvaccinated (% of total unvaccinated)</a:t>
              </a:r>
            </a:p>
          </p:txBody>
        </p:sp>
        <p:sp>
          <p:nvSpPr>
            <p:cNvPr id="100" name="tx100"/>
            <p:cNvSpPr/>
            <p:nvPr/>
          </p:nvSpPr>
          <p:spPr>
            <a:xfrm>
              <a:off x="298048" y="6109223"/>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414542" y="6229924"/>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843487" y="635062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(51.3%) of all un- and under-vaccinated children in LACR.
Brazil had the highest number of children who did not receive DTP3 (n=350,000), which is approximately 22.9% of all un- and under-vaccinated children in LACR (n=1.5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un- and under-vaccinated children in LACR, with Brazil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MCV1</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63002" y="3831277"/>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6" name="pl6"/>
            <p:cNvSpPr/>
            <p:nvPr/>
          </p:nvSpPr>
          <p:spPr>
            <a:xfrm>
              <a:off x="963002" y="3207898"/>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7" name="pl7"/>
            <p:cNvSpPr/>
            <p:nvPr/>
          </p:nvSpPr>
          <p:spPr>
            <a:xfrm>
              <a:off x="963002" y="2584519"/>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8" name="pl8"/>
            <p:cNvSpPr/>
            <p:nvPr/>
          </p:nvSpPr>
          <p:spPr>
            <a:xfrm>
              <a:off x="963002" y="1961141"/>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9" name="pl9"/>
            <p:cNvSpPr/>
            <p:nvPr/>
          </p:nvSpPr>
          <p:spPr>
            <a:xfrm>
              <a:off x="963002" y="4142966"/>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0" name="pl10"/>
            <p:cNvSpPr/>
            <p:nvPr/>
          </p:nvSpPr>
          <p:spPr>
            <a:xfrm>
              <a:off x="963002" y="351958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1" name="pl11"/>
            <p:cNvSpPr/>
            <p:nvPr/>
          </p:nvSpPr>
          <p:spPr>
            <a:xfrm>
              <a:off x="963002" y="2896209"/>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2" name="pl12"/>
            <p:cNvSpPr/>
            <p:nvPr/>
          </p:nvSpPr>
          <p:spPr>
            <a:xfrm>
              <a:off x="963002" y="2272830"/>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3" name="pl13"/>
            <p:cNvSpPr/>
            <p:nvPr/>
          </p:nvSpPr>
          <p:spPr>
            <a:xfrm>
              <a:off x="142536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75020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407504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5399878"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45974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724715"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98968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25464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51961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784584"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049551"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1306134" y="3989366"/>
              <a:ext cx="238470" cy="153600"/>
            </a:xfrm>
            <a:prstGeom prst="rect">
              <a:avLst/>
            </a:prstGeom>
            <a:solidFill>
              <a:srgbClr val="E2231A">
                <a:alpha val="100000"/>
              </a:srgbClr>
            </a:solidFill>
          </p:spPr>
          <p:txBody>
            <a:bodyPr/>
            <a:lstStyle/>
            <a:p/>
          </p:txBody>
        </p:sp>
        <p:sp>
          <p:nvSpPr>
            <p:cNvPr id="25" name="rc25"/>
            <p:cNvSpPr/>
            <p:nvPr/>
          </p:nvSpPr>
          <p:spPr>
            <a:xfrm>
              <a:off x="1571101" y="4018590"/>
              <a:ext cx="238470" cy="124375"/>
            </a:xfrm>
            <a:prstGeom prst="rect">
              <a:avLst/>
            </a:prstGeom>
            <a:solidFill>
              <a:srgbClr val="E2231A">
                <a:alpha val="100000"/>
              </a:srgbClr>
            </a:solidFill>
          </p:spPr>
          <p:txBody>
            <a:bodyPr/>
            <a:lstStyle/>
            <a:p/>
          </p:txBody>
        </p:sp>
        <p:sp>
          <p:nvSpPr>
            <p:cNvPr id="26" name="rc26"/>
            <p:cNvSpPr/>
            <p:nvPr/>
          </p:nvSpPr>
          <p:spPr>
            <a:xfrm>
              <a:off x="1836069" y="3991986"/>
              <a:ext cx="238470" cy="150979"/>
            </a:xfrm>
            <a:prstGeom prst="rect">
              <a:avLst/>
            </a:prstGeom>
            <a:solidFill>
              <a:srgbClr val="E2231A">
                <a:alpha val="100000"/>
              </a:srgbClr>
            </a:solidFill>
          </p:spPr>
          <p:txBody>
            <a:bodyPr/>
            <a:lstStyle/>
            <a:p/>
          </p:txBody>
        </p:sp>
        <p:sp>
          <p:nvSpPr>
            <p:cNvPr id="27" name="rc27"/>
            <p:cNvSpPr/>
            <p:nvPr/>
          </p:nvSpPr>
          <p:spPr>
            <a:xfrm>
              <a:off x="2101036" y="4002536"/>
              <a:ext cx="238470" cy="140429"/>
            </a:xfrm>
            <a:prstGeom prst="rect">
              <a:avLst/>
            </a:prstGeom>
            <a:solidFill>
              <a:srgbClr val="E2231A">
                <a:alpha val="100000"/>
              </a:srgbClr>
            </a:solidFill>
          </p:spPr>
          <p:txBody>
            <a:bodyPr/>
            <a:lstStyle/>
            <a:p/>
          </p:txBody>
        </p:sp>
        <p:sp>
          <p:nvSpPr>
            <p:cNvPr id="28" name="rc28"/>
            <p:cNvSpPr/>
            <p:nvPr/>
          </p:nvSpPr>
          <p:spPr>
            <a:xfrm>
              <a:off x="2366003" y="3982767"/>
              <a:ext cx="238470" cy="160198"/>
            </a:xfrm>
            <a:prstGeom prst="rect">
              <a:avLst/>
            </a:prstGeom>
            <a:solidFill>
              <a:srgbClr val="E2231A">
                <a:alpha val="100000"/>
              </a:srgbClr>
            </a:solidFill>
          </p:spPr>
          <p:txBody>
            <a:bodyPr/>
            <a:lstStyle/>
            <a:p/>
          </p:txBody>
        </p:sp>
        <p:sp>
          <p:nvSpPr>
            <p:cNvPr id="29" name="rc29"/>
            <p:cNvSpPr/>
            <p:nvPr/>
          </p:nvSpPr>
          <p:spPr>
            <a:xfrm>
              <a:off x="2630970" y="3974386"/>
              <a:ext cx="238470" cy="168580"/>
            </a:xfrm>
            <a:prstGeom prst="rect">
              <a:avLst/>
            </a:prstGeom>
            <a:solidFill>
              <a:srgbClr val="E2231A">
                <a:alpha val="100000"/>
              </a:srgbClr>
            </a:solidFill>
          </p:spPr>
          <p:txBody>
            <a:bodyPr/>
            <a:lstStyle/>
            <a:p/>
          </p:txBody>
        </p:sp>
        <p:sp>
          <p:nvSpPr>
            <p:cNvPr id="30" name="rc30"/>
            <p:cNvSpPr/>
            <p:nvPr/>
          </p:nvSpPr>
          <p:spPr>
            <a:xfrm>
              <a:off x="2895938" y="4013882"/>
              <a:ext cx="238470" cy="129084"/>
            </a:xfrm>
            <a:prstGeom prst="rect">
              <a:avLst/>
            </a:prstGeom>
            <a:solidFill>
              <a:srgbClr val="E2231A">
                <a:alpha val="100000"/>
              </a:srgbClr>
            </a:solidFill>
          </p:spPr>
          <p:txBody>
            <a:bodyPr/>
            <a:lstStyle/>
            <a:p/>
          </p:txBody>
        </p:sp>
        <p:sp>
          <p:nvSpPr>
            <p:cNvPr id="31" name="rc31"/>
            <p:cNvSpPr/>
            <p:nvPr/>
          </p:nvSpPr>
          <p:spPr>
            <a:xfrm>
              <a:off x="3160905" y="4008488"/>
              <a:ext cx="238470" cy="134478"/>
            </a:xfrm>
            <a:prstGeom prst="rect">
              <a:avLst/>
            </a:prstGeom>
            <a:solidFill>
              <a:srgbClr val="E2231A">
                <a:alpha val="100000"/>
              </a:srgbClr>
            </a:solidFill>
          </p:spPr>
          <p:txBody>
            <a:bodyPr/>
            <a:lstStyle/>
            <a:p/>
          </p:txBody>
        </p:sp>
        <p:sp>
          <p:nvSpPr>
            <p:cNvPr id="32" name="rc32"/>
            <p:cNvSpPr/>
            <p:nvPr/>
          </p:nvSpPr>
          <p:spPr>
            <a:xfrm>
              <a:off x="3425872" y="4028121"/>
              <a:ext cx="238470" cy="114845"/>
            </a:xfrm>
            <a:prstGeom prst="rect">
              <a:avLst/>
            </a:prstGeom>
            <a:solidFill>
              <a:srgbClr val="E2231A">
                <a:alpha val="100000"/>
              </a:srgbClr>
            </a:solidFill>
          </p:spPr>
          <p:txBody>
            <a:bodyPr/>
            <a:lstStyle/>
            <a:p/>
          </p:txBody>
        </p:sp>
        <p:sp>
          <p:nvSpPr>
            <p:cNvPr id="33" name="rc33"/>
            <p:cNvSpPr/>
            <p:nvPr/>
          </p:nvSpPr>
          <p:spPr>
            <a:xfrm>
              <a:off x="3690840" y="4022213"/>
              <a:ext cx="238470" cy="120753"/>
            </a:xfrm>
            <a:prstGeom prst="rect">
              <a:avLst/>
            </a:prstGeom>
            <a:solidFill>
              <a:srgbClr val="E2231A">
                <a:alpha val="100000"/>
              </a:srgbClr>
            </a:solidFill>
          </p:spPr>
          <p:txBody>
            <a:bodyPr/>
            <a:lstStyle/>
            <a:p/>
          </p:txBody>
        </p:sp>
        <p:sp>
          <p:nvSpPr>
            <p:cNvPr id="34" name="rc34"/>
            <p:cNvSpPr/>
            <p:nvPr/>
          </p:nvSpPr>
          <p:spPr>
            <a:xfrm>
              <a:off x="3955807" y="3998689"/>
              <a:ext cx="238470" cy="144277"/>
            </a:xfrm>
            <a:prstGeom prst="rect">
              <a:avLst/>
            </a:prstGeom>
            <a:solidFill>
              <a:srgbClr val="E2231A">
                <a:alpha val="100000"/>
              </a:srgbClr>
            </a:solidFill>
          </p:spPr>
          <p:txBody>
            <a:bodyPr/>
            <a:lstStyle/>
            <a:p/>
          </p:txBody>
        </p:sp>
        <p:sp>
          <p:nvSpPr>
            <p:cNvPr id="35" name="rc35"/>
            <p:cNvSpPr/>
            <p:nvPr/>
          </p:nvSpPr>
          <p:spPr>
            <a:xfrm>
              <a:off x="4220774" y="4022790"/>
              <a:ext cx="238470" cy="120176"/>
            </a:xfrm>
            <a:prstGeom prst="rect">
              <a:avLst/>
            </a:prstGeom>
            <a:solidFill>
              <a:srgbClr val="E2231A">
                <a:alpha val="100000"/>
              </a:srgbClr>
            </a:solidFill>
          </p:spPr>
          <p:txBody>
            <a:bodyPr/>
            <a:lstStyle/>
            <a:p/>
          </p:txBody>
        </p:sp>
        <p:sp>
          <p:nvSpPr>
            <p:cNvPr id="36" name="rc36"/>
            <p:cNvSpPr/>
            <p:nvPr/>
          </p:nvSpPr>
          <p:spPr>
            <a:xfrm>
              <a:off x="4485741" y="4038943"/>
              <a:ext cx="238470" cy="104022"/>
            </a:xfrm>
            <a:prstGeom prst="rect">
              <a:avLst/>
            </a:prstGeom>
            <a:solidFill>
              <a:srgbClr val="E2231A">
                <a:alpha val="100000"/>
              </a:srgbClr>
            </a:solidFill>
          </p:spPr>
          <p:txBody>
            <a:bodyPr/>
            <a:lstStyle/>
            <a:p/>
          </p:txBody>
        </p:sp>
        <p:sp>
          <p:nvSpPr>
            <p:cNvPr id="37" name="rc37"/>
            <p:cNvSpPr/>
            <p:nvPr/>
          </p:nvSpPr>
          <p:spPr>
            <a:xfrm>
              <a:off x="4750709" y="3965635"/>
              <a:ext cx="238470" cy="177331"/>
            </a:xfrm>
            <a:prstGeom prst="rect">
              <a:avLst/>
            </a:prstGeom>
            <a:solidFill>
              <a:srgbClr val="E2231A">
                <a:alpha val="100000"/>
              </a:srgbClr>
            </a:solidFill>
          </p:spPr>
          <p:txBody>
            <a:bodyPr/>
            <a:lstStyle/>
            <a:p/>
          </p:txBody>
        </p:sp>
        <p:sp>
          <p:nvSpPr>
            <p:cNvPr id="38" name="rc38"/>
            <p:cNvSpPr/>
            <p:nvPr/>
          </p:nvSpPr>
          <p:spPr>
            <a:xfrm>
              <a:off x="5015676" y="3991713"/>
              <a:ext cx="238470" cy="151253"/>
            </a:xfrm>
            <a:prstGeom prst="rect">
              <a:avLst/>
            </a:prstGeom>
            <a:solidFill>
              <a:srgbClr val="E2231A">
                <a:alpha val="100000"/>
              </a:srgbClr>
            </a:solidFill>
          </p:spPr>
          <p:txBody>
            <a:bodyPr/>
            <a:lstStyle/>
            <a:p/>
          </p:txBody>
        </p:sp>
        <p:sp>
          <p:nvSpPr>
            <p:cNvPr id="39" name="rc39"/>
            <p:cNvSpPr/>
            <p:nvPr/>
          </p:nvSpPr>
          <p:spPr>
            <a:xfrm>
              <a:off x="5280643" y="3999328"/>
              <a:ext cx="238470" cy="143637"/>
            </a:xfrm>
            <a:prstGeom prst="rect">
              <a:avLst/>
            </a:prstGeom>
            <a:solidFill>
              <a:srgbClr val="E2231A">
                <a:alpha val="100000"/>
              </a:srgbClr>
            </a:solidFill>
          </p:spPr>
          <p:txBody>
            <a:bodyPr/>
            <a:lstStyle/>
            <a:p/>
          </p:txBody>
        </p:sp>
        <p:sp>
          <p:nvSpPr>
            <p:cNvPr id="40" name="rc40"/>
            <p:cNvSpPr/>
            <p:nvPr/>
          </p:nvSpPr>
          <p:spPr>
            <a:xfrm>
              <a:off x="5545610" y="3990491"/>
              <a:ext cx="238470" cy="152475"/>
            </a:xfrm>
            <a:prstGeom prst="rect">
              <a:avLst/>
            </a:prstGeom>
            <a:solidFill>
              <a:srgbClr val="E2231A">
                <a:alpha val="100000"/>
              </a:srgbClr>
            </a:solidFill>
          </p:spPr>
          <p:txBody>
            <a:bodyPr/>
            <a:lstStyle/>
            <a:p/>
          </p:txBody>
        </p:sp>
        <p:sp>
          <p:nvSpPr>
            <p:cNvPr id="41" name="rc41"/>
            <p:cNvSpPr/>
            <p:nvPr/>
          </p:nvSpPr>
          <p:spPr>
            <a:xfrm>
              <a:off x="5810578" y="3856258"/>
              <a:ext cx="238470" cy="286707"/>
            </a:xfrm>
            <a:prstGeom prst="rect">
              <a:avLst/>
            </a:prstGeom>
            <a:solidFill>
              <a:srgbClr val="E2231A">
                <a:alpha val="100000"/>
              </a:srgbClr>
            </a:solidFill>
          </p:spPr>
          <p:txBody>
            <a:bodyPr/>
            <a:lstStyle/>
            <a:p/>
          </p:txBody>
        </p:sp>
        <p:sp>
          <p:nvSpPr>
            <p:cNvPr id="42" name="rc42"/>
            <p:cNvSpPr/>
            <p:nvPr/>
          </p:nvSpPr>
          <p:spPr>
            <a:xfrm>
              <a:off x="6075545" y="3962306"/>
              <a:ext cx="238470" cy="180660"/>
            </a:xfrm>
            <a:prstGeom prst="rect">
              <a:avLst/>
            </a:prstGeom>
            <a:solidFill>
              <a:srgbClr val="E2231A">
                <a:alpha val="100000"/>
              </a:srgbClr>
            </a:solidFill>
          </p:spPr>
          <p:txBody>
            <a:bodyPr/>
            <a:lstStyle/>
            <a:p/>
          </p:txBody>
        </p:sp>
        <p:sp>
          <p:nvSpPr>
            <p:cNvPr id="43" name="rc43"/>
            <p:cNvSpPr/>
            <p:nvPr/>
          </p:nvSpPr>
          <p:spPr>
            <a:xfrm>
              <a:off x="6340512" y="3864434"/>
              <a:ext cx="238470" cy="278531"/>
            </a:xfrm>
            <a:prstGeom prst="rect">
              <a:avLst/>
            </a:prstGeom>
            <a:solidFill>
              <a:srgbClr val="E2231A">
                <a:alpha val="100000"/>
              </a:srgbClr>
            </a:solidFill>
          </p:spPr>
          <p:txBody>
            <a:bodyPr/>
            <a:lstStyle/>
            <a:p/>
          </p:txBody>
        </p:sp>
        <p:sp>
          <p:nvSpPr>
            <p:cNvPr id="44" name="rc44"/>
            <p:cNvSpPr/>
            <p:nvPr/>
          </p:nvSpPr>
          <p:spPr>
            <a:xfrm>
              <a:off x="6605479" y="3824446"/>
              <a:ext cx="238470" cy="318519"/>
            </a:xfrm>
            <a:prstGeom prst="rect">
              <a:avLst/>
            </a:prstGeom>
            <a:solidFill>
              <a:srgbClr val="E2231A">
                <a:alpha val="100000"/>
              </a:srgbClr>
            </a:solidFill>
          </p:spPr>
          <p:txBody>
            <a:bodyPr/>
            <a:lstStyle/>
            <a:p/>
          </p:txBody>
        </p:sp>
        <p:sp>
          <p:nvSpPr>
            <p:cNvPr id="45" name="rc45"/>
            <p:cNvSpPr/>
            <p:nvPr/>
          </p:nvSpPr>
          <p:spPr>
            <a:xfrm>
              <a:off x="6870447" y="3810575"/>
              <a:ext cx="238470" cy="332390"/>
            </a:xfrm>
            <a:prstGeom prst="rect">
              <a:avLst/>
            </a:prstGeom>
            <a:solidFill>
              <a:srgbClr val="E2231A">
                <a:alpha val="100000"/>
              </a:srgbClr>
            </a:solidFill>
          </p:spPr>
          <p:txBody>
            <a:bodyPr/>
            <a:lstStyle/>
            <a:p/>
          </p:txBody>
        </p:sp>
        <p:sp>
          <p:nvSpPr>
            <p:cNvPr id="46" name="rc46"/>
            <p:cNvSpPr/>
            <p:nvPr/>
          </p:nvSpPr>
          <p:spPr>
            <a:xfrm>
              <a:off x="7135414" y="3782913"/>
              <a:ext cx="238470" cy="360053"/>
            </a:xfrm>
            <a:prstGeom prst="rect">
              <a:avLst/>
            </a:prstGeom>
            <a:solidFill>
              <a:srgbClr val="E2231A">
                <a:alpha val="100000"/>
              </a:srgbClr>
            </a:solidFill>
          </p:spPr>
          <p:txBody>
            <a:bodyPr/>
            <a:lstStyle/>
            <a:p/>
          </p:txBody>
        </p:sp>
        <p:sp>
          <p:nvSpPr>
            <p:cNvPr id="47" name="rc47"/>
            <p:cNvSpPr/>
            <p:nvPr/>
          </p:nvSpPr>
          <p:spPr>
            <a:xfrm>
              <a:off x="7400381" y="3841026"/>
              <a:ext cx="238470" cy="301939"/>
            </a:xfrm>
            <a:prstGeom prst="rect">
              <a:avLst/>
            </a:prstGeom>
            <a:solidFill>
              <a:srgbClr val="E2231A">
                <a:alpha val="100000"/>
              </a:srgbClr>
            </a:solidFill>
          </p:spPr>
          <p:txBody>
            <a:bodyPr/>
            <a:lstStyle/>
            <a:p/>
          </p:txBody>
        </p:sp>
        <p:sp>
          <p:nvSpPr>
            <p:cNvPr id="48" name="rc48"/>
            <p:cNvSpPr/>
            <p:nvPr/>
          </p:nvSpPr>
          <p:spPr>
            <a:xfrm>
              <a:off x="7665348" y="3904075"/>
              <a:ext cx="238470" cy="238891"/>
            </a:xfrm>
            <a:prstGeom prst="rect">
              <a:avLst/>
            </a:prstGeom>
            <a:solidFill>
              <a:srgbClr val="E2231A">
                <a:alpha val="100000"/>
              </a:srgbClr>
            </a:solidFill>
          </p:spPr>
          <p:txBody>
            <a:bodyPr/>
            <a:lstStyle/>
            <a:p/>
          </p:txBody>
        </p:sp>
        <p:sp>
          <p:nvSpPr>
            <p:cNvPr id="49" name="rc49"/>
            <p:cNvSpPr/>
            <p:nvPr/>
          </p:nvSpPr>
          <p:spPr>
            <a:xfrm>
              <a:off x="7930316" y="3873777"/>
              <a:ext cx="238470" cy="269189"/>
            </a:xfrm>
            <a:prstGeom prst="rect">
              <a:avLst/>
            </a:prstGeom>
            <a:solidFill>
              <a:srgbClr val="E2231A">
                <a:alpha val="100000"/>
              </a:srgbClr>
            </a:solidFill>
          </p:spPr>
          <p:txBody>
            <a:bodyPr/>
            <a:lstStyle/>
            <a:p/>
          </p:txBody>
        </p:sp>
        <p:sp>
          <p:nvSpPr>
            <p:cNvPr id="50" name="rc50"/>
            <p:cNvSpPr/>
            <p:nvPr/>
          </p:nvSpPr>
          <p:spPr>
            <a:xfrm>
              <a:off x="1306134" y="3203616"/>
              <a:ext cx="238470" cy="785749"/>
            </a:xfrm>
            <a:prstGeom prst="rect">
              <a:avLst/>
            </a:prstGeom>
            <a:solidFill>
              <a:srgbClr val="B3B3B3">
                <a:alpha val="100000"/>
              </a:srgbClr>
            </a:solidFill>
          </p:spPr>
          <p:txBody>
            <a:bodyPr/>
            <a:lstStyle/>
            <a:p/>
          </p:txBody>
        </p:sp>
        <p:sp>
          <p:nvSpPr>
            <p:cNvPr id="51" name="rc51"/>
            <p:cNvSpPr/>
            <p:nvPr/>
          </p:nvSpPr>
          <p:spPr>
            <a:xfrm>
              <a:off x="1571101" y="3224387"/>
              <a:ext cx="238470" cy="794203"/>
            </a:xfrm>
            <a:prstGeom prst="rect">
              <a:avLst/>
            </a:prstGeom>
            <a:solidFill>
              <a:srgbClr val="B3B3B3">
                <a:alpha val="100000"/>
              </a:srgbClr>
            </a:solidFill>
          </p:spPr>
          <p:txBody>
            <a:bodyPr/>
            <a:lstStyle/>
            <a:p/>
          </p:txBody>
        </p:sp>
        <p:sp>
          <p:nvSpPr>
            <p:cNvPr id="52" name="rc52"/>
            <p:cNvSpPr/>
            <p:nvPr/>
          </p:nvSpPr>
          <p:spPr>
            <a:xfrm>
              <a:off x="1836069" y="3128344"/>
              <a:ext cx="238470" cy="863642"/>
            </a:xfrm>
            <a:prstGeom prst="rect">
              <a:avLst/>
            </a:prstGeom>
            <a:solidFill>
              <a:srgbClr val="B3B3B3">
                <a:alpha val="100000"/>
              </a:srgbClr>
            </a:solidFill>
          </p:spPr>
          <p:txBody>
            <a:bodyPr/>
            <a:lstStyle/>
            <a:p/>
          </p:txBody>
        </p:sp>
        <p:sp>
          <p:nvSpPr>
            <p:cNvPr id="53" name="rc53"/>
            <p:cNvSpPr/>
            <p:nvPr/>
          </p:nvSpPr>
          <p:spPr>
            <a:xfrm>
              <a:off x="2101036" y="3098336"/>
              <a:ext cx="238470" cy="904200"/>
            </a:xfrm>
            <a:prstGeom prst="rect">
              <a:avLst/>
            </a:prstGeom>
            <a:solidFill>
              <a:srgbClr val="B3B3B3">
                <a:alpha val="100000"/>
              </a:srgbClr>
            </a:solidFill>
          </p:spPr>
          <p:txBody>
            <a:bodyPr/>
            <a:lstStyle/>
            <a:p/>
          </p:txBody>
        </p:sp>
        <p:sp>
          <p:nvSpPr>
            <p:cNvPr id="54" name="rc54"/>
            <p:cNvSpPr/>
            <p:nvPr/>
          </p:nvSpPr>
          <p:spPr>
            <a:xfrm>
              <a:off x="2366003" y="3138111"/>
              <a:ext cx="238470" cy="844656"/>
            </a:xfrm>
            <a:prstGeom prst="rect">
              <a:avLst/>
            </a:prstGeom>
            <a:solidFill>
              <a:srgbClr val="B3B3B3">
                <a:alpha val="100000"/>
              </a:srgbClr>
            </a:solidFill>
          </p:spPr>
          <p:txBody>
            <a:bodyPr/>
            <a:lstStyle/>
            <a:p/>
          </p:txBody>
        </p:sp>
        <p:sp>
          <p:nvSpPr>
            <p:cNvPr id="55" name="rc55"/>
            <p:cNvSpPr/>
            <p:nvPr/>
          </p:nvSpPr>
          <p:spPr>
            <a:xfrm>
              <a:off x="2630970" y="3120295"/>
              <a:ext cx="238470" cy="854090"/>
            </a:xfrm>
            <a:prstGeom prst="rect">
              <a:avLst/>
            </a:prstGeom>
            <a:solidFill>
              <a:srgbClr val="B3B3B3">
                <a:alpha val="100000"/>
              </a:srgbClr>
            </a:solidFill>
          </p:spPr>
          <p:txBody>
            <a:bodyPr/>
            <a:lstStyle/>
            <a:p/>
          </p:txBody>
        </p:sp>
        <p:sp>
          <p:nvSpPr>
            <p:cNvPr id="56" name="rc56"/>
            <p:cNvSpPr/>
            <p:nvPr/>
          </p:nvSpPr>
          <p:spPr>
            <a:xfrm>
              <a:off x="2895938" y="3104652"/>
              <a:ext cx="238470" cy="909230"/>
            </a:xfrm>
            <a:prstGeom prst="rect">
              <a:avLst/>
            </a:prstGeom>
            <a:solidFill>
              <a:srgbClr val="B3B3B3">
                <a:alpha val="100000"/>
              </a:srgbClr>
            </a:solidFill>
          </p:spPr>
          <p:txBody>
            <a:bodyPr/>
            <a:lstStyle/>
            <a:p/>
          </p:txBody>
        </p:sp>
        <p:sp>
          <p:nvSpPr>
            <p:cNvPr id="57" name="rc57"/>
            <p:cNvSpPr/>
            <p:nvPr/>
          </p:nvSpPr>
          <p:spPr>
            <a:xfrm>
              <a:off x="3160905" y="3063389"/>
              <a:ext cx="238470" cy="945098"/>
            </a:xfrm>
            <a:prstGeom prst="rect">
              <a:avLst/>
            </a:prstGeom>
            <a:solidFill>
              <a:srgbClr val="B3B3B3">
                <a:alpha val="100000"/>
              </a:srgbClr>
            </a:solidFill>
          </p:spPr>
          <p:txBody>
            <a:bodyPr/>
            <a:lstStyle/>
            <a:p/>
          </p:txBody>
        </p:sp>
        <p:sp>
          <p:nvSpPr>
            <p:cNvPr id="58" name="rc58"/>
            <p:cNvSpPr/>
            <p:nvPr/>
          </p:nvSpPr>
          <p:spPr>
            <a:xfrm>
              <a:off x="3425872" y="3139485"/>
              <a:ext cx="238470" cy="888635"/>
            </a:xfrm>
            <a:prstGeom prst="rect">
              <a:avLst/>
            </a:prstGeom>
            <a:solidFill>
              <a:srgbClr val="B3B3B3">
                <a:alpha val="100000"/>
              </a:srgbClr>
            </a:solidFill>
          </p:spPr>
          <p:txBody>
            <a:bodyPr/>
            <a:lstStyle/>
            <a:p/>
          </p:txBody>
        </p:sp>
        <p:sp>
          <p:nvSpPr>
            <p:cNvPr id="59" name="rc59"/>
            <p:cNvSpPr/>
            <p:nvPr/>
          </p:nvSpPr>
          <p:spPr>
            <a:xfrm>
              <a:off x="3690840" y="3240055"/>
              <a:ext cx="238470" cy="782158"/>
            </a:xfrm>
            <a:prstGeom prst="rect">
              <a:avLst/>
            </a:prstGeom>
            <a:solidFill>
              <a:srgbClr val="B3B3B3">
                <a:alpha val="100000"/>
              </a:srgbClr>
            </a:solidFill>
          </p:spPr>
          <p:txBody>
            <a:bodyPr/>
            <a:lstStyle/>
            <a:p/>
          </p:txBody>
        </p:sp>
        <p:sp>
          <p:nvSpPr>
            <p:cNvPr id="60" name="rc60"/>
            <p:cNvSpPr/>
            <p:nvPr/>
          </p:nvSpPr>
          <p:spPr>
            <a:xfrm>
              <a:off x="3955807" y="3264701"/>
              <a:ext cx="238470" cy="733988"/>
            </a:xfrm>
            <a:prstGeom prst="rect">
              <a:avLst/>
            </a:prstGeom>
            <a:solidFill>
              <a:srgbClr val="B3B3B3">
                <a:alpha val="100000"/>
              </a:srgbClr>
            </a:solidFill>
          </p:spPr>
          <p:txBody>
            <a:bodyPr/>
            <a:lstStyle/>
            <a:p/>
          </p:txBody>
        </p:sp>
        <p:sp>
          <p:nvSpPr>
            <p:cNvPr id="61" name="rc61"/>
            <p:cNvSpPr/>
            <p:nvPr/>
          </p:nvSpPr>
          <p:spPr>
            <a:xfrm>
              <a:off x="4220774" y="3419044"/>
              <a:ext cx="238470" cy="603745"/>
            </a:xfrm>
            <a:prstGeom prst="rect">
              <a:avLst/>
            </a:prstGeom>
            <a:solidFill>
              <a:srgbClr val="B3B3B3">
                <a:alpha val="100000"/>
              </a:srgbClr>
            </a:solidFill>
          </p:spPr>
          <p:txBody>
            <a:bodyPr/>
            <a:lstStyle/>
            <a:p/>
          </p:txBody>
        </p:sp>
        <p:sp>
          <p:nvSpPr>
            <p:cNvPr id="62" name="rc62"/>
            <p:cNvSpPr/>
            <p:nvPr/>
          </p:nvSpPr>
          <p:spPr>
            <a:xfrm>
              <a:off x="4485741" y="3392522"/>
              <a:ext cx="238470" cy="646421"/>
            </a:xfrm>
            <a:prstGeom prst="rect">
              <a:avLst/>
            </a:prstGeom>
            <a:solidFill>
              <a:srgbClr val="B3B3B3">
                <a:alpha val="100000"/>
              </a:srgbClr>
            </a:solidFill>
          </p:spPr>
          <p:txBody>
            <a:bodyPr/>
            <a:lstStyle/>
            <a:p/>
          </p:txBody>
        </p:sp>
        <p:sp>
          <p:nvSpPr>
            <p:cNvPr id="63" name="rc63"/>
            <p:cNvSpPr/>
            <p:nvPr/>
          </p:nvSpPr>
          <p:spPr>
            <a:xfrm>
              <a:off x="4750709" y="3288079"/>
              <a:ext cx="238470" cy="677556"/>
            </a:xfrm>
            <a:prstGeom prst="rect">
              <a:avLst/>
            </a:prstGeom>
            <a:solidFill>
              <a:srgbClr val="B3B3B3">
                <a:alpha val="100000"/>
              </a:srgbClr>
            </a:solidFill>
          </p:spPr>
          <p:txBody>
            <a:bodyPr/>
            <a:lstStyle/>
            <a:p/>
          </p:txBody>
        </p:sp>
        <p:sp>
          <p:nvSpPr>
            <p:cNvPr id="64" name="rc64"/>
            <p:cNvSpPr/>
            <p:nvPr/>
          </p:nvSpPr>
          <p:spPr>
            <a:xfrm>
              <a:off x="5015676" y="3553477"/>
              <a:ext cx="238470" cy="438235"/>
            </a:xfrm>
            <a:prstGeom prst="rect">
              <a:avLst/>
            </a:prstGeom>
            <a:solidFill>
              <a:srgbClr val="B3B3B3">
                <a:alpha val="100000"/>
              </a:srgbClr>
            </a:solidFill>
          </p:spPr>
          <p:txBody>
            <a:bodyPr/>
            <a:lstStyle/>
            <a:p/>
          </p:txBody>
        </p:sp>
        <p:sp>
          <p:nvSpPr>
            <p:cNvPr id="65" name="rc65"/>
            <p:cNvSpPr/>
            <p:nvPr/>
          </p:nvSpPr>
          <p:spPr>
            <a:xfrm>
              <a:off x="5280643" y="3521095"/>
              <a:ext cx="238470" cy="478233"/>
            </a:xfrm>
            <a:prstGeom prst="rect">
              <a:avLst/>
            </a:prstGeom>
            <a:solidFill>
              <a:srgbClr val="B3B3B3">
                <a:alpha val="100000"/>
              </a:srgbClr>
            </a:solidFill>
          </p:spPr>
          <p:txBody>
            <a:bodyPr/>
            <a:lstStyle/>
            <a:p/>
          </p:txBody>
        </p:sp>
        <p:sp>
          <p:nvSpPr>
            <p:cNvPr id="66" name="rc66"/>
            <p:cNvSpPr/>
            <p:nvPr/>
          </p:nvSpPr>
          <p:spPr>
            <a:xfrm>
              <a:off x="5545610" y="3585131"/>
              <a:ext cx="238470" cy="405359"/>
            </a:xfrm>
            <a:prstGeom prst="rect">
              <a:avLst/>
            </a:prstGeom>
            <a:solidFill>
              <a:srgbClr val="B3B3B3">
                <a:alpha val="100000"/>
              </a:srgbClr>
            </a:solidFill>
          </p:spPr>
          <p:txBody>
            <a:bodyPr/>
            <a:lstStyle/>
            <a:p/>
          </p:txBody>
        </p:sp>
        <p:sp>
          <p:nvSpPr>
            <p:cNvPr id="67" name="rc67"/>
            <p:cNvSpPr/>
            <p:nvPr/>
          </p:nvSpPr>
          <p:spPr>
            <a:xfrm>
              <a:off x="5810578" y="3419392"/>
              <a:ext cx="238470" cy="436866"/>
            </a:xfrm>
            <a:prstGeom prst="rect">
              <a:avLst/>
            </a:prstGeom>
            <a:solidFill>
              <a:srgbClr val="B3B3B3">
                <a:alpha val="100000"/>
              </a:srgbClr>
            </a:solidFill>
          </p:spPr>
          <p:txBody>
            <a:bodyPr/>
            <a:lstStyle/>
            <a:p/>
          </p:txBody>
        </p:sp>
        <p:sp>
          <p:nvSpPr>
            <p:cNvPr id="68" name="rc68"/>
            <p:cNvSpPr/>
            <p:nvPr/>
          </p:nvSpPr>
          <p:spPr>
            <a:xfrm>
              <a:off x="6075545" y="3718016"/>
              <a:ext cx="238470" cy="244290"/>
            </a:xfrm>
            <a:prstGeom prst="rect">
              <a:avLst/>
            </a:prstGeom>
            <a:solidFill>
              <a:srgbClr val="B3B3B3">
                <a:alpha val="100000"/>
              </a:srgbClr>
            </a:solidFill>
          </p:spPr>
          <p:txBody>
            <a:bodyPr/>
            <a:lstStyle/>
            <a:p/>
          </p:txBody>
        </p:sp>
        <p:sp>
          <p:nvSpPr>
            <p:cNvPr id="69" name="rc69"/>
            <p:cNvSpPr/>
            <p:nvPr/>
          </p:nvSpPr>
          <p:spPr>
            <a:xfrm>
              <a:off x="6340512" y="3355481"/>
              <a:ext cx="238470" cy="508953"/>
            </a:xfrm>
            <a:prstGeom prst="rect">
              <a:avLst/>
            </a:prstGeom>
            <a:solidFill>
              <a:srgbClr val="B3B3B3">
                <a:alpha val="100000"/>
              </a:srgbClr>
            </a:solidFill>
          </p:spPr>
          <p:txBody>
            <a:bodyPr/>
            <a:lstStyle/>
            <a:p/>
          </p:txBody>
        </p:sp>
        <p:sp>
          <p:nvSpPr>
            <p:cNvPr id="70" name="rc70"/>
            <p:cNvSpPr/>
            <p:nvPr/>
          </p:nvSpPr>
          <p:spPr>
            <a:xfrm>
              <a:off x="6605479" y="3371415"/>
              <a:ext cx="238470" cy="453031"/>
            </a:xfrm>
            <a:prstGeom prst="rect">
              <a:avLst/>
            </a:prstGeom>
            <a:solidFill>
              <a:srgbClr val="B3B3B3">
                <a:alpha val="100000"/>
              </a:srgbClr>
            </a:solidFill>
          </p:spPr>
          <p:txBody>
            <a:bodyPr/>
            <a:lstStyle/>
            <a:p/>
          </p:txBody>
        </p:sp>
        <p:sp>
          <p:nvSpPr>
            <p:cNvPr id="71" name="rc71"/>
            <p:cNvSpPr/>
            <p:nvPr/>
          </p:nvSpPr>
          <p:spPr>
            <a:xfrm>
              <a:off x="6870447" y="3501035"/>
              <a:ext cx="238470" cy="309540"/>
            </a:xfrm>
            <a:prstGeom prst="rect">
              <a:avLst/>
            </a:prstGeom>
            <a:solidFill>
              <a:srgbClr val="B3B3B3">
                <a:alpha val="100000"/>
              </a:srgbClr>
            </a:solidFill>
          </p:spPr>
          <p:txBody>
            <a:bodyPr/>
            <a:lstStyle/>
            <a:p/>
          </p:txBody>
        </p:sp>
        <p:sp>
          <p:nvSpPr>
            <p:cNvPr id="72" name="rc72"/>
            <p:cNvSpPr/>
            <p:nvPr/>
          </p:nvSpPr>
          <p:spPr>
            <a:xfrm>
              <a:off x="7135414" y="3520093"/>
              <a:ext cx="238470" cy="262819"/>
            </a:xfrm>
            <a:prstGeom prst="rect">
              <a:avLst/>
            </a:prstGeom>
            <a:solidFill>
              <a:srgbClr val="B3B3B3">
                <a:alpha val="100000"/>
              </a:srgbClr>
            </a:solidFill>
          </p:spPr>
          <p:txBody>
            <a:bodyPr/>
            <a:lstStyle/>
            <a:p/>
          </p:txBody>
        </p:sp>
        <p:sp>
          <p:nvSpPr>
            <p:cNvPr id="73" name="rc73"/>
            <p:cNvSpPr/>
            <p:nvPr/>
          </p:nvSpPr>
          <p:spPr>
            <a:xfrm>
              <a:off x="7400381" y="3529493"/>
              <a:ext cx="238470" cy="311533"/>
            </a:xfrm>
            <a:prstGeom prst="rect">
              <a:avLst/>
            </a:prstGeom>
            <a:solidFill>
              <a:srgbClr val="B3B3B3">
                <a:alpha val="100000"/>
              </a:srgbClr>
            </a:solidFill>
          </p:spPr>
          <p:txBody>
            <a:bodyPr/>
            <a:lstStyle/>
            <a:p/>
          </p:txBody>
        </p:sp>
        <p:sp>
          <p:nvSpPr>
            <p:cNvPr id="74" name="rc74"/>
            <p:cNvSpPr/>
            <p:nvPr/>
          </p:nvSpPr>
          <p:spPr>
            <a:xfrm>
              <a:off x="7665348" y="3608477"/>
              <a:ext cx="238470" cy="295598"/>
            </a:xfrm>
            <a:prstGeom prst="rect">
              <a:avLst/>
            </a:prstGeom>
            <a:solidFill>
              <a:srgbClr val="B3B3B3">
                <a:alpha val="100000"/>
              </a:srgbClr>
            </a:solidFill>
          </p:spPr>
          <p:txBody>
            <a:bodyPr/>
            <a:lstStyle/>
            <a:p/>
          </p:txBody>
        </p:sp>
        <p:sp>
          <p:nvSpPr>
            <p:cNvPr id="75" name="rc75"/>
            <p:cNvSpPr/>
            <p:nvPr/>
          </p:nvSpPr>
          <p:spPr>
            <a:xfrm>
              <a:off x="7930316" y="3586484"/>
              <a:ext cx="238470" cy="287293"/>
            </a:xfrm>
            <a:prstGeom prst="rect">
              <a:avLst/>
            </a:prstGeom>
            <a:solidFill>
              <a:srgbClr val="B3B3B3">
                <a:alpha val="100000"/>
              </a:srgbClr>
            </a:solidFill>
          </p:spPr>
          <p:txBody>
            <a:bodyPr/>
            <a:lstStyle/>
            <a:p/>
          </p:txBody>
        </p:sp>
        <p:sp>
          <p:nvSpPr>
            <p:cNvPr id="76" name="pl76"/>
            <p:cNvSpPr/>
            <p:nvPr/>
          </p:nvSpPr>
          <p:spPr>
            <a:xfrm>
              <a:off x="1425369" y="1875964"/>
              <a:ext cx="6624181" cy="334084"/>
            </a:xfrm>
            <a:custGeom>
              <a:avLst/>
              <a:pathLst>
                <a:path w="6624181" h="334084">
                  <a:moveTo>
                    <a:pt x="0" y="47726"/>
                  </a:moveTo>
                  <a:lnTo>
                    <a:pt x="264967" y="0"/>
                  </a:lnTo>
                  <a:lnTo>
                    <a:pt x="529934" y="47726"/>
                  </a:lnTo>
                  <a:lnTo>
                    <a:pt x="794901" y="23863"/>
                  </a:lnTo>
                  <a:lnTo>
                    <a:pt x="1059869" y="47726"/>
                  </a:lnTo>
                  <a:lnTo>
                    <a:pt x="1324836" y="71589"/>
                  </a:lnTo>
                  <a:lnTo>
                    <a:pt x="1589803" y="23863"/>
                  </a:lnTo>
                  <a:lnTo>
                    <a:pt x="1854770" y="23863"/>
                  </a:lnTo>
                  <a:lnTo>
                    <a:pt x="2119738" y="0"/>
                  </a:lnTo>
                  <a:lnTo>
                    <a:pt x="2384705" y="0"/>
                  </a:lnTo>
                  <a:lnTo>
                    <a:pt x="2649672" y="47726"/>
                  </a:lnTo>
                  <a:lnTo>
                    <a:pt x="2914639" y="0"/>
                  </a:lnTo>
                  <a:lnTo>
                    <a:pt x="3179607" y="0"/>
                  </a:lnTo>
                  <a:lnTo>
                    <a:pt x="3444574" y="71589"/>
                  </a:lnTo>
                  <a:lnTo>
                    <a:pt x="3709541" y="47726"/>
                  </a:lnTo>
                  <a:lnTo>
                    <a:pt x="3974508" y="47726"/>
                  </a:lnTo>
                  <a:lnTo>
                    <a:pt x="4239476" y="47726"/>
                  </a:lnTo>
                  <a:lnTo>
                    <a:pt x="4504443" y="214768"/>
                  </a:lnTo>
                  <a:lnTo>
                    <a:pt x="4769410" y="95452"/>
                  </a:lnTo>
                  <a:lnTo>
                    <a:pt x="5034377" y="214768"/>
                  </a:lnTo>
                  <a:lnTo>
                    <a:pt x="5299345" y="262495"/>
                  </a:lnTo>
                  <a:lnTo>
                    <a:pt x="5564312" y="286358"/>
                  </a:lnTo>
                  <a:lnTo>
                    <a:pt x="5829279" y="334084"/>
                  </a:lnTo>
                  <a:lnTo>
                    <a:pt x="6094246" y="262495"/>
                  </a:lnTo>
                  <a:lnTo>
                    <a:pt x="6359214" y="190905"/>
                  </a:lnTo>
                  <a:lnTo>
                    <a:pt x="6624181" y="214768"/>
                  </a:lnTo>
                </a:path>
              </a:pathLst>
            </a:custGeom>
            <a:ln w="27101" cap="flat">
              <a:solidFill>
                <a:srgbClr val="0058AB">
                  <a:alpha val="80000"/>
                </a:srgbClr>
              </a:solidFill>
              <a:prstDash val="solid"/>
              <a:round/>
            </a:ln>
          </p:spPr>
          <p:txBody>
            <a:bodyPr/>
            <a:lstStyle/>
            <a:p/>
          </p:txBody>
        </p:sp>
        <p:sp>
          <p:nvSpPr>
            <p:cNvPr id="77" name="pl77"/>
            <p:cNvSpPr/>
            <p:nvPr/>
          </p:nvSpPr>
          <p:spPr>
            <a:xfrm>
              <a:off x="1425369" y="2233912"/>
              <a:ext cx="6624181" cy="668169"/>
            </a:xfrm>
            <a:custGeom>
              <a:avLst/>
              <a:pathLst>
                <a:path w="6624181" h="668169">
                  <a:moveTo>
                    <a:pt x="0" y="477263"/>
                  </a:moveTo>
                  <a:lnTo>
                    <a:pt x="264967" y="453400"/>
                  </a:lnTo>
                  <a:lnTo>
                    <a:pt x="529934" y="572716"/>
                  </a:lnTo>
                  <a:lnTo>
                    <a:pt x="794901" y="596579"/>
                  </a:lnTo>
                  <a:lnTo>
                    <a:pt x="1059869" y="572716"/>
                  </a:lnTo>
                  <a:lnTo>
                    <a:pt x="1324836" y="596579"/>
                  </a:lnTo>
                  <a:lnTo>
                    <a:pt x="1589803" y="620442"/>
                  </a:lnTo>
                  <a:lnTo>
                    <a:pt x="1854770" y="668169"/>
                  </a:lnTo>
                  <a:lnTo>
                    <a:pt x="2119738" y="596579"/>
                  </a:lnTo>
                  <a:lnTo>
                    <a:pt x="2384705" y="477263"/>
                  </a:lnTo>
                  <a:lnTo>
                    <a:pt x="2649672" y="477263"/>
                  </a:lnTo>
                  <a:lnTo>
                    <a:pt x="2914639" y="310221"/>
                  </a:lnTo>
                  <a:lnTo>
                    <a:pt x="3179607" y="334084"/>
                  </a:lnTo>
                  <a:lnTo>
                    <a:pt x="3444574" y="453400"/>
                  </a:lnTo>
                  <a:lnTo>
                    <a:pt x="3709541" y="167042"/>
                  </a:lnTo>
                  <a:lnTo>
                    <a:pt x="3974508" y="214768"/>
                  </a:lnTo>
                  <a:lnTo>
                    <a:pt x="4239476" y="143179"/>
                  </a:lnTo>
                  <a:lnTo>
                    <a:pt x="4504443" y="310221"/>
                  </a:lnTo>
                  <a:lnTo>
                    <a:pt x="4769410" y="0"/>
                  </a:lnTo>
                  <a:lnTo>
                    <a:pt x="5034377" y="405674"/>
                  </a:lnTo>
                  <a:lnTo>
                    <a:pt x="5299345" y="381810"/>
                  </a:lnTo>
                  <a:lnTo>
                    <a:pt x="5564312" y="262495"/>
                  </a:lnTo>
                  <a:lnTo>
                    <a:pt x="5829279" y="262495"/>
                  </a:lnTo>
                  <a:lnTo>
                    <a:pt x="6094246" y="262495"/>
                  </a:lnTo>
                  <a:lnTo>
                    <a:pt x="6359214" y="167042"/>
                  </a:lnTo>
                  <a:lnTo>
                    <a:pt x="6624181" y="214768"/>
                  </a:lnTo>
                </a:path>
              </a:pathLst>
            </a:custGeom>
            <a:ln w="27101" cap="flat">
              <a:solidFill>
                <a:srgbClr val="333333">
                  <a:alpha val="80000"/>
                </a:srgbClr>
              </a:solidFill>
              <a:prstDash val="solid"/>
              <a:round/>
            </a:ln>
          </p:spPr>
          <p:txBody>
            <a:bodyPr/>
            <a:lstStyle/>
            <a:p/>
          </p:txBody>
        </p:sp>
        <p:sp>
          <p:nvSpPr>
            <p:cNvPr id="78" name="tx78"/>
            <p:cNvSpPr/>
            <p:nvPr/>
          </p:nvSpPr>
          <p:spPr>
            <a:xfrm>
              <a:off x="1355052"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79" name="tx79"/>
            <p:cNvSpPr/>
            <p:nvPr/>
          </p:nvSpPr>
          <p:spPr>
            <a:xfrm>
              <a:off x="2679888" y="17665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0" name="tx80"/>
            <p:cNvSpPr/>
            <p:nvPr/>
          </p:nvSpPr>
          <p:spPr>
            <a:xfrm>
              <a:off x="4004725"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1" name="tx81"/>
            <p:cNvSpPr/>
            <p:nvPr/>
          </p:nvSpPr>
          <p:spPr>
            <a:xfrm>
              <a:off x="5329561"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2" name="tx82"/>
            <p:cNvSpPr/>
            <p:nvPr/>
          </p:nvSpPr>
          <p:spPr>
            <a:xfrm>
              <a:off x="6389430" y="190968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3" name="tx83"/>
            <p:cNvSpPr/>
            <p:nvPr/>
          </p:nvSpPr>
          <p:spPr>
            <a:xfrm>
              <a:off x="6654397" y="195740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4" name="tx84"/>
            <p:cNvSpPr/>
            <p:nvPr/>
          </p:nvSpPr>
          <p:spPr>
            <a:xfrm>
              <a:off x="6919365" y="198127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5" name="tx85"/>
            <p:cNvSpPr/>
            <p:nvPr/>
          </p:nvSpPr>
          <p:spPr>
            <a:xfrm>
              <a:off x="7184332" y="202899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6" name="tx86"/>
            <p:cNvSpPr/>
            <p:nvPr/>
          </p:nvSpPr>
          <p:spPr>
            <a:xfrm>
              <a:off x="7449299" y="195740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7" name="tx87"/>
            <p:cNvSpPr/>
            <p:nvPr/>
          </p:nvSpPr>
          <p:spPr>
            <a:xfrm>
              <a:off x="7714266" y="188581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8" name="tx88"/>
            <p:cNvSpPr/>
            <p:nvPr/>
          </p:nvSpPr>
          <p:spPr>
            <a:xfrm>
              <a:off x="7979234" y="190968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9" name="tx89"/>
            <p:cNvSpPr/>
            <p:nvPr/>
          </p:nvSpPr>
          <p:spPr>
            <a:xfrm>
              <a:off x="1355052" y="277454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60</a:t>
              </a:r>
            </a:p>
          </p:txBody>
        </p:sp>
        <p:sp>
          <p:nvSpPr>
            <p:cNvPr id="90" name="tx90"/>
            <p:cNvSpPr/>
            <p:nvPr/>
          </p:nvSpPr>
          <p:spPr>
            <a:xfrm>
              <a:off x="2679888" y="289385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55</a:t>
              </a:r>
            </a:p>
          </p:txBody>
        </p:sp>
        <p:sp>
          <p:nvSpPr>
            <p:cNvPr id="91" name="tx91"/>
            <p:cNvSpPr/>
            <p:nvPr/>
          </p:nvSpPr>
          <p:spPr>
            <a:xfrm>
              <a:off x="4004725" y="277454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60</a:t>
              </a:r>
            </a:p>
          </p:txBody>
        </p:sp>
        <p:sp>
          <p:nvSpPr>
            <p:cNvPr id="92" name="tx92"/>
            <p:cNvSpPr/>
            <p:nvPr/>
          </p:nvSpPr>
          <p:spPr>
            <a:xfrm>
              <a:off x="5329561" y="251204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71</a:t>
              </a:r>
            </a:p>
          </p:txBody>
        </p:sp>
        <p:sp>
          <p:nvSpPr>
            <p:cNvPr id="93" name="tx93"/>
            <p:cNvSpPr/>
            <p:nvPr/>
          </p:nvSpPr>
          <p:spPr>
            <a:xfrm>
              <a:off x="6389430" y="270295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63</a:t>
              </a:r>
            </a:p>
          </p:txBody>
        </p:sp>
        <p:sp>
          <p:nvSpPr>
            <p:cNvPr id="94" name="tx94"/>
            <p:cNvSpPr/>
            <p:nvPr/>
          </p:nvSpPr>
          <p:spPr>
            <a:xfrm>
              <a:off x="6654397" y="267909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64</a:t>
              </a:r>
            </a:p>
          </p:txBody>
        </p:sp>
        <p:sp>
          <p:nvSpPr>
            <p:cNvPr id="95" name="tx95"/>
            <p:cNvSpPr/>
            <p:nvPr/>
          </p:nvSpPr>
          <p:spPr>
            <a:xfrm>
              <a:off x="6919365" y="255977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69</a:t>
              </a:r>
            </a:p>
          </p:txBody>
        </p:sp>
        <p:sp>
          <p:nvSpPr>
            <p:cNvPr id="96" name="tx96"/>
            <p:cNvSpPr/>
            <p:nvPr/>
          </p:nvSpPr>
          <p:spPr>
            <a:xfrm>
              <a:off x="7184332" y="255977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69</a:t>
              </a:r>
            </a:p>
          </p:txBody>
        </p:sp>
        <p:sp>
          <p:nvSpPr>
            <p:cNvPr id="97" name="tx97"/>
            <p:cNvSpPr/>
            <p:nvPr/>
          </p:nvSpPr>
          <p:spPr>
            <a:xfrm>
              <a:off x="7449299" y="255977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69</a:t>
              </a:r>
            </a:p>
          </p:txBody>
        </p:sp>
        <p:sp>
          <p:nvSpPr>
            <p:cNvPr id="98" name="tx98"/>
            <p:cNvSpPr/>
            <p:nvPr/>
          </p:nvSpPr>
          <p:spPr>
            <a:xfrm>
              <a:off x="7714266" y="24643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73</a:t>
              </a:r>
            </a:p>
          </p:txBody>
        </p:sp>
        <p:sp>
          <p:nvSpPr>
            <p:cNvPr id="99" name="tx99"/>
            <p:cNvSpPr/>
            <p:nvPr/>
          </p:nvSpPr>
          <p:spPr>
            <a:xfrm>
              <a:off x="7979234" y="251204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71</a:t>
              </a:r>
            </a:p>
          </p:txBody>
        </p:sp>
        <p:sp>
          <p:nvSpPr>
            <p:cNvPr id="100" name="tx100"/>
            <p:cNvSpPr/>
            <p:nvPr/>
          </p:nvSpPr>
          <p:spPr>
            <a:xfrm>
              <a:off x="1350069" y="402735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1" name="tx101"/>
            <p:cNvSpPr/>
            <p:nvPr/>
          </p:nvSpPr>
          <p:spPr>
            <a:xfrm>
              <a:off x="2674905" y="40198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2" name="tx102"/>
            <p:cNvSpPr/>
            <p:nvPr/>
          </p:nvSpPr>
          <p:spPr>
            <a:xfrm>
              <a:off x="3999741" y="403201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3" name="tx103"/>
            <p:cNvSpPr/>
            <p:nvPr/>
          </p:nvSpPr>
          <p:spPr>
            <a:xfrm>
              <a:off x="5324577" y="40323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4" name="tx104"/>
            <p:cNvSpPr/>
            <p:nvPr/>
          </p:nvSpPr>
          <p:spPr>
            <a:xfrm>
              <a:off x="6384447" y="396488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5" name="tx105"/>
            <p:cNvSpPr/>
            <p:nvPr/>
          </p:nvSpPr>
          <p:spPr>
            <a:xfrm>
              <a:off x="6649414" y="394489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06" name="tx106"/>
            <p:cNvSpPr/>
            <p:nvPr/>
          </p:nvSpPr>
          <p:spPr>
            <a:xfrm>
              <a:off x="6914381" y="39379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07" name="tx107"/>
            <p:cNvSpPr/>
            <p:nvPr/>
          </p:nvSpPr>
          <p:spPr>
            <a:xfrm>
              <a:off x="7179348" y="392412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a:t>
              </a:r>
            </a:p>
          </p:txBody>
        </p:sp>
        <p:sp>
          <p:nvSpPr>
            <p:cNvPr id="108" name="tx108"/>
            <p:cNvSpPr/>
            <p:nvPr/>
          </p:nvSpPr>
          <p:spPr>
            <a:xfrm>
              <a:off x="7444316" y="395318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09" name="tx109"/>
            <p:cNvSpPr/>
            <p:nvPr/>
          </p:nvSpPr>
          <p:spPr>
            <a:xfrm>
              <a:off x="7709283" y="398470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10" name="tx110"/>
            <p:cNvSpPr/>
            <p:nvPr/>
          </p:nvSpPr>
          <p:spPr>
            <a:xfrm>
              <a:off x="7974250" y="396955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11" name="tx111"/>
            <p:cNvSpPr/>
            <p:nvPr/>
          </p:nvSpPr>
          <p:spPr>
            <a:xfrm>
              <a:off x="1350069" y="35576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3.8</a:t>
              </a:r>
            </a:p>
          </p:txBody>
        </p:sp>
        <p:sp>
          <p:nvSpPr>
            <p:cNvPr id="112" name="tx112"/>
            <p:cNvSpPr/>
            <p:nvPr/>
          </p:nvSpPr>
          <p:spPr>
            <a:xfrm>
              <a:off x="2674905" y="35085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4.1</a:t>
              </a:r>
            </a:p>
          </p:txBody>
        </p:sp>
        <p:sp>
          <p:nvSpPr>
            <p:cNvPr id="113" name="tx113"/>
            <p:cNvSpPr/>
            <p:nvPr/>
          </p:nvSpPr>
          <p:spPr>
            <a:xfrm>
              <a:off x="3999741" y="359287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a:t>
              </a:r>
            </a:p>
          </p:txBody>
        </p:sp>
        <p:sp>
          <p:nvSpPr>
            <p:cNvPr id="114" name="tx114"/>
            <p:cNvSpPr/>
            <p:nvPr/>
          </p:nvSpPr>
          <p:spPr>
            <a:xfrm>
              <a:off x="5324577" y="372139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a:t>
              </a:r>
            </a:p>
          </p:txBody>
        </p:sp>
        <p:sp>
          <p:nvSpPr>
            <p:cNvPr id="115" name="tx115"/>
            <p:cNvSpPr/>
            <p:nvPr/>
          </p:nvSpPr>
          <p:spPr>
            <a:xfrm>
              <a:off x="6384447" y="357114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2.4</a:t>
              </a:r>
            </a:p>
          </p:txBody>
        </p:sp>
        <p:sp>
          <p:nvSpPr>
            <p:cNvPr id="116" name="tx116"/>
            <p:cNvSpPr/>
            <p:nvPr/>
          </p:nvSpPr>
          <p:spPr>
            <a:xfrm>
              <a:off x="6649414" y="355911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2.2</a:t>
              </a:r>
            </a:p>
          </p:txBody>
        </p:sp>
        <p:sp>
          <p:nvSpPr>
            <p:cNvPr id="117" name="tx117"/>
            <p:cNvSpPr/>
            <p:nvPr/>
          </p:nvSpPr>
          <p:spPr>
            <a:xfrm>
              <a:off x="6914381" y="361698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18" name="tx118"/>
            <p:cNvSpPr/>
            <p:nvPr/>
          </p:nvSpPr>
          <p:spPr>
            <a:xfrm>
              <a:off x="7179348" y="361268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19" name="tx119"/>
            <p:cNvSpPr/>
            <p:nvPr/>
          </p:nvSpPr>
          <p:spPr>
            <a:xfrm>
              <a:off x="7444316" y="364644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20" name="tx120"/>
            <p:cNvSpPr/>
            <p:nvPr/>
          </p:nvSpPr>
          <p:spPr>
            <a:xfrm>
              <a:off x="7709283" y="37174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121" name="tx121"/>
            <p:cNvSpPr/>
            <p:nvPr/>
          </p:nvSpPr>
          <p:spPr>
            <a:xfrm>
              <a:off x="7974250" y="369131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122" name="tx122"/>
            <p:cNvSpPr/>
            <p:nvPr/>
          </p:nvSpPr>
          <p:spPr>
            <a:xfrm>
              <a:off x="1350069" y="30871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123" name="tx123"/>
            <p:cNvSpPr/>
            <p:nvPr/>
          </p:nvSpPr>
          <p:spPr>
            <a:xfrm>
              <a:off x="2674905" y="30038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124" name="tx124"/>
            <p:cNvSpPr/>
            <p:nvPr/>
          </p:nvSpPr>
          <p:spPr>
            <a:xfrm>
              <a:off x="3999741" y="314825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a:t>
              </a:r>
            </a:p>
          </p:txBody>
        </p:sp>
        <p:sp>
          <p:nvSpPr>
            <p:cNvPr id="125" name="tx125"/>
            <p:cNvSpPr/>
            <p:nvPr/>
          </p:nvSpPr>
          <p:spPr>
            <a:xfrm>
              <a:off x="5369749" y="34046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6" name="tx126"/>
            <p:cNvSpPr/>
            <p:nvPr/>
          </p:nvSpPr>
          <p:spPr>
            <a:xfrm>
              <a:off x="6384447" y="323903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127" name="tx127"/>
            <p:cNvSpPr/>
            <p:nvPr/>
          </p:nvSpPr>
          <p:spPr>
            <a:xfrm>
              <a:off x="6649414" y="325496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28" name="tx128"/>
            <p:cNvSpPr/>
            <p:nvPr/>
          </p:nvSpPr>
          <p:spPr>
            <a:xfrm>
              <a:off x="6914381" y="338458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29" name="tx129"/>
            <p:cNvSpPr/>
            <p:nvPr/>
          </p:nvSpPr>
          <p:spPr>
            <a:xfrm>
              <a:off x="7224520" y="34036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0" name="tx130"/>
            <p:cNvSpPr/>
            <p:nvPr/>
          </p:nvSpPr>
          <p:spPr>
            <a:xfrm>
              <a:off x="7489487" y="34130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1" name="tx131"/>
            <p:cNvSpPr/>
            <p:nvPr/>
          </p:nvSpPr>
          <p:spPr>
            <a:xfrm>
              <a:off x="7709283" y="34920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32" name="tx132"/>
            <p:cNvSpPr/>
            <p:nvPr/>
          </p:nvSpPr>
          <p:spPr>
            <a:xfrm>
              <a:off x="7974250" y="347003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33" name="tx133"/>
            <p:cNvSpPr/>
            <p:nvPr/>
          </p:nvSpPr>
          <p:spPr>
            <a:xfrm>
              <a:off x="688596" y="4088376"/>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0M</a:t>
              </a:r>
            </a:p>
          </p:txBody>
        </p:sp>
        <p:sp>
          <p:nvSpPr>
            <p:cNvPr id="134" name="tx134"/>
            <p:cNvSpPr/>
            <p:nvPr/>
          </p:nvSpPr>
          <p:spPr>
            <a:xfrm>
              <a:off x="688596" y="3464998"/>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3M</a:t>
              </a:r>
            </a:p>
          </p:txBody>
        </p:sp>
        <p:sp>
          <p:nvSpPr>
            <p:cNvPr id="135" name="tx135"/>
            <p:cNvSpPr/>
            <p:nvPr/>
          </p:nvSpPr>
          <p:spPr>
            <a:xfrm>
              <a:off x="688596" y="2841619"/>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6M</a:t>
              </a:r>
            </a:p>
          </p:txBody>
        </p:sp>
        <p:sp>
          <p:nvSpPr>
            <p:cNvPr id="136" name="tx136"/>
            <p:cNvSpPr/>
            <p:nvPr/>
          </p:nvSpPr>
          <p:spPr>
            <a:xfrm>
              <a:off x="688596" y="2218240"/>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9M</a:t>
              </a:r>
            </a:p>
          </p:txBody>
        </p:sp>
        <p:sp>
          <p:nvSpPr>
            <p:cNvPr id="137" name="tx137"/>
            <p:cNvSpPr/>
            <p:nvPr/>
          </p:nvSpPr>
          <p:spPr>
            <a:xfrm>
              <a:off x="8574549" y="4088376"/>
              <a:ext cx="8476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a:t>
              </a:r>
            </a:p>
          </p:txBody>
        </p:sp>
        <p:sp>
          <p:nvSpPr>
            <p:cNvPr id="138" name="tx138"/>
            <p:cNvSpPr/>
            <p:nvPr/>
          </p:nvSpPr>
          <p:spPr>
            <a:xfrm>
              <a:off x="8574549" y="349179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a:t>
              </a:r>
            </a:p>
          </p:txBody>
        </p:sp>
        <p:sp>
          <p:nvSpPr>
            <p:cNvPr id="139" name="tx139"/>
            <p:cNvSpPr/>
            <p:nvPr/>
          </p:nvSpPr>
          <p:spPr>
            <a:xfrm>
              <a:off x="8574549" y="289521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a:t>
              </a:r>
            </a:p>
          </p:txBody>
        </p:sp>
        <p:sp>
          <p:nvSpPr>
            <p:cNvPr id="140" name="tx140"/>
            <p:cNvSpPr/>
            <p:nvPr/>
          </p:nvSpPr>
          <p:spPr>
            <a:xfrm>
              <a:off x="8574549" y="2298638"/>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a:t>
              </a:r>
            </a:p>
          </p:txBody>
        </p:sp>
        <p:sp>
          <p:nvSpPr>
            <p:cNvPr id="141" name="tx141"/>
            <p:cNvSpPr/>
            <p:nvPr/>
          </p:nvSpPr>
          <p:spPr>
            <a:xfrm>
              <a:off x="8574549" y="1702058"/>
              <a:ext cx="25429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100</a:t>
              </a:r>
            </a:p>
          </p:txBody>
        </p:sp>
        <p:sp>
          <p:nvSpPr>
            <p:cNvPr id="142" name="tx142"/>
            <p:cNvSpPr/>
            <p:nvPr/>
          </p:nvSpPr>
          <p:spPr>
            <a:xfrm rot="-5400000">
              <a:off x="1255840"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2000</a:t>
              </a:r>
            </a:p>
          </p:txBody>
        </p:sp>
        <p:sp>
          <p:nvSpPr>
            <p:cNvPr id="143" name="tx143"/>
            <p:cNvSpPr/>
            <p:nvPr/>
          </p:nvSpPr>
          <p:spPr>
            <a:xfrm rot="-5400000">
              <a:off x="2580676"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2005</a:t>
              </a:r>
            </a:p>
          </p:txBody>
        </p:sp>
        <p:sp>
          <p:nvSpPr>
            <p:cNvPr id="144" name="tx144"/>
            <p:cNvSpPr/>
            <p:nvPr/>
          </p:nvSpPr>
          <p:spPr>
            <a:xfrm rot="-5400000">
              <a:off x="390551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2010</a:t>
              </a:r>
            </a:p>
          </p:txBody>
        </p:sp>
        <p:sp>
          <p:nvSpPr>
            <p:cNvPr id="145" name="tx145"/>
            <p:cNvSpPr/>
            <p:nvPr/>
          </p:nvSpPr>
          <p:spPr>
            <a:xfrm rot="-5400000">
              <a:off x="523034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2015</a:t>
              </a:r>
            </a:p>
          </p:txBody>
        </p:sp>
        <p:sp>
          <p:nvSpPr>
            <p:cNvPr id="146" name="tx146"/>
            <p:cNvSpPr/>
            <p:nvPr/>
          </p:nvSpPr>
          <p:spPr>
            <a:xfrm rot="-5400000">
              <a:off x="6290218"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2019</a:t>
              </a:r>
            </a:p>
          </p:txBody>
        </p:sp>
        <p:sp>
          <p:nvSpPr>
            <p:cNvPr id="147" name="tx147"/>
            <p:cNvSpPr/>
            <p:nvPr/>
          </p:nvSpPr>
          <p:spPr>
            <a:xfrm rot="-5400000">
              <a:off x="6555185"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2020</a:t>
              </a:r>
            </a:p>
          </p:txBody>
        </p:sp>
        <p:sp>
          <p:nvSpPr>
            <p:cNvPr id="148" name="tx148"/>
            <p:cNvSpPr/>
            <p:nvPr/>
          </p:nvSpPr>
          <p:spPr>
            <a:xfrm rot="-5400000">
              <a:off x="682015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2021</a:t>
              </a:r>
            </a:p>
          </p:txBody>
        </p:sp>
        <p:sp>
          <p:nvSpPr>
            <p:cNvPr id="149" name="tx149"/>
            <p:cNvSpPr/>
            <p:nvPr/>
          </p:nvSpPr>
          <p:spPr>
            <a:xfrm rot="-5400000">
              <a:off x="708511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2022</a:t>
              </a:r>
            </a:p>
          </p:txBody>
        </p:sp>
        <p:sp>
          <p:nvSpPr>
            <p:cNvPr id="150" name="tx150"/>
            <p:cNvSpPr/>
            <p:nvPr/>
          </p:nvSpPr>
          <p:spPr>
            <a:xfrm rot="-5400000">
              <a:off x="735008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2023</a:t>
              </a:r>
            </a:p>
          </p:txBody>
        </p:sp>
        <p:sp>
          <p:nvSpPr>
            <p:cNvPr id="151" name="tx151"/>
            <p:cNvSpPr/>
            <p:nvPr/>
          </p:nvSpPr>
          <p:spPr>
            <a:xfrm rot="-5400000">
              <a:off x="7615054"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2024</a:t>
              </a:r>
            </a:p>
          </p:txBody>
        </p:sp>
        <p:sp>
          <p:nvSpPr>
            <p:cNvPr id="152" name="tx152"/>
            <p:cNvSpPr/>
            <p:nvPr/>
          </p:nvSpPr>
          <p:spPr>
            <a:xfrm rot="-5400000">
              <a:off x="7880021"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2025</a:t>
              </a:r>
            </a:p>
          </p:txBody>
        </p:sp>
        <p:sp>
          <p:nvSpPr>
            <p:cNvPr id="153" name="tx153"/>
            <p:cNvSpPr/>
            <p:nvPr/>
          </p:nvSpPr>
          <p:spPr>
            <a:xfrm rot="-5400000">
              <a:off x="-734851" y="2907149"/>
              <a:ext cx="240587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Un- and under-vaccinated (millions)</a:t>
              </a:r>
            </a:p>
          </p:txBody>
        </p:sp>
        <p:sp>
          <p:nvSpPr>
            <p:cNvPr id="154" name="tx154"/>
            <p:cNvSpPr/>
            <p:nvPr/>
          </p:nvSpPr>
          <p:spPr>
            <a:xfrm rot="5400000">
              <a:off x="8289532" y="2907149"/>
              <a:ext cx="132139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 Coverage (%)</a:t>
              </a:r>
            </a:p>
          </p:txBody>
        </p:sp>
        <p:sp>
          <p:nvSpPr>
            <p:cNvPr id="155" name="pl155"/>
            <p:cNvSpPr/>
            <p:nvPr/>
          </p:nvSpPr>
          <p:spPr>
            <a:xfrm>
              <a:off x="2888253" y="5157252"/>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6" name="pl156"/>
            <p:cNvSpPr/>
            <p:nvPr/>
          </p:nvSpPr>
          <p:spPr>
            <a:xfrm>
              <a:off x="3670437" y="5157252"/>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7" name="tx157"/>
            <p:cNvSpPr/>
            <p:nvPr/>
          </p:nvSpPr>
          <p:spPr>
            <a:xfrm>
              <a:off x="3155352"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a:t>
              </a:r>
            </a:p>
          </p:txBody>
        </p:sp>
        <p:sp>
          <p:nvSpPr>
            <p:cNvPr id="158" name="tx158"/>
            <p:cNvSpPr/>
            <p:nvPr/>
          </p:nvSpPr>
          <p:spPr>
            <a:xfrm>
              <a:off x="3937537"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MCV2</a:t>
              </a:r>
            </a:p>
          </p:txBody>
        </p:sp>
        <p:sp>
          <p:nvSpPr>
            <p:cNvPr id="159" name="rc159"/>
            <p:cNvSpPr/>
            <p:nvPr/>
          </p:nvSpPr>
          <p:spPr>
            <a:xfrm>
              <a:off x="4648443" y="5056524"/>
              <a:ext cx="201456" cy="201456"/>
            </a:xfrm>
            <a:prstGeom prst="rect">
              <a:avLst/>
            </a:prstGeom>
            <a:solidFill>
              <a:srgbClr val="E2231A">
                <a:alpha val="100000"/>
              </a:srgbClr>
            </a:solidFill>
          </p:spPr>
          <p:txBody>
            <a:bodyPr/>
            <a:lstStyle/>
            <a:p/>
          </p:txBody>
        </p:sp>
        <p:sp>
          <p:nvSpPr>
            <p:cNvPr id="160" name="rc160"/>
            <p:cNvSpPr/>
            <p:nvPr/>
          </p:nvSpPr>
          <p:spPr>
            <a:xfrm>
              <a:off x="5667822" y="5056524"/>
              <a:ext cx="201456" cy="201456"/>
            </a:xfrm>
            <a:prstGeom prst="rect">
              <a:avLst/>
            </a:prstGeom>
            <a:solidFill>
              <a:srgbClr val="B3B3B3">
                <a:alpha val="100000"/>
              </a:srgbClr>
            </a:solidFill>
          </p:spPr>
          <p:txBody>
            <a:bodyPr/>
            <a:lstStyle/>
            <a:p/>
          </p:txBody>
        </p:sp>
        <p:sp>
          <p:nvSpPr>
            <p:cNvPr id="161" name="tx161"/>
            <p:cNvSpPr/>
            <p:nvPr/>
          </p:nvSpPr>
          <p:spPr>
            <a:xfrm>
              <a:off x="4928488"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MCV1</a:t>
              </a:r>
            </a:p>
          </p:txBody>
        </p:sp>
        <p:sp>
          <p:nvSpPr>
            <p:cNvPr id="162" name="tx162"/>
            <p:cNvSpPr/>
            <p:nvPr/>
          </p:nvSpPr>
          <p:spPr>
            <a:xfrm>
              <a:off x="5947867"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MCV2</a:t>
              </a:r>
            </a:p>
          </p:txBody>
        </p:sp>
        <p:sp>
          <p:nvSpPr>
            <p:cNvPr id="163" name="tx163"/>
            <p:cNvSpPr/>
            <p:nvPr/>
          </p:nvSpPr>
          <p:spPr>
            <a:xfrm>
              <a:off x="963002" y="1437626"/>
              <a:ext cx="726691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MCV, LACR, 2000-2025</a:t>
              </a:r>
            </a:p>
          </p:txBody>
        </p:sp>
        <p:sp>
          <p:nvSpPr>
            <p:cNvPr id="164" name="pl164"/>
            <p:cNvSpPr/>
            <p:nvPr/>
          </p:nvSpPr>
          <p:spPr>
            <a:xfrm>
              <a:off x="2211555"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4022396"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6" name="pl166"/>
            <p:cNvSpPr/>
            <p:nvPr/>
          </p:nvSpPr>
          <p:spPr>
            <a:xfrm>
              <a:off x="5833237"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7" name="pl167"/>
            <p:cNvSpPr/>
            <p:nvPr/>
          </p:nvSpPr>
          <p:spPr>
            <a:xfrm>
              <a:off x="7644079"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8" name="pl168"/>
            <p:cNvSpPr/>
            <p:nvPr/>
          </p:nvSpPr>
          <p:spPr>
            <a:xfrm>
              <a:off x="963002" y="5898035"/>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9" name="pl169"/>
            <p:cNvSpPr/>
            <p:nvPr/>
          </p:nvSpPr>
          <p:spPr>
            <a:xfrm>
              <a:off x="963002" y="573561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0" name="pl170"/>
            <p:cNvSpPr/>
            <p:nvPr/>
          </p:nvSpPr>
          <p:spPr>
            <a:xfrm>
              <a:off x="963002" y="557319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1" name="pl171"/>
            <p:cNvSpPr/>
            <p:nvPr/>
          </p:nvSpPr>
          <p:spPr>
            <a:xfrm>
              <a:off x="1306134"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3116975"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4927817"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6738658"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5" name="rc175"/>
            <p:cNvSpPr/>
            <p:nvPr/>
          </p:nvSpPr>
          <p:spPr>
            <a:xfrm>
              <a:off x="1306134" y="5824947"/>
              <a:ext cx="2427304" cy="146176"/>
            </a:xfrm>
            <a:prstGeom prst="rect">
              <a:avLst/>
            </a:prstGeom>
            <a:solidFill>
              <a:srgbClr val="E2231A">
                <a:alpha val="100000"/>
              </a:srgbClr>
            </a:solidFill>
          </p:spPr>
          <p:txBody>
            <a:bodyPr/>
            <a:lstStyle/>
            <a:p/>
          </p:txBody>
        </p:sp>
        <p:sp>
          <p:nvSpPr>
            <p:cNvPr id="176" name="rc176"/>
            <p:cNvSpPr/>
            <p:nvPr/>
          </p:nvSpPr>
          <p:spPr>
            <a:xfrm>
              <a:off x="1306134" y="5662528"/>
              <a:ext cx="2081851" cy="146176"/>
            </a:xfrm>
            <a:prstGeom prst="rect">
              <a:avLst/>
            </a:prstGeom>
            <a:solidFill>
              <a:srgbClr val="E2231A">
                <a:alpha val="100000"/>
              </a:srgbClr>
            </a:solidFill>
          </p:spPr>
          <p:txBody>
            <a:bodyPr/>
            <a:lstStyle/>
            <a:p/>
          </p:txBody>
        </p:sp>
        <p:sp>
          <p:nvSpPr>
            <p:cNvPr id="177" name="rc177"/>
            <p:cNvSpPr/>
            <p:nvPr/>
          </p:nvSpPr>
          <p:spPr>
            <a:xfrm>
              <a:off x="1306134" y="5500109"/>
              <a:ext cx="2345886" cy="146176"/>
            </a:xfrm>
            <a:prstGeom prst="rect">
              <a:avLst/>
            </a:prstGeom>
            <a:solidFill>
              <a:srgbClr val="E2231A">
                <a:alpha val="100000"/>
              </a:srgbClr>
            </a:solidFill>
          </p:spPr>
          <p:txBody>
            <a:bodyPr/>
            <a:lstStyle/>
            <a:p/>
          </p:txBody>
        </p:sp>
        <p:sp>
          <p:nvSpPr>
            <p:cNvPr id="178" name="rc178"/>
            <p:cNvSpPr/>
            <p:nvPr/>
          </p:nvSpPr>
          <p:spPr>
            <a:xfrm>
              <a:off x="3733438" y="5824947"/>
              <a:ext cx="4435347" cy="146176"/>
            </a:xfrm>
            <a:prstGeom prst="rect">
              <a:avLst/>
            </a:prstGeom>
            <a:solidFill>
              <a:srgbClr val="B3B3B3">
                <a:alpha val="100000"/>
              </a:srgbClr>
            </a:solidFill>
          </p:spPr>
          <p:txBody>
            <a:bodyPr/>
            <a:lstStyle/>
            <a:p/>
          </p:txBody>
        </p:sp>
        <p:sp>
          <p:nvSpPr>
            <p:cNvPr id="179" name="rc179"/>
            <p:cNvSpPr/>
            <p:nvPr/>
          </p:nvSpPr>
          <p:spPr>
            <a:xfrm>
              <a:off x="3387986" y="5662528"/>
              <a:ext cx="2576033" cy="146176"/>
            </a:xfrm>
            <a:prstGeom prst="rect">
              <a:avLst/>
            </a:prstGeom>
            <a:solidFill>
              <a:srgbClr val="B3B3B3">
                <a:alpha val="100000"/>
              </a:srgbClr>
            </a:solidFill>
          </p:spPr>
          <p:txBody>
            <a:bodyPr/>
            <a:lstStyle/>
            <a:p/>
          </p:txBody>
        </p:sp>
        <p:sp>
          <p:nvSpPr>
            <p:cNvPr id="180" name="rc180"/>
            <p:cNvSpPr/>
            <p:nvPr/>
          </p:nvSpPr>
          <p:spPr>
            <a:xfrm>
              <a:off x="3652021" y="5500109"/>
              <a:ext cx="2503658" cy="146176"/>
            </a:xfrm>
            <a:prstGeom prst="rect">
              <a:avLst/>
            </a:prstGeom>
            <a:solidFill>
              <a:srgbClr val="B3B3B3">
                <a:alpha val="100000"/>
              </a:srgbClr>
            </a:solidFill>
          </p:spPr>
          <p:txBody>
            <a:bodyPr/>
            <a:lstStyle/>
            <a:p/>
          </p:txBody>
        </p:sp>
        <p:sp>
          <p:nvSpPr>
            <p:cNvPr id="181" name="tx181"/>
            <p:cNvSpPr/>
            <p:nvPr/>
          </p:nvSpPr>
          <p:spPr>
            <a:xfrm>
              <a:off x="2140447"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1.3</a:t>
              </a:r>
            </a:p>
          </p:txBody>
        </p:sp>
        <p:sp>
          <p:nvSpPr>
            <p:cNvPr id="182" name="tx182"/>
            <p:cNvSpPr/>
            <p:nvPr/>
          </p:nvSpPr>
          <p:spPr>
            <a:xfrm>
              <a:off x="1967721"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1.1</a:t>
              </a:r>
            </a:p>
          </p:txBody>
        </p:sp>
        <p:sp>
          <p:nvSpPr>
            <p:cNvPr id="183" name="tx183"/>
            <p:cNvSpPr/>
            <p:nvPr/>
          </p:nvSpPr>
          <p:spPr>
            <a:xfrm>
              <a:off x="2099739"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1.3</a:t>
              </a:r>
            </a:p>
          </p:txBody>
        </p:sp>
        <p:sp>
          <p:nvSpPr>
            <p:cNvPr id="184" name="tx184"/>
            <p:cNvSpPr/>
            <p:nvPr/>
          </p:nvSpPr>
          <p:spPr>
            <a:xfrm>
              <a:off x="5571773"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2.4</a:t>
              </a:r>
            </a:p>
          </p:txBody>
        </p:sp>
        <p:sp>
          <p:nvSpPr>
            <p:cNvPr id="185" name="tx185"/>
            <p:cNvSpPr/>
            <p:nvPr/>
          </p:nvSpPr>
          <p:spPr>
            <a:xfrm>
              <a:off x="4296664"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1.4</a:t>
              </a:r>
            </a:p>
          </p:txBody>
        </p:sp>
        <p:sp>
          <p:nvSpPr>
            <p:cNvPr id="186" name="tx186"/>
            <p:cNvSpPr/>
            <p:nvPr/>
          </p:nvSpPr>
          <p:spPr>
            <a:xfrm>
              <a:off x="4524511"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1.4</a:t>
              </a:r>
            </a:p>
          </p:txBody>
        </p:sp>
        <p:sp>
          <p:nvSpPr>
            <p:cNvPr id="187" name="tx187"/>
            <p:cNvSpPr/>
            <p:nvPr/>
          </p:nvSpPr>
          <p:spPr>
            <a:xfrm>
              <a:off x="8229054" y="5846326"/>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3.8</a:t>
              </a:r>
            </a:p>
          </p:txBody>
        </p:sp>
        <p:sp>
          <p:nvSpPr>
            <p:cNvPr id="188" name="tx188"/>
            <p:cNvSpPr/>
            <p:nvPr/>
          </p:nvSpPr>
          <p:spPr>
            <a:xfrm>
              <a:off x="6024288" y="5683907"/>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2.6</a:t>
              </a:r>
            </a:p>
          </p:txBody>
        </p:sp>
        <p:sp>
          <p:nvSpPr>
            <p:cNvPr id="189" name="tx189"/>
            <p:cNvSpPr/>
            <p:nvPr/>
          </p:nvSpPr>
          <p:spPr>
            <a:xfrm>
              <a:off x="6215947" y="5521489"/>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2.7</a:t>
              </a:r>
            </a:p>
          </p:txBody>
        </p:sp>
        <p:sp>
          <p:nvSpPr>
            <p:cNvPr id="190" name="tx190"/>
            <p:cNvSpPr/>
            <p:nvPr/>
          </p:nvSpPr>
          <p:spPr>
            <a:xfrm>
              <a:off x="589475" y="58480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1" name="tx191"/>
            <p:cNvSpPr/>
            <p:nvPr/>
          </p:nvSpPr>
          <p:spPr>
            <a:xfrm>
              <a:off x="589475" y="56855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2" name="tx192"/>
            <p:cNvSpPr/>
            <p:nvPr/>
          </p:nvSpPr>
          <p:spPr>
            <a:xfrm>
              <a:off x="589475" y="552318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3" name="tx193"/>
            <p:cNvSpPr/>
            <p:nvPr/>
          </p:nvSpPr>
          <p:spPr>
            <a:xfrm>
              <a:off x="118964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94" name="tx194"/>
            <p:cNvSpPr/>
            <p:nvPr/>
          </p:nvSpPr>
          <p:spPr>
            <a:xfrm>
              <a:off x="3000481"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 M</a:t>
              </a:r>
            </a:p>
          </p:txBody>
        </p:sp>
        <p:sp>
          <p:nvSpPr>
            <p:cNvPr id="195" name="tx195"/>
            <p:cNvSpPr/>
            <p:nvPr/>
          </p:nvSpPr>
          <p:spPr>
            <a:xfrm>
              <a:off x="4811322"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 M</a:t>
              </a:r>
            </a:p>
          </p:txBody>
        </p:sp>
        <p:sp>
          <p:nvSpPr>
            <p:cNvPr id="196" name="tx196"/>
            <p:cNvSpPr/>
            <p:nvPr/>
          </p:nvSpPr>
          <p:spPr>
            <a:xfrm>
              <a:off x="6622163"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 M</a:t>
              </a:r>
            </a:p>
          </p:txBody>
        </p:sp>
        <p:sp>
          <p:nvSpPr>
            <p:cNvPr id="197" name="tx197"/>
            <p:cNvSpPr/>
            <p:nvPr/>
          </p:nvSpPr>
          <p:spPr>
            <a:xfrm>
              <a:off x="3634602"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98" name="tx198"/>
            <p:cNvSpPr/>
            <p:nvPr/>
          </p:nvSpPr>
          <p:spPr>
            <a:xfrm>
              <a:off x="4349936"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9" name="tx199"/>
            <p:cNvSpPr/>
            <p:nvPr/>
          </p:nvSpPr>
          <p:spPr>
            <a:xfrm>
              <a:off x="5972356"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relatively constant at 86%. This is similar to in 2019, where coverage was 86%.
1.3 million children missed their routine first dose of measles vaccine.
MCV2 is typically administered to children between 18 months and five years old. MCV2 coverage declined at 71% in 2025.</a:t>
            </a:r>
          </a:p>
        </p:txBody>
      </p:sp>
      <p:sp>
        <p:nvSpPr>
          <p:cNvPr id="20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remained relatively constant 87% in 2025, leaving 1.3 million children without any protection against measles. MCV2 coverage declined to 71% in 2025.</a:t>
            </a:r>
          </a:p>
        </p:txBody>
      </p:sp>
      <p:grpSp xmlns:pic="http://schemas.openxmlformats.org/drawingml/2006/picture">
        <p:nvGrpSpPr>
          <p:cNvPr id="202" name=""/>
          <p:cNvGrpSpPr/>
          <p:nvPr/>
        </p:nvGrpSpPr>
        <p:grpSpPr>
          <a:xfrm>
            <a:off x="292608" y="1005840"/>
            <a:ext cx="8595360" cy="28575"/>
            <a:chOff x="292608" y="1005840"/>
            <a:chExt cx="8595360" cy="28575"/>
          </a:xfrm>
        </p:grpSpPr>
        <p:sp>
          <p:nvSpPr>
            <p:cNvPr id="20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97288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49522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3017571"/>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53991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2062257"/>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73405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2563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77874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30108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296454" y="3208282"/>
              <a:ext cx="239877" cy="1003429"/>
            </a:xfrm>
            <a:prstGeom prst="rect">
              <a:avLst/>
            </a:prstGeom>
            <a:solidFill>
              <a:srgbClr val="80BD41">
                <a:alpha val="100000"/>
              </a:srgbClr>
            </a:solidFill>
          </p:spPr>
          <p:txBody>
            <a:bodyPr/>
            <a:lstStyle/>
            <a:p/>
          </p:txBody>
        </p:sp>
        <p:sp>
          <p:nvSpPr>
            <p:cNvPr id="27" name="rc27"/>
            <p:cNvSpPr/>
            <p:nvPr/>
          </p:nvSpPr>
          <p:spPr>
            <a:xfrm>
              <a:off x="1296454" y="3137666"/>
              <a:ext cx="239877" cy="70616"/>
            </a:xfrm>
            <a:prstGeom prst="rect">
              <a:avLst/>
            </a:prstGeom>
            <a:solidFill>
              <a:srgbClr val="E2231A">
                <a:alpha val="100000"/>
              </a:srgbClr>
            </a:solidFill>
          </p:spPr>
          <p:txBody>
            <a:bodyPr/>
            <a:lstStyle/>
            <a:p/>
          </p:txBody>
        </p:sp>
        <p:sp>
          <p:nvSpPr>
            <p:cNvPr id="28" name="rc28"/>
            <p:cNvSpPr/>
            <p:nvPr/>
          </p:nvSpPr>
          <p:spPr>
            <a:xfrm>
              <a:off x="1562984" y="3205657"/>
              <a:ext cx="239877" cy="1006055"/>
            </a:xfrm>
            <a:prstGeom prst="rect">
              <a:avLst/>
            </a:prstGeom>
            <a:solidFill>
              <a:srgbClr val="80BD41">
                <a:alpha val="100000"/>
              </a:srgbClr>
            </a:solidFill>
          </p:spPr>
          <p:txBody>
            <a:bodyPr/>
            <a:lstStyle/>
            <a:p/>
          </p:txBody>
        </p:sp>
        <p:sp>
          <p:nvSpPr>
            <p:cNvPr id="29" name="rc29"/>
            <p:cNvSpPr/>
            <p:nvPr/>
          </p:nvSpPr>
          <p:spPr>
            <a:xfrm>
              <a:off x="1562984" y="3148476"/>
              <a:ext cx="239877" cy="57180"/>
            </a:xfrm>
            <a:prstGeom prst="rect">
              <a:avLst/>
            </a:prstGeom>
            <a:solidFill>
              <a:srgbClr val="E2231A">
                <a:alpha val="100000"/>
              </a:srgbClr>
            </a:solidFill>
          </p:spPr>
          <p:txBody>
            <a:bodyPr/>
            <a:lstStyle/>
            <a:p/>
          </p:txBody>
        </p:sp>
        <p:sp>
          <p:nvSpPr>
            <p:cNvPr id="30" name="rc30"/>
            <p:cNvSpPr/>
            <p:nvPr/>
          </p:nvSpPr>
          <p:spPr>
            <a:xfrm>
              <a:off x="1829515" y="3228453"/>
              <a:ext cx="239877" cy="983259"/>
            </a:xfrm>
            <a:prstGeom prst="rect">
              <a:avLst/>
            </a:prstGeom>
            <a:solidFill>
              <a:srgbClr val="80BD41">
                <a:alpha val="100000"/>
              </a:srgbClr>
            </a:solidFill>
          </p:spPr>
          <p:txBody>
            <a:bodyPr/>
            <a:lstStyle/>
            <a:p/>
          </p:txBody>
        </p:sp>
        <p:sp>
          <p:nvSpPr>
            <p:cNvPr id="31" name="rc31"/>
            <p:cNvSpPr/>
            <p:nvPr/>
          </p:nvSpPr>
          <p:spPr>
            <a:xfrm>
              <a:off x="1829515" y="3159041"/>
              <a:ext cx="239877" cy="69411"/>
            </a:xfrm>
            <a:prstGeom prst="rect">
              <a:avLst/>
            </a:prstGeom>
            <a:solidFill>
              <a:srgbClr val="E2231A">
                <a:alpha val="100000"/>
              </a:srgbClr>
            </a:solidFill>
          </p:spPr>
          <p:txBody>
            <a:bodyPr/>
            <a:lstStyle/>
            <a:p/>
          </p:txBody>
        </p:sp>
        <p:sp>
          <p:nvSpPr>
            <p:cNvPr id="32" name="rc32"/>
            <p:cNvSpPr/>
            <p:nvPr/>
          </p:nvSpPr>
          <p:spPr>
            <a:xfrm>
              <a:off x="2096045" y="3235527"/>
              <a:ext cx="239877" cy="976185"/>
            </a:xfrm>
            <a:prstGeom prst="rect">
              <a:avLst/>
            </a:prstGeom>
            <a:solidFill>
              <a:srgbClr val="80BD41">
                <a:alpha val="100000"/>
              </a:srgbClr>
            </a:solidFill>
          </p:spPr>
          <p:txBody>
            <a:bodyPr/>
            <a:lstStyle/>
            <a:p/>
          </p:txBody>
        </p:sp>
        <p:sp>
          <p:nvSpPr>
            <p:cNvPr id="33" name="rc33"/>
            <p:cNvSpPr/>
            <p:nvPr/>
          </p:nvSpPr>
          <p:spPr>
            <a:xfrm>
              <a:off x="2096045" y="3170965"/>
              <a:ext cx="239877" cy="64561"/>
            </a:xfrm>
            <a:prstGeom prst="rect">
              <a:avLst/>
            </a:prstGeom>
            <a:solidFill>
              <a:srgbClr val="E2231A">
                <a:alpha val="100000"/>
              </a:srgbClr>
            </a:solidFill>
          </p:spPr>
          <p:txBody>
            <a:bodyPr/>
            <a:lstStyle/>
            <a:p/>
          </p:txBody>
        </p:sp>
        <p:sp>
          <p:nvSpPr>
            <p:cNvPr id="34" name="rc34"/>
            <p:cNvSpPr/>
            <p:nvPr/>
          </p:nvSpPr>
          <p:spPr>
            <a:xfrm>
              <a:off x="2362575" y="3250339"/>
              <a:ext cx="239877" cy="961373"/>
            </a:xfrm>
            <a:prstGeom prst="rect">
              <a:avLst/>
            </a:prstGeom>
            <a:solidFill>
              <a:srgbClr val="80BD41">
                <a:alpha val="100000"/>
              </a:srgbClr>
            </a:solidFill>
          </p:spPr>
          <p:txBody>
            <a:bodyPr/>
            <a:lstStyle/>
            <a:p/>
          </p:txBody>
        </p:sp>
        <p:sp>
          <p:nvSpPr>
            <p:cNvPr id="35" name="rc35"/>
            <p:cNvSpPr/>
            <p:nvPr/>
          </p:nvSpPr>
          <p:spPr>
            <a:xfrm>
              <a:off x="2362575" y="3176688"/>
              <a:ext cx="239877" cy="73650"/>
            </a:xfrm>
            <a:prstGeom prst="rect">
              <a:avLst/>
            </a:prstGeom>
            <a:solidFill>
              <a:srgbClr val="E2231A">
                <a:alpha val="100000"/>
              </a:srgbClr>
            </a:solidFill>
          </p:spPr>
          <p:txBody>
            <a:bodyPr/>
            <a:lstStyle/>
            <a:p/>
          </p:txBody>
        </p:sp>
        <p:sp>
          <p:nvSpPr>
            <p:cNvPr id="36" name="rc36"/>
            <p:cNvSpPr/>
            <p:nvPr/>
          </p:nvSpPr>
          <p:spPr>
            <a:xfrm>
              <a:off x="2629106" y="3259107"/>
              <a:ext cx="239877" cy="952605"/>
            </a:xfrm>
            <a:prstGeom prst="rect">
              <a:avLst/>
            </a:prstGeom>
            <a:solidFill>
              <a:srgbClr val="80BD41">
                <a:alpha val="100000"/>
              </a:srgbClr>
            </a:solidFill>
          </p:spPr>
          <p:txBody>
            <a:bodyPr/>
            <a:lstStyle/>
            <a:p/>
          </p:txBody>
        </p:sp>
        <p:sp>
          <p:nvSpPr>
            <p:cNvPr id="37" name="rc37"/>
            <p:cNvSpPr/>
            <p:nvPr/>
          </p:nvSpPr>
          <p:spPr>
            <a:xfrm>
              <a:off x="2629106" y="3181604"/>
              <a:ext cx="239877" cy="77503"/>
            </a:xfrm>
            <a:prstGeom prst="rect">
              <a:avLst/>
            </a:prstGeom>
            <a:solidFill>
              <a:srgbClr val="E2231A">
                <a:alpha val="100000"/>
              </a:srgbClr>
            </a:solidFill>
          </p:spPr>
          <p:txBody>
            <a:bodyPr/>
            <a:lstStyle/>
            <a:p/>
          </p:txBody>
        </p:sp>
        <p:sp>
          <p:nvSpPr>
            <p:cNvPr id="38" name="rc38"/>
            <p:cNvSpPr/>
            <p:nvPr/>
          </p:nvSpPr>
          <p:spPr>
            <a:xfrm>
              <a:off x="2895636" y="3249512"/>
              <a:ext cx="239877" cy="962200"/>
            </a:xfrm>
            <a:prstGeom prst="rect">
              <a:avLst/>
            </a:prstGeom>
            <a:solidFill>
              <a:srgbClr val="80BD41">
                <a:alpha val="100000"/>
              </a:srgbClr>
            </a:solidFill>
          </p:spPr>
          <p:txBody>
            <a:bodyPr/>
            <a:lstStyle/>
            <a:p/>
          </p:txBody>
        </p:sp>
        <p:sp>
          <p:nvSpPr>
            <p:cNvPr id="39" name="rc39"/>
            <p:cNvSpPr/>
            <p:nvPr/>
          </p:nvSpPr>
          <p:spPr>
            <a:xfrm>
              <a:off x="2895636" y="3190167"/>
              <a:ext cx="239877" cy="59345"/>
            </a:xfrm>
            <a:prstGeom prst="rect">
              <a:avLst/>
            </a:prstGeom>
            <a:solidFill>
              <a:srgbClr val="E2231A">
                <a:alpha val="100000"/>
              </a:srgbClr>
            </a:solidFill>
          </p:spPr>
          <p:txBody>
            <a:bodyPr/>
            <a:lstStyle/>
            <a:p/>
          </p:txBody>
        </p:sp>
        <p:sp>
          <p:nvSpPr>
            <p:cNvPr id="40" name="rc40"/>
            <p:cNvSpPr/>
            <p:nvPr/>
          </p:nvSpPr>
          <p:spPr>
            <a:xfrm>
              <a:off x="3162166" y="3257925"/>
              <a:ext cx="239877" cy="953787"/>
            </a:xfrm>
            <a:prstGeom prst="rect">
              <a:avLst/>
            </a:prstGeom>
            <a:solidFill>
              <a:srgbClr val="80BD41">
                <a:alpha val="100000"/>
              </a:srgbClr>
            </a:solidFill>
          </p:spPr>
          <p:txBody>
            <a:bodyPr/>
            <a:lstStyle/>
            <a:p/>
          </p:txBody>
        </p:sp>
        <p:sp>
          <p:nvSpPr>
            <p:cNvPr id="41" name="rc41"/>
            <p:cNvSpPr/>
            <p:nvPr/>
          </p:nvSpPr>
          <p:spPr>
            <a:xfrm>
              <a:off x="3162166" y="3196100"/>
              <a:ext cx="239877" cy="61825"/>
            </a:xfrm>
            <a:prstGeom prst="rect">
              <a:avLst/>
            </a:prstGeom>
            <a:solidFill>
              <a:srgbClr val="E2231A">
                <a:alpha val="100000"/>
              </a:srgbClr>
            </a:solidFill>
          </p:spPr>
          <p:txBody>
            <a:bodyPr/>
            <a:lstStyle/>
            <a:p/>
          </p:txBody>
        </p:sp>
        <p:sp>
          <p:nvSpPr>
            <p:cNvPr id="42" name="rc42"/>
            <p:cNvSpPr/>
            <p:nvPr/>
          </p:nvSpPr>
          <p:spPr>
            <a:xfrm>
              <a:off x="3428696" y="3250323"/>
              <a:ext cx="239877" cy="961389"/>
            </a:xfrm>
            <a:prstGeom prst="rect">
              <a:avLst/>
            </a:prstGeom>
            <a:solidFill>
              <a:srgbClr val="80BD41">
                <a:alpha val="100000"/>
              </a:srgbClr>
            </a:solidFill>
          </p:spPr>
          <p:txBody>
            <a:bodyPr/>
            <a:lstStyle/>
            <a:p/>
          </p:txBody>
        </p:sp>
        <p:sp>
          <p:nvSpPr>
            <p:cNvPr id="43" name="rc43"/>
            <p:cNvSpPr/>
            <p:nvPr/>
          </p:nvSpPr>
          <p:spPr>
            <a:xfrm>
              <a:off x="3428696" y="3197523"/>
              <a:ext cx="239877" cy="52799"/>
            </a:xfrm>
            <a:prstGeom prst="rect">
              <a:avLst/>
            </a:prstGeom>
            <a:solidFill>
              <a:srgbClr val="E2231A">
                <a:alpha val="100000"/>
              </a:srgbClr>
            </a:solidFill>
          </p:spPr>
          <p:txBody>
            <a:bodyPr/>
            <a:lstStyle/>
            <a:p/>
          </p:txBody>
        </p:sp>
        <p:sp>
          <p:nvSpPr>
            <p:cNvPr id="44" name="rc44"/>
            <p:cNvSpPr/>
            <p:nvPr/>
          </p:nvSpPr>
          <p:spPr>
            <a:xfrm>
              <a:off x="3695227" y="3254543"/>
              <a:ext cx="239877" cy="957169"/>
            </a:xfrm>
            <a:prstGeom prst="rect">
              <a:avLst/>
            </a:prstGeom>
            <a:solidFill>
              <a:srgbClr val="80BD41">
                <a:alpha val="100000"/>
              </a:srgbClr>
            </a:solidFill>
          </p:spPr>
          <p:txBody>
            <a:bodyPr/>
            <a:lstStyle/>
            <a:p/>
          </p:txBody>
        </p:sp>
        <p:sp>
          <p:nvSpPr>
            <p:cNvPr id="45" name="rc45"/>
            <p:cNvSpPr/>
            <p:nvPr/>
          </p:nvSpPr>
          <p:spPr>
            <a:xfrm>
              <a:off x="3695227" y="3199027"/>
              <a:ext cx="239877" cy="55515"/>
            </a:xfrm>
            <a:prstGeom prst="rect">
              <a:avLst/>
            </a:prstGeom>
            <a:solidFill>
              <a:srgbClr val="E2231A">
                <a:alpha val="100000"/>
              </a:srgbClr>
            </a:solidFill>
          </p:spPr>
          <p:txBody>
            <a:bodyPr/>
            <a:lstStyle/>
            <a:p/>
          </p:txBody>
        </p:sp>
        <p:sp>
          <p:nvSpPr>
            <p:cNvPr id="46" name="rc46"/>
            <p:cNvSpPr/>
            <p:nvPr/>
          </p:nvSpPr>
          <p:spPr>
            <a:xfrm>
              <a:off x="3961757" y="3269279"/>
              <a:ext cx="239877" cy="942433"/>
            </a:xfrm>
            <a:prstGeom prst="rect">
              <a:avLst/>
            </a:prstGeom>
            <a:solidFill>
              <a:srgbClr val="80BD41">
                <a:alpha val="100000"/>
              </a:srgbClr>
            </a:solidFill>
          </p:spPr>
          <p:txBody>
            <a:bodyPr/>
            <a:lstStyle/>
            <a:p/>
          </p:txBody>
        </p:sp>
        <p:sp>
          <p:nvSpPr>
            <p:cNvPr id="47" name="rc47"/>
            <p:cNvSpPr/>
            <p:nvPr/>
          </p:nvSpPr>
          <p:spPr>
            <a:xfrm>
              <a:off x="3961757" y="3202948"/>
              <a:ext cx="239877" cy="66330"/>
            </a:xfrm>
            <a:prstGeom prst="rect">
              <a:avLst/>
            </a:prstGeom>
            <a:solidFill>
              <a:srgbClr val="E2231A">
                <a:alpha val="100000"/>
              </a:srgbClr>
            </a:solidFill>
          </p:spPr>
          <p:txBody>
            <a:bodyPr/>
            <a:lstStyle/>
            <a:p/>
          </p:txBody>
        </p:sp>
        <p:sp>
          <p:nvSpPr>
            <p:cNvPr id="48" name="rc48"/>
            <p:cNvSpPr/>
            <p:nvPr/>
          </p:nvSpPr>
          <p:spPr>
            <a:xfrm>
              <a:off x="4228287" y="3258134"/>
              <a:ext cx="239877" cy="953578"/>
            </a:xfrm>
            <a:prstGeom prst="rect">
              <a:avLst/>
            </a:prstGeom>
            <a:solidFill>
              <a:srgbClr val="80BD41">
                <a:alpha val="100000"/>
              </a:srgbClr>
            </a:solidFill>
          </p:spPr>
          <p:txBody>
            <a:bodyPr/>
            <a:lstStyle/>
            <a:p/>
          </p:txBody>
        </p:sp>
        <p:sp>
          <p:nvSpPr>
            <p:cNvPr id="49" name="rc49"/>
            <p:cNvSpPr/>
            <p:nvPr/>
          </p:nvSpPr>
          <p:spPr>
            <a:xfrm>
              <a:off x="4228287" y="3202884"/>
              <a:ext cx="239877" cy="55250"/>
            </a:xfrm>
            <a:prstGeom prst="rect">
              <a:avLst/>
            </a:prstGeom>
            <a:solidFill>
              <a:srgbClr val="E2231A">
                <a:alpha val="100000"/>
              </a:srgbClr>
            </a:solidFill>
          </p:spPr>
          <p:txBody>
            <a:bodyPr/>
            <a:lstStyle/>
            <a:p/>
          </p:txBody>
        </p:sp>
        <p:sp>
          <p:nvSpPr>
            <p:cNvPr id="50" name="rc50"/>
            <p:cNvSpPr/>
            <p:nvPr/>
          </p:nvSpPr>
          <p:spPr>
            <a:xfrm>
              <a:off x="4494818" y="3256544"/>
              <a:ext cx="239877" cy="955167"/>
            </a:xfrm>
            <a:prstGeom prst="rect">
              <a:avLst/>
            </a:prstGeom>
            <a:solidFill>
              <a:srgbClr val="80BD41">
                <a:alpha val="100000"/>
              </a:srgbClr>
            </a:solidFill>
          </p:spPr>
          <p:txBody>
            <a:bodyPr/>
            <a:lstStyle/>
            <a:p/>
          </p:txBody>
        </p:sp>
        <p:sp>
          <p:nvSpPr>
            <p:cNvPr id="51" name="rc51"/>
            <p:cNvSpPr/>
            <p:nvPr/>
          </p:nvSpPr>
          <p:spPr>
            <a:xfrm>
              <a:off x="4494818" y="3208721"/>
              <a:ext cx="239877" cy="47823"/>
            </a:xfrm>
            <a:prstGeom prst="rect">
              <a:avLst/>
            </a:prstGeom>
            <a:solidFill>
              <a:srgbClr val="E2231A">
                <a:alpha val="100000"/>
              </a:srgbClr>
            </a:solidFill>
          </p:spPr>
          <p:txBody>
            <a:bodyPr/>
            <a:lstStyle/>
            <a:p/>
          </p:txBody>
        </p:sp>
        <p:sp>
          <p:nvSpPr>
            <p:cNvPr id="52" name="rc52"/>
            <p:cNvSpPr/>
            <p:nvPr/>
          </p:nvSpPr>
          <p:spPr>
            <a:xfrm>
              <a:off x="4761348" y="3293587"/>
              <a:ext cx="239877" cy="918125"/>
            </a:xfrm>
            <a:prstGeom prst="rect">
              <a:avLst/>
            </a:prstGeom>
            <a:solidFill>
              <a:srgbClr val="80BD41">
                <a:alpha val="100000"/>
              </a:srgbClr>
            </a:solidFill>
          </p:spPr>
          <p:txBody>
            <a:bodyPr/>
            <a:lstStyle/>
            <a:p/>
          </p:txBody>
        </p:sp>
        <p:sp>
          <p:nvSpPr>
            <p:cNvPr id="53" name="rc53"/>
            <p:cNvSpPr/>
            <p:nvPr/>
          </p:nvSpPr>
          <p:spPr>
            <a:xfrm>
              <a:off x="4761348" y="3212060"/>
              <a:ext cx="239877" cy="81526"/>
            </a:xfrm>
            <a:prstGeom prst="rect">
              <a:avLst/>
            </a:prstGeom>
            <a:solidFill>
              <a:srgbClr val="E2231A">
                <a:alpha val="100000"/>
              </a:srgbClr>
            </a:solidFill>
          </p:spPr>
          <p:txBody>
            <a:bodyPr/>
            <a:lstStyle/>
            <a:p/>
          </p:txBody>
        </p:sp>
        <p:sp>
          <p:nvSpPr>
            <p:cNvPr id="54" name="rc54"/>
            <p:cNvSpPr/>
            <p:nvPr/>
          </p:nvSpPr>
          <p:spPr>
            <a:xfrm>
              <a:off x="5027878" y="3283824"/>
              <a:ext cx="239877" cy="927888"/>
            </a:xfrm>
            <a:prstGeom prst="rect">
              <a:avLst/>
            </a:prstGeom>
            <a:solidFill>
              <a:srgbClr val="80BD41">
                <a:alpha val="100000"/>
              </a:srgbClr>
            </a:solidFill>
          </p:spPr>
          <p:txBody>
            <a:bodyPr/>
            <a:lstStyle/>
            <a:p/>
          </p:txBody>
        </p:sp>
        <p:sp>
          <p:nvSpPr>
            <p:cNvPr id="55" name="rc55"/>
            <p:cNvSpPr/>
            <p:nvPr/>
          </p:nvSpPr>
          <p:spPr>
            <a:xfrm>
              <a:off x="5027878" y="3214286"/>
              <a:ext cx="239877" cy="69537"/>
            </a:xfrm>
            <a:prstGeom prst="rect">
              <a:avLst/>
            </a:prstGeom>
            <a:solidFill>
              <a:srgbClr val="E2231A">
                <a:alpha val="100000"/>
              </a:srgbClr>
            </a:solidFill>
          </p:spPr>
          <p:txBody>
            <a:bodyPr/>
            <a:lstStyle/>
            <a:p/>
          </p:txBody>
        </p:sp>
        <p:sp>
          <p:nvSpPr>
            <p:cNvPr id="56" name="rc56"/>
            <p:cNvSpPr/>
            <p:nvPr/>
          </p:nvSpPr>
          <p:spPr>
            <a:xfrm>
              <a:off x="5294409" y="3289682"/>
              <a:ext cx="239877" cy="922030"/>
            </a:xfrm>
            <a:prstGeom prst="rect">
              <a:avLst/>
            </a:prstGeom>
            <a:solidFill>
              <a:srgbClr val="80BD41">
                <a:alpha val="100000"/>
              </a:srgbClr>
            </a:solidFill>
          </p:spPr>
          <p:txBody>
            <a:bodyPr/>
            <a:lstStyle/>
            <a:p/>
          </p:txBody>
        </p:sp>
        <p:sp>
          <p:nvSpPr>
            <p:cNvPr id="57" name="rc57"/>
            <p:cNvSpPr/>
            <p:nvPr/>
          </p:nvSpPr>
          <p:spPr>
            <a:xfrm>
              <a:off x="5294409" y="3223646"/>
              <a:ext cx="239877" cy="66036"/>
            </a:xfrm>
            <a:prstGeom prst="rect">
              <a:avLst/>
            </a:prstGeom>
            <a:solidFill>
              <a:srgbClr val="E2231A">
                <a:alpha val="100000"/>
              </a:srgbClr>
            </a:solidFill>
          </p:spPr>
          <p:txBody>
            <a:bodyPr/>
            <a:lstStyle/>
            <a:p/>
          </p:txBody>
        </p:sp>
        <p:sp>
          <p:nvSpPr>
            <p:cNvPr id="58" name="rc58"/>
            <p:cNvSpPr/>
            <p:nvPr/>
          </p:nvSpPr>
          <p:spPr>
            <a:xfrm>
              <a:off x="5560939" y="3313858"/>
              <a:ext cx="239877" cy="897854"/>
            </a:xfrm>
            <a:prstGeom prst="rect">
              <a:avLst/>
            </a:prstGeom>
            <a:solidFill>
              <a:srgbClr val="80BD41">
                <a:alpha val="100000"/>
              </a:srgbClr>
            </a:solidFill>
          </p:spPr>
          <p:txBody>
            <a:bodyPr/>
            <a:lstStyle/>
            <a:p/>
          </p:txBody>
        </p:sp>
        <p:sp>
          <p:nvSpPr>
            <p:cNvPr id="59" name="rc59"/>
            <p:cNvSpPr/>
            <p:nvPr/>
          </p:nvSpPr>
          <p:spPr>
            <a:xfrm>
              <a:off x="5560939" y="3243758"/>
              <a:ext cx="239877" cy="70099"/>
            </a:xfrm>
            <a:prstGeom prst="rect">
              <a:avLst/>
            </a:prstGeom>
            <a:solidFill>
              <a:srgbClr val="E2231A">
                <a:alpha val="100000"/>
              </a:srgbClr>
            </a:solidFill>
          </p:spPr>
          <p:txBody>
            <a:bodyPr/>
            <a:lstStyle/>
            <a:p/>
          </p:txBody>
        </p:sp>
        <p:sp>
          <p:nvSpPr>
            <p:cNvPr id="60" name="rc60"/>
            <p:cNvSpPr/>
            <p:nvPr/>
          </p:nvSpPr>
          <p:spPr>
            <a:xfrm>
              <a:off x="5827469" y="3382887"/>
              <a:ext cx="239877" cy="828825"/>
            </a:xfrm>
            <a:prstGeom prst="rect">
              <a:avLst/>
            </a:prstGeom>
            <a:solidFill>
              <a:srgbClr val="80BD41">
                <a:alpha val="100000"/>
              </a:srgbClr>
            </a:solidFill>
          </p:spPr>
          <p:txBody>
            <a:bodyPr/>
            <a:lstStyle/>
            <a:p/>
          </p:txBody>
        </p:sp>
        <p:sp>
          <p:nvSpPr>
            <p:cNvPr id="61" name="rc61"/>
            <p:cNvSpPr/>
            <p:nvPr/>
          </p:nvSpPr>
          <p:spPr>
            <a:xfrm>
              <a:off x="5827469" y="3251075"/>
              <a:ext cx="239877" cy="131811"/>
            </a:xfrm>
            <a:prstGeom prst="rect">
              <a:avLst/>
            </a:prstGeom>
            <a:solidFill>
              <a:srgbClr val="E2231A">
                <a:alpha val="100000"/>
              </a:srgbClr>
            </a:solidFill>
          </p:spPr>
          <p:txBody>
            <a:bodyPr/>
            <a:lstStyle/>
            <a:p/>
          </p:txBody>
        </p:sp>
        <p:sp>
          <p:nvSpPr>
            <p:cNvPr id="62" name="rc62"/>
            <p:cNvSpPr/>
            <p:nvPr/>
          </p:nvSpPr>
          <p:spPr>
            <a:xfrm>
              <a:off x="6094000" y="3339621"/>
              <a:ext cx="239877" cy="872091"/>
            </a:xfrm>
            <a:prstGeom prst="rect">
              <a:avLst/>
            </a:prstGeom>
            <a:solidFill>
              <a:srgbClr val="80BD41">
                <a:alpha val="100000"/>
              </a:srgbClr>
            </a:solidFill>
          </p:spPr>
          <p:txBody>
            <a:bodyPr/>
            <a:lstStyle/>
            <a:p/>
          </p:txBody>
        </p:sp>
        <p:sp>
          <p:nvSpPr>
            <p:cNvPr id="63" name="rc63"/>
            <p:cNvSpPr/>
            <p:nvPr/>
          </p:nvSpPr>
          <p:spPr>
            <a:xfrm>
              <a:off x="6094000" y="3256564"/>
              <a:ext cx="239877" cy="83057"/>
            </a:xfrm>
            <a:prstGeom prst="rect">
              <a:avLst/>
            </a:prstGeom>
            <a:solidFill>
              <a:srgbClr val="E2231A">
                <a:alpha val="100000"/>
              </a:srgbClr>
            </a:solidFill>
          </p:spPr>
          <p:txBody>
            <a:bodyPr/>
            <a:lstStyle/>
            <a:p/>
          </p:txBody>
        </p:sp>
        <p:sp>
          <p:nvSpPr>
            <p:cNvPr id="64" name="rc64"/>
            <p:cNvSpPr/>
            <p:nvPr/>
          </p:nvSpPr>
          <p:spPr>
            <a:xfrm>
              <a:off x="6360530" y="3404534"/>
              <a:ext cx="239877" cy="807178"/>
            </a:xfrm>
            <a:prstGeom prst="rect">
              <a:avLst/>
            </a:prstGeom>
            <a:solidFill>
              <a:srgbClr val="80BD41">
                <a:alpha val="100000"/>
              </a:srgbClr>
            </a:solidFill>
          </p:spPr>
          <p:txBody>
            <a:bodyPr/>
            <a:lstStyle/>
            <a:p/>
          </p:txBody>
        </p:sp>
        <p:sp>
          <p:nvSpPr>
            <p:cNvPr id="65" name="rc65"/>
            <p:cNvSpPr/>
            <p:nvPr/>
          </p:nvSpPr>
          <p:spPr>
            <a:xfrm>
              <a:off x="6360530" y="3276481"/>
              <a:ext cx="239877" cy="128052"/>
            </a:xfrm>
            <a:prstGeom prst="rect">
              <a:avLst/>
            </a:prstGeom>
            <a:solidFill>
              <a:srgbClr val="E2231A">
                <a:alpha val="100000"/>
              </a:srgbClr>
            </a:solidFill>
          </p:spPr>
          <p:txBody>
            <a:bodyPr/>
            <a:lstStyle/>
            <a:p/>
          </p:txBody>
        </p:sp>
        <p:sp>
          <p:nvSpPr>
            <p:cNvPr id="66" name="rc66"/>
            <p:cNvSpPr/>
            <p:nvPr/>
          </p:nvSpPr>
          <p:spPr>
            <a:xfrm>
              <a:off x="6627060" y="3450533"/>
              <a:ext cx="239877" cy="761179"/>
            </a:xfrm>
            <a:prstGeom prst="rect">
              <a:avLst/>
            </a:prstGeom>
            <a:solidFill>
              <a:srgbClr val="80BD41">
                <a:alpha val="100000"/>
              </a:srgbClr>
            </a:solidFill>
          </p:spPr>
          <p:txBody>
            <a:bodyPr/>
            <a:lstStyle/>
            <a:p/>
          </p:txBody>
        </p:sp>
        <p:sp>
          <p:nvSpPr>
            <p:cNvPr id="67" name="rc67"/>
            <p:cNvSpPr/>
            <p:nvPr/>
          </p:nvSpPr>
          <p:spPr>
            <a:xfrm>
              <a:off x="6627060" y="3304096"/>
              <a:ext cx="239877" cy="146437"/>
            </a:xfrm>
            <a:prstGeom prst="rect">
              <a:avLst/>
            </a:prstGeom>
            <a:solidFill>
              <a:srgbClr val="E2231A">
                <a:alpha val="100000"/>
              </a:srgbClr>
            </a:solidFill>
          </p:spPr>
          <p:txBody>
            <a:bodyPr/>
            <a:lstStyle/>
            <a:p/>
          </p:txBody>
        </p:sp>
        <p:sp>
          <p:nvSpPr>
            <p:cNvPr id="68" name="rc68"/>
            <p:cNvSpPr/>
            <p:nvPr/>
          </p:nvSpPr>
          <p:spPr>
            <a:xfrm>
              <a:off x="6893590" y="3467905"/>
              <a:ext cx="239877" cy="743807"/>
            </a:xfrm>
            <a:prstGeom prst="rect">
              <a:avLst/>
            </a:prstGeom>
            <a:solidFill>
              <a:srgbClr val="80BD41">
                <a:alpha val="100000"/>
              </a:srgbClr>
            </a:solidFill>
          </p:spPr>
          <p:txBody>
            <a:bodyPr/>
            <a:lstStyle/>
            <a:p/>
          </p:txBody>
        </p:sp>
        <p:sp>
          <p:nvSpPr>
            <p:cNvPr id="69" name="rc69"/>
            <p:cNvSpPr/>
            <p:nvPr/>
          </p:nvSpPr>
          <p:spPr>
            <a:xfrm>
              <a:off x="6893590" y="3315090"/>
              <a:ext cx="239877" cy="152814"/>
            </a:xfrm>
            <a:prstGeom prst="rect">
              <a:avLst/>
            </a:prstGeom>
            <a:solidFill>
              <a:srgbClr val="E2231A">
                <a:alpha val="100000"/>
              </a:srgbClr>
            </a:solidFill>
          </p:spPr>
          <p:txBody>
            <a:bodyPr/>
            <a:lstStyle/>
            <a:p/>
          </p:txBody>
        </p:sp>
        <p:sp>
          <p:nvSpPr>
            <p:cNvPr id="70" name="rc70"/>
            <p:cNvSpPr/>
            <p:nvPr/>
          </p:nvSpPr>
          <p:spPr>
            <a:xfrm>
              <a:off x="7160121" y="3490165"/>
              <a:ext cx="239877" cy="721547"/>
            </a:xfrm>
            <a:prstGeom prst="rect">
              <a:avLst/>
            </a:prstGeom>
            <a:solidFill>
              <a:srgbClr val="80BD41">
                <a:alpha val="100000"/>
              </a:srgbClr>
            </a:solidFill>
          </p:spPr>
          <p:txBody>
            <a:bodyPr/>
            <a:lstStyle/>
            <a:p/>
          </p:txBody>
        </p:sp>
        <p:sp>
          <p:nvSpPr>
            <p:cNvPr id="71" name="rc71"/>
            <p:cNvSpPr/>
            <p:nvPr/>
          </p:nvSpPr>
          <p:spPr>
            <a:xfrm>
              <a:off x="7160121" y="3324633"/>
              <a:ext cx="239877" cy="165532"/>
            </a:xfrm>
            <a:prstGeom prst="rect">
              <a:avLst/>
            </a:prstGeom>
            <a:solidFill>
              <a:srgbClr val="E2231A">
                <a:alpha val="100000"/>
              </a:srgbClr>
            </a:solidFill>
          </p:spPr>
          <p:txBody>
            <a:bodyPr/>
            <a:lstStyle/>
            <a:p/>
          </p:txBody>
        </p:sp>
        <p:sp>
          <p:nvSpPr>
            <p:cNvPr id="72" name="rc72"/>
            <p:cNvSpPr/>
            <p:nvPr/>
          </p:nvSpPr>
          <p:spPr>
            <a:xfrm>
              <a:off x="7426651" y="3470950"/>
              <a:ext cx="239877" cy="740762"/>
            </a:xfrm>
            <a:prstGeom prst="rect">
              <a:avLst/>
            </a:prstGeom>
            <a:solidFill>
              <a:srgbClr val="80BD41">
                <a:alpha val="100000"/>
              </a:srgbClr>
            </a:solidFill>
          </p:spPr>
          <p:txBody>
            <a:bodyPr/>
            <a:lstStyle/>
            <a:p/>
          </p:txBody>
        </p:sp>
        <p:sp>
          <p:nvSpPr>
            <p:cNvPr id="73" name="rc73"/>
            <p:cNvSpPr/>
            <p:nvPr/>
          </p:nvSpPr>
          <p:spPr>
            <a:xfrm>
              <a:off x="7426651" y="3332135"/>
              <a:ext cx="239877" cy="138814"/>
            </a:xfrm>
            <a:prstGeom prst="rect">
              <a:avLst/>
            </a:prstGeom>
            <a:solidFill>
              <a:srgbClr val="E2231A">
                <a:alpha val="100000"/>
              </a:srgbClr>
            </a:solidFill>
          </p:spPr>
          <p:txBody>
            <a:bodyPr/>
            <a:lstStyle/>
            <a:p/>
          </p:txBody>
        </p:sp>
        <p:sp>
          <p:nvSpPr>
            <p:cNvPr id="74" name="rc74"/>
            <p:cNvSpPr/>
            <p:nvPr/>
          </p:nvSpPr>
          <p:spPr>
            <a:xfrm>
              <a:off x="7693181" y="3446237"/>
              <a:ext cx="239877" cy="765475"/>
            </a:xfrm>
            <a:prstGeom prst="rect">
              <a:avLst/>
            </a:prstGeom>
            <a:solidFill>
              <a:srgbClr val="80BD41">
                <a:alpha val="100000"/>
              </a:srgbClr>
            </a:solidFill>
          </p:spPr>
          <p:txBody>
            <a:bodyPr/>
            <a:lstStyle/>
            <a:p/>
          </p:txBody>
        </p:sp>
        <p:sp>
          <p:nvSpPr>
            <p:cNvPr id="75" name="rc75"/>
            <p:cNvSpPr/>
            <p:nvPr/>
          </p:nvSpPr>
          <p:spPr>
            <a:xfrm>
              <a:off x="7693181" y="3336408"/>
              <a:ext cx="239877" cy="109828"/>
            </a:xfrm>
            <a:prstGeom prst="rect">
              <a:avLst/>
            </a:prstGeom>
            <a:solidFill>
              <a:srgbClr val="E2231A">
                <a:alpha val="100000"/>
              </a:srgbClr>
            </a:solidFill>
          </p:spPr>
          <p:txBody>
            <a:bodyPr/>
            <a:lstStyle/>
            <a:p/>
          </p:txBody>
        </p:sp>
        <p:sp>
          <p:nvSpPr>
            <p:cNvPr id="76" name="rc76"/>
            <p:cNvSpPr/>
            <p:nvPr/>
          </p:nvSpPr>
          <p:spPr>
            <a:xfrm>
              <a:off x="7959712" y="3467519"/>
              <a:ext cx="239877" cy="744193"/>
            </a:xfrm>
            <a:prstGeom prst="rect">
              <a:avLst/>
            </a:prstGeom>
            <a:solidFill>
              <a:srgbClr val="80BD41">
                <a:alpha val="100000"/>
              </a:srgbClr>
            </a:solidFill>
          </p:spPr>
          <p:txBody>
            <a:bodyPr/>
            <a:lstStyle/>
            <a:p/>
          </p:txBody>
        </p:sp>
        <p:sp>
          <p:nvSpPr>
            <p:cNvPr id="77" name="rc77"/>
            <p:cNvSpPr/>
            <p:nvPr/>
          </p:nvSpPr>
          <p:spPr>
            <a:xfrm>
              <a:off x="7959712" y="3343761"/>
              <a:ext cx="239877" cy="123757"/>
            </a:xfrm>
            <a:prstGeom prst="rect">
              <a:avLst/>
            </a:prstGeom>
            <a:solidFill>
              <a:srgbClr val="E2231A">
                <a:alpha val="100000"/>
              </a:srgbClr>
            </a:solidFill>
          </p:spPr>
          <p:txBody>
            <a:bodyPr/>
            <a:lstStyle/>
            <a:p/>
          </p:txBody>
        </p:sp>
        <p:sp>
          <p:nvSpPr>
            <p:cNvPr id="78" name="pl78"/>
            <p:cNvSpPr/>
            <p:nvPr/>
          </p:nvSpPr>
          <p:spPr>
            <a:xfrm>
              <a:off x="1416393" y="2171024"/>
              <a:ext cx="6663257" cy="300733"/>
            </a:xfrm>
            <a:custGeom>
              <a:avLst/>
              <a:pathLst>
                <a:path w="6663257" h="300733">
                  <a:moveTo>
                    <a:pt x="0" y="42961"/>
                  </a:moveTo>
                  <a:lnTo>
                    <a:pt x="266530" y="0"/>
                  </a:lnTo>
                  <a:lnTo>
                    <a:pt x="533060" y="42961"/>
                  </a:lnTo>
                  <a:lnTo>
                    <a:pt x="799590" y="21480"/>
                  </a:lnTo>
                  <a:lnTo>
                    <a:pt x="1066121" y="42961"/>
                  </a:lnTo>
                  <a:lnTo>
                    <a:pt x="1332651" y="64442"/>
                  </a:lnTo>
                  <a:lnTo>
                    <a:pt x="1599181" y="21480"/>
                  </a:lnTo>
                  <a:lnTo>
                    <a:pt x="1865712" y="21480"/>
                  </a:lnTo>
                  <a:lnTo>
                    <a:pt x="2132242" y="0"/>
                  </a:lnTo>
                  <a:lnTo>
                    <a:pt x="2398772" y="0"/>
                  </a:lnTo>
                  <a:lnTo>
                    <a:pt x="2665303" y="42961"/>
                  </a:lnTo>
                  <a:lnTo>
                    <a:pt x="2931833" y="0"/>
                  </a:lnTo>
                  <a:lnTo>
                    <a:pt x="3198363" y="0"/>
                  </a:lnTo>
                  <a:lnTo>
                    <a:pt x="3464893" y="64442"/>
                  </a:lnTo>
                  <a:lnTo>
                    <a:pt x="3731424" y="42961"/>
                  </a:lnTo>
                  <a:lnTo>
                    <a:pt x="3997954" y="42961"/>
                  </a:lnTo>
                  <a:lnTo>
                    <a:pt x="4264484" y="42961"/>
                  </a:lnTo>
                  <a:lnTo>
                    <a:pt x="4531015" y="193328"/>
                  </a:lnTo>
                  <a:lnTo>
                    <a:pt x="4797545" y="85923"/>
                  </a:lnTo>
                  <a:lnTo>
                    <a:pt x="5064075" y="193328"/>
                  </a:lnTo>
                  <a:lnTo>
                    <a:pt x="5330606" y="236290"/>
                  </a:lnTo>
                  <a:lnTo>
                    <a:pt x="5597136" y="257771"/>
                  </a:lnTo>
                  <a:lnTo>
                    <a:pt x="5863666" y="300733"/>
                  </a:lnTo>
                  <a:lnTo>
                    <a:pt x="6130197" y="236290"/>
                  </a:lnTo>
                  <a:lnTo>
                    <a:pt x="6396727" y="171847"/>
                  </a:lnTo>
                  <a:lnTo>
                    <a:pt x="6663257" y="193328"/>
                  </a:lnTo>
                </a:path>
              </a:pathLst>
            </a:custGeom>
            <a:ln w="27101" cap="flat">
              <a:solidFill>
                <a:srgbClr val="0058AB">
                  <a:alpha val="100000"/>
                </a:srgbClr>
              </a:solidFill>
              <a:prstDash val="solid"/>
              <a:round/>
            </a:ln>
          </p:spPr>
          <p:txBody>
            <a:bodyPr/>
            <a:lstStyle/>
            <a:p/>
          </p:txBody>
        </p:sp>
        <p:sp>
          <p:nvSpPr>
            <p:cNvPr id="79" name="tx79"/>
            <p:cNvSpPr/>
            <p:nvPr/>
          </p:nvSpPr>
          <p:spPr>
            <a:xfrm>
              <a:off x="1346075"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0" name="tx80"/>
            <p:cNvSpPr/>
            <p:nvPr/>
          </p:nvSpPr>
          <p:spPr>
            <a:xfrm>
              <a:off x="2678727"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1" name="tx81"/>
            <p:cNvSpPr/>
            <p:nvPr/>
          </p:nvSpPr>
          <p:spPr>
            <a:xfrm>
              <a:off x="4011378"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2" name="tx82"/>
            <p:cNvSpPr/>
            <p:nvPr/>
          </p:nvSpPr>
          <p:spPr>
            <a:xfrm>
              <a:off x="5344030"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3" name="tx83"/>
            <p:cNvSpPr/>
            <p:nvPr/>
          </p:nvSpPr>
          <p:spPr>
            <a:xfrm>
              <a:off x="6410151"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4" name="tx84"/>
            <p:cNvSpPr/>
            <p:nvPr/>
          </p:nvSpPr>
          <p:spPr>
            <a:xfrm>
              <a:off x="6676681" y="222626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5" name="tx85"/>
            <p:cNvSpPr/>
            <p:nvPr/>
          </p:nvSpPr>
          <p:spPr>
            <a:xfrm>
              <a:off x="6943212" y="22477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6" name="tx86"/>
            <p:cNvSpPr/>
            <p:nvPr/>
          </p:nvSpPr>
          <p:spPr>
            <a:xfrm>
              <a:off x="7209742" y="229070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7" name="tx87"/>
            <p:cNvSpPr/>
            <p:nvPr/>
          </p:nvSpPr>
          <p:spPr>
            <a:xfrm>
              <a:off x="7476272" y="222626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8" name="tx88"/>
            <p:cNvSpPr/>
            <p:nvPr/>
          </p:nvSpPr>
          <p:spPr>
            <a:xfrm>
              <a:off x="7742803"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9" name="tx89"/>
            <p:cNvSpPr/>
            <p:nvPr/>
          </p:nvSpPr>
          <p:spPr>
            <a:xfrm>
              <a:off x="8009333"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90" name="tx90"/>
            <p:cNvSpPr/>
            <p:nvPr/>
          </p:nvSpPr>
          <p:spPr>
            <a:xfrm>
              <a:off x="1310962" y="367118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10.5</a:t>
              </a:r>
            </a:p>
          </p:txBody>
        </p:sp>
        <p:sp>
          <p:nvSpPr>
            <p:cNvPr id="91" name="tx91"/>
            <p:cNvSpPr/>
            <p:nvPr/>
          </p:nvSpPr>
          <p:spPr>
            <a:xfrm>
              <a:off x="1341092" y="313415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2" name="tx92"/>
            <p:cNvSpPr/>
            <p:nvPr/>
          </p:nvSpPr>
          <p:spPr>
            <a:xfrm>
              <a:off x="2688785" y="3696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93" name="tx93"/>
            <p:cNvSpPr/>
            <p:nvPr/>
          </p:nvSpPr>
          <p:spPr>
            <a:xfrm>
              <a:off x="2673743" y="318153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94" name="tx94"/>
            <p:cNvSpPr/>
            <p:nvPr/>
          </p:nvSpPr>
          <p:spPr>
            <a:xfrm>
              <a:off x="4006395" y="370167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9.9</a:t>
              </a:r>
            </a:p>
          </p:txBody>
        </p:sp>
        <p:sp>
          <p:nvSpPr>
            <p:cNvPr id="95" name="tx95"/>
            <p:cNvSpPr/>
            <p:nvPr/>
          </p:nvSpPr>
          <p:spPr>
            <a:xfrm>
              <a:off x="4006395" y="31972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6" name="tx96"/>
            <p:cNvSpPr/>
            <p:nvPr/>
          </p:nvSpPr>
          <p:spPr>
            <a:xfrm>
              <a:off x="5339046" y="371188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9.7</a:t>
              </a:r>
            </a:p>
          </p:txBody>
        </p:sp>
        <p:sp>
          <p:nvSpPr>
            <p:cNvPr id="97" name="tx97"/>
            <p:cNvSpPr/>
            <p:nvPr/>
          </p:nvSpPr>
          <p:spPr>
            <a:xfrm>
              <a:off x="5339046" y="321784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8" name="tx98"/>
            <p:cNvSpPr/>
            <p:nvPr/>
          </p:nvSpPr>
          <p:spPr>
            <a:xfrm>
              <a:off x="6405168" y="37693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8.4</a:t>
              </a:r>
            </a:p>
          </p:txBody>
        </p:sp>
        <p:sp>
          <p:nvSpPr>
            <p:cNvPr id="99" name="tx99"/>
            <p:cNvSpPr/>
            <p:nvPr/>
          </p:nvSpPr>
          <p:spPr>
            <a:xfrm>
              <a:off x="6405168" y="33016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00" name="tx100"/>
            <p:cNvSpPr/>
            <p:nvPr/>
          </p:nvSpPr>
          <p:spPr>
            <a:xfrm>
              <a:off x="6716869" y="379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101" name="tx101"/>
            <p:cNvSpPr/>
            <p:nvPr/>
          </p:nvSpPr>
          <p:spPr>
            <a:xfrm>
              <a:off x="6671698" y="333849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02" name="tx102"/>
            <p:cNvSpPr/>
            <p:nvPr/>
          </p:nvSpPr>
          <p:spPr>
            <a:xfrm>
              <a:off x="6938228" y="380099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7.8</a:t>
              </a:r>
            </a:p>
          </p:txBody>
        </p:sp>
        <p:sp>
          <p:nvSpPr>
            <p:cNvPr id="103" name="tx103"/>
            <p:cNvSpPr/>
            <p:nvPr/>
          </p:nvSpPr>
          <p:spPr>
            <a:xfrm>
              <a:off x="6938228" y="335268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04" name="tx104"/>
            <p:cNvSpPr/>
            <p:nvPr/>
          </p:nvSpPr>
          <p:spPr>
            <a:xfrm>
              <a:off x="7204759" y="381212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7.6</a:t>
              </a:r>
            </a:p>
          </p:txBody>
        </p:sp>
        <p:sp>
          <p:nvSpPr>
            <p:cNvPr id="105" name="tx105"/>
            <p:cNvSpPr/>
            <p:nvPr/>
          </p:nvSpPr>
          <p:spPr>
            <a:xfrm>
              <a:off x="7204759" y="33685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a:t>
              </a:r>
            </a:p>
          </p:txBody>
        </p:sp>
        <p:sp>
          <p:nvSpPr>
            <p:cNvPr id="106" name="tx106"/>
            <p:cNvSpPr/>
            <p:nvPr/>
          </p:nvSpPr>
          <p:spPr>
            <a:xfrm>
              <a:off x="7471289" y="380251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7.8</a:t>
              </a:r>
            </a:p>
          </p:txBody>
        </p:sp>
        <p:sp>
          <p:nvSpPr>
            <p:cNvPr id="107" name="tx107"/>
            <p:cNvSpPr/>
            <p:nvPr/>
          </p:nvSpPr>
          <p:spPr>
            <a:xfrm>
              <a:off x="7471289" y="33627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a:t>
              </a:r>
            </a:p>
          </p:txBody>
        </p:sp>
        <p:sp>
          <p:nvSpPr>
            <p:cNvPr id="108" name="tx108"/>
            <p:cNvSpPr/>
            <p:nvPr/>
          </p:nvSpPr>
          <p:spPr>
            <a:xfrm>
              <a:off x="7782991" y="3790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a:t>
              </a:r>
            </a:p>
          </p:txBody>
        </p:sp>
        <p:sp>
          <p:nvSpPr>
            <p:cNvPr id="109" name="tx109"/>
            <p:cNvSpPr/>
            <p:nvPr/>
          </p:nvSpPr>
          <p:spPr>
            <a:xfrm>
              <a:off x="7737819" y="33525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a:t>
              </a:r>
            </a:p>
          </p:txBody>
        </p:sp>
        <p:sp>
          <p:nvSpPr>
            <p:cNvPr id="110" name="tx110"/>
            <p:cNvSpPr/>
            <p:nvPr/>
          </p:nvSpPr>
          <p:spPr>
            <a:xfrm>
              <a:off x="8004349" y="380079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7.8</a:t>
              </a:r>
            </a:p>
          </p:txBody>
        </p:sp>
        <p:sp>
          <p:nvSpPr>
            <p:cNvPr id="111" name="tx111"/>
            <p:cNvSpPr/>
            <p:nvPr/>
          </p:nvSpPr>
          <p:spPr>
            <a:xfrm>
              <a:off x="8004349" y="33668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12" name="tx112"/>
            <p:cNvSpPr/>
            <p:nvPr/>
          </p:nvSpPr>
          <p:spPr>
            <a:xfrm>
              <a:off x="1314986" y="298240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11.2</a:t>
              </a:r>
            </a:p>
          </p:txBody>
        </p:sp>
        <p:sp>
          <p:nvSpPr>
            <p:cNvPr id="113" name="tx113"/>
            <p:cNvSpPr/>
            <p:nvPr/>
          </p:nvSpPr>
          <p:spPr>
            <a:xfrm>
              <a:off x="2643614" y="302633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10.8</a:t>
              </a:r>
            </a:p>
          </p:txBody>
        </p:sp>
        <p:sp>
          <p:nvSpPr>
            <p:cNvPr id="114" name="tx114"/>
            <p:cNvSpPr/>
            <p:nvPr/>
          </p:nvSpPr>
          <p:spPr>
            <a:xfrm>
              <a:off x="3976265" y="304768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10.6</a:t>
              </a:r>
            </a:p>
          </p:txBody>
        </p:sp>
        <p:sp>
          <p:nvSpPr>
            <p:cNvPr id="115" name="tx115"/>
            <p:cNvSpPr/>
            <p:nvPr/>
          </p:nvSpPr>
          <p:spPr>
            <a:xfrm>
              <a:off x="5308917" y="306838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a:t>
              </a:r>
            </a:p>
          </p:txBody>
        </p:sp>
        <p:sp>
          <p:nvSpPr>
            <p:cNvPr id="116" name="tx116"/>
            <p:cNvSpPr/>
            <p:nvPr/>
          </p:nvSpPr>
          <p:spPr>
            <a:xfrm>
              <a:off x="6405168" y="31212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17" name="tx117"/>
            <p:cNvSpPr/>
            <p:nvPr/>
          </p:nvSpPr>
          <p:spPr>
            <a:xfrm>
              <a:off x="6671698" y="31488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18" name="tx118"/>
            <p:cNvSpPr/>
            <p:nvPr/>
          </p:nvSpPr>
          <p:spPr>
            <a:xfrm>
              <a:off x="6938228" y="315982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19" name="tx119"/>
            <p:cNvSpPr/>
            <p:nvPr/>
          </p:nvSpPr>
          <p:spPr>
            <a:xfrm>
              <a:off x="7204759" y="31693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20" name="tx120"/>
            <p:cNvSpPr/>
            <p:nvPr/>
          </p:nvSpPr>
          <p:spPr>
            <a:xfrm>
              <a:off x="7471289" y="317687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1" name="tx121"/>
            <p:cNvSpPr/>
            <p:nvPr/>
          </p:nvSpPr>
          <p:spPr>
            <a:xfrm>
              <a:off x="7737819" y="318114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22" name="tx122"/>
            <p:cNvSpPr/>
            <p:nvPr/>
          </p:nvSpPr>
          <p:spPr>
            <a:xfrm>
              <a:off x="8004349" y="318849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23" name="tx123"/>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4" name="tx124"/>
            <p:cNvSpPr/>
            <p:nvPr/>
          </p:nvSpPr>
          <p:spPr>
            <a:xfrm>
              <a:off x="694540" y="3684038"/>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25" name="tx125"/>
            <p:cNvSpPr/>
            <p:nvPr/>
          </p:nvSpPr>
          <p:spPr>
            <a:xfrm>
              <a:off x="616816" y="3206381"/>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6" name="tx126"/>
            <p:cNvSpPr/>
            <p:nvPr/>
          </p:nvSpPr>
          <p:spPr>
            <a:xfrm>
              <a:off x="616816" y="2728725"/>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15M</a:t>
              </a:r>
            </a:p>
          </p:txBody>
        </p:sp>
        <p:sp>
          <p:nvSpPr>
            <p:cNvPr id="127" name="tx127"/>
            <p:cNvSpPr/>
            <p:nvPr/>
          </p:nvSpPr>
          <p:spPr>
            <a:xfrm>
              <a:off x="616816" y="225106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8" name="tx128"/>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0" name="tx130"/>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1" name="tx131"/>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2" name="tx132"/>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3" name="tx133"/>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4" name="tx134"/>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5" name="tx135"/>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6" name="tx136"/>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7" name="tx137"/>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8" name="tx138"/>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9" name="tx139"/>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0" name="tx140"/>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1" name="tx141"/>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2" name="tx142"/>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3" name="tx143"/>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4" name="tx144"/>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5" name="tx145"/>
            <p:cNvSpPr/>
            <p:nvPr/>
          </p:nvSpPr>
          <p:spPr>
            <a:xfrm rot="5400000">
              <a:off x="8310243" y="3033946"/>
              <a:ext cx="12891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 (%)</a:t>
              </a:r>
            </a:p>
          </p:txBody>
        </p:sp>
        <p:sp>
          <p:nvSpPr>
            <p:cNvPr id="146" name="pl146"/>
            <p:cNvSpPr/>
            <p:nvPr/>
          </p:nvSpPr>
          <p:spPr>
            <a:xfrm>
              <a:off x="2897629"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7" name="tx147"/>
            <p:cNvSpPr/>
            <p:nvPr/>
          </p:nvSpPr>
          <p:spPr>
            <a:xfrm>
              <a:off x="3164728" y="5130764"/>
              <a:ext cx="100190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a:t>
              </a:r>
            </a:p>
          </p:txBody>
        </p:sp>
        <p:sp>
          <p:nvSpPr>
            <p:cNvPr id="148" name="rc148"/>
            <p:cNvSpPr/>
            <p:nvPr/>
          </p:nvSpPr>
          <p:spPr>
            <a:xfrm>
              <a:off x="4453993" y="5080054"/>
              <a:ext cx="201456" cy="201456"/>
            </a:xfrm>
            <a:prstGeom prst="rect">
              <a:avLst/>
            </a:prstGeom>
            <a:solidFill>
              <a:srgbClr val="E2231A">
                <a:alpha val="100000"/>
              </a:srgbClr>
            </a:solidFill>
          </p:spPr>
          <p:txBody>
            <a:bodyPr/>
            <a:lstStyle/>
            <a:p/>
          </p:txBody>
        </p:sp>
        <p:sp>
          <p:nvSpPr>
            <p:cNvPr id="149" name="rc149"/>
            <p:cNvSpPr/>
            <p:nvPr/>
          </p:nvSpPr>
          <p:spPr>
            <a:xfrm>
              <a:off x="5659270" y="5080054"/>
              <a:ext cx="201456" cy="201456"/>
            </a:xfrm>
            <a:prstGeom prst="rect">
              <a:avLst/>
            </a:prstGeom>
            <a:solidFill>
              <a:srgbClr val="80BD41">
                <a:alpha val="100000"/>
              </a:srgbClr>
            </a:solidFill>
          </p:spPr>
          <p:txBody>
            <a:bodyPr/>
            <a:lstStyle/>
            <a:p/>
          </p:txBody>
        </p:sp>
        <p:sp>
          <p:nvSpPr>
            <p:cNvPr id="150" name="tx150"/>
            <p:cNvSpPr/>
            <p:nvPr/>
          </p:nvSpPr>
          <p:spPr>
            <a:xfrm>
              <a:off x="4734038" y="5130764"/>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51" name="tx151"/>
            <p:cNvSpPr/>
            <p:nvPr/>
          </p:nvSpPr>
          <p:spPr>
            <a:xfrm>
              <a:off x="5939315"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2" name="tx152"/>
            <p:cNvSpPr/>
            <p:nvPr/>
          </p:nvSpPr>
          <p:spPr>
            <a:xfrm>
              <a:off x="951297" y="1437626"/>
              <a:ext cx="60531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MCV1 coverage, and number of vaccinated and unvaccinated children,</a:t>
              </a:r>
            </a:p>
          </p:txBody>
        </p:sp>
        <p:sp>
          <p:nvSpPr>
            <p:cNvPr id="153" name="tx153"/>
            <p:cNvSpPr/>
            <p:nvPr/>
          </p:nvSpPr>
          <p:spPr>
            <a:xfrm>
              <a:off x="951297" y="1618677"/>
              <a:ext cx="134115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LACR, 2000-2025</a:t>
              </a:r>
            </a:p>
          </p:txBody>
        </p:sp>
        <p:sp>
          <p:nvSpPr>
            <p:cNvPr id="154" name="pl154"/>
            <p:cNvSpPr/>
            <p:nvPr/>
          </p:nvSpPr>
          <p:spPr>
            <a:xfrm>
              <a:off x="2135902"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3814798"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5493695"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717259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9" name="pl159"/>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0" name="pl160"/>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1" name="pl161"/>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297535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4654247"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6333143"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8012039"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6" name="rc166"/>
            <p:cNvSpPr/>
            <p:nvPr/>
          </p:nvSpPr>
          <p:spPr>
            <a:xfrm>
              <a:off x="1296454" y="5840421"/>
              <a:ext cx="5674237" cy="124052"/>
            </a:xfrm>
            <a:prstGeom prst="rect">
              <a:avLst/>
            </a:prstGeom>
            <a:solidFill>
              <a:srgbClr val="80BD41">
                <a:alpha val="100000"/>
              </a:srgbClr>
            </a:solidFill>
          </p:spPr>
          <p:txBody>
            <a:bodyPr/>
            <a:lstStyle/>
            <a:p/>
          </p:txBody>
        </p:sp>
        <p:sp>
          <p:nvSpPr>
            <p:cNvPr id="167" name="rc167"/>
            <p:cNvSpPr/>
            <p:nvPr/>
          </p:nvSpPr>
          <p:spPr>
            <a:xfrm>
              <a:off x="6970692" y="5840421"/>
              <a:ext cx="900176" cy="124052"/>
            </a:xfrm>
            <a:prstGeom prst="rect">
              <a:avLst/>
            </a:prstGeom>
            <a:solidFill>
              <a:srgbClr val="E2231A">
                <a:alpha val="100000"/>
              </a:srgbClr>
            </a:solidFill>
          </p:spPr>
          <p:txBody>
            <a:bodyPr/>
            <a:lstStyle/>
            <a:p/>
          </p:txBody>
        </p:sp>
        <p:sp>
          <p:nvSpPr>
            <p:cNvPr id="168" name="rc168"/>
            <p:cNvSpPr/>
            <p:nvPr/>
          </p:nvSpPr>
          <p:spPr>
            <a:xfrm>
              <a:off x="1296454" y="5685356"/>
              <a:ext cx="5381080" cy="124052"/>
            </a:xfrm>
            <a:prstGeom prst="rect">
              <a:avLst/>
            </a:prstGeom>
            <a:solidFill>
              <a:srgbClr val="80BD41">
                <a:alpha val="100000"/>
              </a:srgbClr>
            </a:solidFill>
          </p:spPr>
          <p:txBody>
            <a:bodyPr/>
            <a:lstStyle/>
            <a:p/>
          </p:txBody>
        </p:sp>
        <p:sp>
          <p:nvSpPr>
            <p:cNvPr id="169" name="rc169"/>
            <p:cNvSpPr/>
            <p:nvPr/>
          </p:nvSpPr>
          <p:spPr>
            <a:xfrm>
              <a:off x="6677534" y="5685356"/>
              <a:ext cx="772063" cy="124052"/>
            </a:xfrm>
            <a:prstGeom prst="rect">
              <a:avLst/>
            </a:prstGeom>
            <a:solidFill>
              <a:srgbClr val="E2231A">
                <a:alpha val="100000"/>
              </a:srgbClr>
            </a:solidFill>
          </p:spPr>
          <p:txBody>
            <a:bodyPr/>
            <a:lstStyle/>
            <a:p/>
          </p:txBody>
        </p:sp>
        <p:sp>
          <p:nvSpPr>
            <p:cNvPr id="170" name="rc170"/>
            <p:cNvSpPr/>
            <p:nvPr/>
          </p:nvSpPr>
          <p:spPr>
            <a:xfrm>
              <a:off x="1296454" y="5530290"/>
              <a:ext cx="5231471" cy="124052"/>
            </a:xfrm>
            <a:prstGeom prst="rect">
              <a:avLst/>
            </a:prstGeom>
            <a:solidFill>
              <a:srgbClr val="80BD41">
                <a:alpha val="100000"/>
              </a:srgbClr>
            </a:solidFill>
          </p:spPr>
          <p:txBody>
            <a:bodyPr/>
            <a:lstStyle/>
            <a:p/>
          </p:txBody>
        </p:sp>
        <p:sp>
          <p:nvSpPr>
            <p:cNvPr id="171" name="rc171"/>
            <p:cNvSpPr/>
            <p:nvPr/>
          </p:nvSpPr>
          <p:spPr>
            <a:xfrm>
              <a:off x="6527926" y="5530290"/>
              <a:ext cx="869982" cy="124052"/>
            </a:xfrm>
            <a:prstGeom prst="rect">
              <a:avLst/>
            </a:prstGeom>
            <a:solidFill>
              <a:srgbClr val="E2231A">
                <a:alpha val="100000"/>
              </a:srgbClr>
            </a:solidFill>
          </p:spPr>
          <p:txBody>
            <a:bodyPr/>
            <a:lstStyle/>
            <a:p/>
          </p:txBody>
        </p:sp>
        <p:sp>
          <p:nvSpPr>
            <p:cNvPr id="172" name="tx172"/>
            <p:cNvSpPr/>
            <p:nvPr/>
          </p:nvSpPr>
          <p:spPr>
            <a:xfrm>
              <a:off x="4045699"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8.4</a:t>
              </a:r>
            </a:p>
          </p:txBody>
        </p:sp>
        <p:sp>
          <p:nvSpPr>
            <p:cNvPr id="173" name="tx173"/>
            <p:cNvSpPr/>
            <p:nvPr/>
          </p:nvSpPr>
          <p:spPr>
            <a:xfrm>
              <a:off x="7332906"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1.3</a:t>
              </a:r>
            </a:p>
          </p:txBody>
        </p:sp>
        <p:sp>
          <p:nvSpPr>
            <p:cNvPr id="174" name="tx174"/>
            <p:cNvSpPr/>
            <p:nvPr/>
          </p:nvSpPr>
          <p:spPr>
            <a:xfrm>
              <a:off x="3951835" y="5702119"/>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a:t>
              </a:r>
            </a:p>
          </p:txBody>
        </p:sp>
        <p:sp>
          <p:nvSpPr>
            <p:cNvPr id="175" name="tx175"/>
            <p:cNvSpPr/>
            <p:nvPr/>
          </p:nvSpPr>
          <p:spPr>
            <a:xfrm>
              <a:off x="6975692"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a:t>
              </a:r>
            </a:p>
          </p:txBody>
        </p:sp>
        <p:sp>
          <p:nvSpPr>
            <p:cNvPr id="176" name="tx176"/>
            <p:cNvSpPr/>
            <p:nvPr/>
          </p:nvSpPr>
          <p:spPr>
            <a:xfrm>
              <a:off x="3824316"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7.8</a:t>
              </a:r>
            </a:p>
          </p:txBody>
        </p:sp>
        <p:sp>
          <p:nvSpPr>
            <p:cNvPr id="177" name="tx177"/>
            <p:cNvSpPr/>
            <p:nvPr/>
          </p:nvSpPr>
          <p:spPr>
            <a:xfrm>
              <a:off x="6875043"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1.3</a:t>
              </a:r>
            </a:p>
          </p:txBody>
        </p:sp>
        <p:sp>
          <p:nvSpPr>
            <p:cNvPr id="178" name="tx178"/>
            <p:cNvSpPr/>
            <p:nvPr/>
          </p:nvSpPr>
          <p:spPr>
            <a:xfrm>
              <a:off x="8111715"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9.8</a:t>
              </a:r>
            </a:p>
          </p:txBody>
        </p:sp>
        <p:sp>
          <p:nvSpPr>
            <p:cNvPr id="179" name="tx179"/>
            <p:cNvSpPr/>
            <p:nvPr/>
          </p:nvSpPr>
          <p:spPr>
            <a:xfrm>
              <a:off x="7669382"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9.2</a:t>
              </a:r>
            </a:p>
          </p:txBody>
        </p:sp>
        <p:sp>
          <p:nvSpPr>
            <p:cNvPr id="180" name="tx180"/>
            <p:cNvSpPr/>
            <p:nvPr/>
          </p:nvSpPr>
          <p:spPr>
            <a:xfrm>
              <a:off x="7615107"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9.1</a:t>
              </a:r>
            </a:p>
          </p:txBody>
        </p:sp>
        <p:sp>
          <p:nvSpPr>
            <p:cNvPr id="181" name="tx181"/>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2" name="tx182"/>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3" name="tx183"/>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4" name="tx184"/>
            <p:cNvSpPr/>
            <p:nvPr/>
          </p:nvSpPr>
          <p:spPr>
            <a:xfrm>
              <a:off x="112166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85" name="tx185"/>
            <p:cNvSpPr/>
            <p:nvPr/>
          </p:nvSpPr>
          <p:spPr>
            <a:xfrm>
              <a:off x="2800563"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 M</a:t>
              </a:r>
            </a:p>
          </p:txBody>
        </p:sp>
        <p:sp>
          <p:nvSpPr>
            <p:cNvPr id="186" name="tx186"/>
            <p:cNvSpPr/>
            <p:nvPr/>
          </p:nvSpPr>
          <p:spPr>
            <a:xfrm>
              <a:off x="4479459"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 M</a:t>
              </a:r>
            </a:p>
          </p:txBody>
        </p:sp>
        <p:sp>
          <p:nvSpPr>
            <p:cNvPr id="187" name="tx187"/>
            <p:cNvSpPr/>
            <p:nvPr/>
          </p:nvSpPr>
          <p:spPr>
            <a:xfrm>
              <a:off x="6158355"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 M</a:t>
              </a:r>
            </a:p>
          </p:txBody>
        </p:sp>
        <p:sp>
          <p:nvSpPr>
            <p:cNvPr id="188" name="tx188"/>
            <p:cNvSpPr/>
            <p:nvPr/>
          </p:nvSpPr>
          <p:spPr>
            <a:xfrm>
              <a:off x="7798390"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 M</a:t>
              </a:r>
            </a:p>
          </p:txBody>
        </p:sp>
        <p:sp>
          <p:nvSpPr>
            <p:cNvPr id="189" name="tx189"/>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90" name="tx190"/>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91" name="tx191"/>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MCV1 coverage in 2025 (86%) was the same as in 2019 (86%).
The number of children vaccinated with MCV1 decreased 8% from 8.4 million in 2019 to 7.8 million in 2025.
The number of surviving infants decreased approximately 7% from 9.8 million in 2019 to 9.1 million in 2025.
In 2025, 659,000 fewer children were vaccinated than in 2019.
In 2025, there were 704,000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MCV1 coverage was 86%: 7.8 million children received the measles vaccine, but 1.3 million remain unvaccinated against the highly contagious disease.</a:t>
            </a:r>
          </a:p>
        </p:txBody>
      </p:sp>
      <p:grpSp xmlns:pic="http://schemas.openxmlformats.org/drawingml/2006/picture">
        <p:nvGrpSpPr>
          <p:cNvPr id="194" name=""/>
          <p:cNvGrpSpPr/>
          <p:nvPr/>
        </p:nvGrpSpPr>
        <p:grpSpPr>
          <a:xfrm>
            <a:off x="292608" y="1005840"/>
            <a:ext cx="8595360" cy="28575"/>
            <a:chOff x="292608" y="1005840"/>
            <a:chExt cx="8595360" cy="28575"/>
          </a:xfrm>
        </p:grpSpPr>
        <p:sp>
          <p:nvSpPr>
            <p:cNvPr id="19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982311" y="20070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2242095"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501879"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 name="rc7"/>
            <p:cNvSpPr/>
            <p:nvPr/>
          </p:nvSpPr>
          <p:spPr>
            <a:xfrm>
              <a:off x="2761663"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 name="rc8"/>
            <p:cNvSpPr/>
            <p:nvPr/>
          </p:nvSpPr>
          <p:spPr>
            <a:xfrm>
              <a:off x="3021447"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 name="rc9"/>
            <p:cNvSpPr/>
            <p:nvPr/>
          </p:nvSpPr>
          <p:spPr>
            <a:xfrm>
              <a:off x="3281230"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54101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3800798"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 name="rc12"/>
            <p:cNvSpPr/>
            <p:nvPr/>
          </p:nvSpPr>
          <p:spPr>
            <a:xfrm>
              <a:off x="4060582"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320366"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580150" y="20070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 name="rc15"/>
            <p:cNvSpPr/>
            <p:nvPr/>
          </p:nvSpPr>
          <p:spPr>
            <a:xfrm>
              <a:off x="4839934"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99717" y="20070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 name="rc17"/>
            <p:cNvSpPr/>
            <p:nvPr/>
          </p:nvSpPr>
          <p:spPr>
            <a:xfrm>
              <a:off x="5359501" y="20070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 name="rc18"/>
            <p:cNvSpPr/>
            <p:nvPr/>
          </p:nvSpPr>
          <p:spPr>
            <a:xfrm>
              <a:off x="5619285" y="200707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 name="rc19"/>
            <p:cNvSpPr/>
            <p:nvPr/>
          </p:nvSpPr>
          <p:spPr>
            <a:xfrm>
              <a:off x="5879069" y="200707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 name="rc20"/>
            <p:cNvSpPr/>
            <p:nvPr/>
          </p:nvSpPr>
          <p:spPr>
            <a:xfrm>
              <a:off x="6138853" y="200707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 name="rc21"/>
            <p:cNvSpPr/>
            <p:nvPr/>
          </p:nvSpPr>
          <p:spPr>
            <a:xfrm>
              <a:off x="6398637"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658421" y="20070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 name="rc23"/>
            <p:cNvSpPr/>
            <p:nvPr/>
          </p:nvSpPr>
          <p:spPr>
            <a:xfrm>
              <a:off x="6918204"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 name="rc24"/>
            <p:cNvSpPr/>
            <p:nvPr/>
          </p:nvSpPr>
          <p:spPr>
            <a:xfrm>
              <a:off x="7177988" y="200707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5" name="rc25"/>
            <p:cNvSpPr/>
            <p:nvPr/>
          </p:nvSpPr>
          <p:spPr>
            <a:xfrm>
              <a:off x="7437772" y="2007077"/>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 name="rc26"/>
            <p:cNvSpPr/>
            <p:nvPr/>
          </p:nvSpPr>
          <p:spPr>
            <a:xfrm>
              <a:off x="7697556" y="20070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 name="rc27"/>
            <p:cNvSpPr/>
            <p:nvPr/>
          </p:nvSpPr>
          <p:spPr>
            <a:xfrm>
              <a:off x="7957340" y="200707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 name="rc28"/>
            <p:cNvSpPr/>
            <p:nvPr/>
          </p:nvSpPr>
          <p:spPr>
            <a:xfrm>
              <a:off x="8217124"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 name="rc29"/>
            <p:cNvSpPr/>
            <p:nvPr/>
          </p:nvSpPr>
          <p:spPr>
            <a:xfrm>
              <a:off x="8476908" y="20070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 name="rc30"/>
            <p:cNvSpPr/>
            <p:nvPr/>
          </p:nvSpPr>
          <p:spPr>
            <a:xfrm>
              <a:off x="1982311" y="4791021"/>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 name="rc31"/>
            <p:cNvSpPr/>
            <p:nvPr/>
          </p:nvSpPr>
          <p:spPr>
            <a:xfrm>
              <a:off x="2242095" y="4791021"/>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 name="rc32"/>
            <p:cNvSpPr/>
            <p:nvPr/>
          </p:nvSpPr>
          <p:spPr>
            <a:xfrm>
              <a:off x="2501879"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 name="rc33"/>
            <p:cNvSpPr/>
            <p:nvPr/>
          </p:nvSpPr>
          <p:spPr>
            <a:xfrm>
              <a:off x="2761663" y="47910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 name="rc34"/>
            <p:cNvSpPr/>
            <p:nvPr/>
          </p:nvSpPr>
          <p:spPr>
            <a:xfrm>
              <a:off x="3021447" y="47910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281230" y="47910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 name="rc36"/>
            <p:cNvSpPr/>
            <p:nvPr/>
          </p:nvSpPr>
          <p:spPr>
            <a:xfrm>
              <a:off x="3541014" y="47910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 name="rc37"/>
            <p:cNvSpPr/>
            <p:nvPr/>
          </p:nvSpPr>
          <p:spPr>
            <a:xfrm>
              <a:off x="3800798"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 name="rc38"/>
            <p:cNvSpPr/>
            <p:nvPr/>
          </p:nvSpPr>
          <p:spPr>
            <a:xfrm>
              <a:off x="4060582" y="47910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 name="rc39"/>
            <p:cNvSpPr/>
            <p:nvPr/>
          </p:nvSpPr>
          <p:spPr>
            <a:xfrm>
              <a:off x="4320366" y="47910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 name="rc40"/>
            <p:cNvSpPr/>
            <p:nvPr/>
          </p:nvSpPr>
          <p:spPr>
            <a:xfrm>
              <a:off x="4580150"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 name="rc41"/>
            <p:cNvSpPr/>
            <p:nvPr/>
          </p:nvSpPr>
          <p:spPr>
            <a:xfrm>
              <a:off x="4839934"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5099717"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 name="rc43"/>
            <p:cNvSpPr/>
            <p:nvPr/>
          </p:nvSpPr>
          <p:spPr>
            <a:xfrm>
              <a:off x="5359501"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 name="rc44"/>
            <p:cNvSpPr/>
            <p:nvPr/>
          </p:nvSpPr>
          <p:spPr>
            <a:xfrm>
              <a:off x="5619285" y="47910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 name="rc45"/>
            <p:cNvSpPr/>
            <p:nvPr/>
          </p:nvSpPr>
          <p:spPr>
            <a:xfrm>
              <a:off x="5879069" y="4791021"/>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 name="rc46"/>
            <p:cNvSpPr/>
            <p:nvPr/>
          </p:nvSpPr>
          <p:spPr>
            <a:xfrm>
              <a:off x="6138853" y="47910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 name="rc47"/>
            <p:cNvSpPr/>
            <p:nvPr/>
          </p:nvSpPr>
          <p:spPr>
            <a:xfrm>
              <a:off x="6398637" y="47910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 name="rc48"/>
            <p:cNvSpPr/>
            <p:nvPr/>
          </p:nvSpPr>
          <p:spPr>
            <a:xfrm>
              <a:off x="6658421" y="479102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 name="rc49"/>
            <p:cNvSpPr/>
            <p:nvPr/>
          </p:nvSpPr>
          <p:spPr>
            <a:xfrm>
              <a:off x="6918204" y="4791021"/>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0" name="rc50"/>
            <p:cNvSpPr/>
            <p:nvPr/>
          </p:nvSpPr>
          <p:spPr>
            <a:xfrm>
              <a:off x="7177988" y="4791021"/>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1" name="rc51"/>
            <p:cNvSpPr/>
            <p:nvPr/>
          </p:nvSpPr>
          <p:spPr>
            <a:xfrm>
              <a:off x="7437772" y="4791021"/>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2" name="rc52"/>
            <p:cNvSpPr/>
            <p:nvPr/>
          </p:nvSpPr>
          <p:spPr>
            <a:xfrm>
              <a:off x="7697556" y="4791021"/>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3" name="rc53"/>
            <p:cNvSpPr/>
            <p:nvPr/>
          </p:nvSpPr>
          <p:spPr>
            <a:xfrm>
              <a:off x="7957340" y="4791021"/>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4" name="rc54"/>
            <p:cNvSpPr/>
            <p:nvPr/>
          </p:nvSpPr>
          <p:spPr>
            <a:xfrm>
              <a:off x="8217124" y="479102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5" name="rc55"/>
            <p:cNvSpPr/>
            <p:nvPr/>
          </p:nvSpPr>
          <p:spPr>
            <a:xfrm>
              <a:off x="8476908" y="479102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6" name="rc56"/>
            <p:cNvSpPr/>
            <p:nvPr/>
          </p:nvSpPr>
          <p:spPr>
            <a:xfrm>
              <a:off x="1982311" y="293505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 name="rc57"/>
            <p:cNvSpPr/>
            <p:nvPr/>
          </p:nvSpPr>
          <p:spPr>
            <a:xfrm>
              <a:off x="2242095"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 name="rc58"/>
            <p:cNvSpPr/>
            <p:nvPr/>
          </p:nvSpPr>
          <p:spPr>
            <a:xfrm>
              <a:off x="2501879"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 name="rc59"/>
            <p:cNvSpPr/>
            <p:nvPr/>
          </p:nvSpPr>
          <p:spPr>
            <a:xfrm>
              <a:off x="2761663"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 name="rc60"/>
            <p:cNvSpPr/>
            <p:nvPr/>
          </p:nvSpPr>
          <p:spPr>
            <a:xfrm>
              <a:off x="3021447" y="29350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 name="rc61"/>
            <p:cNvSpPr/>
            <p:nvPr/>
          </p:nvSpPr>
          <p:spPr>
            <a:xfrm>
              <a:off x="3281230" y="29350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2" name="rc62"/>
            <p:cNvSpPr/>
            <p:nvPr/>
          </p:nvSpPr>
          <p:spPr>
            <a:xfrm>
              <a:off x="3541014" y="293505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 name="rc63"/>
            <p:cNvSpPr/>
            <p:nvPr/>
          </p:nvSpPr>
          <p:spPr>
            <a:xfrm>
              <a:off x="3800798" y="29350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 name="rc64"/>
            <p:cNvSpPr/>
            <p:nvPr/>
          </p:nvSpPr>
          <p:spPr>
            <a:xfrm>
              <a:off x="4060582"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 name="rc65"/>
            <p:cNvSpPr/>
            <p:nvPr/>
          </p:nvSpPr>
          <p:spPr>
            <a:xfrm>
              <a:off x="4320366" y="29350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 name="rc66"/>
            <p:cNvSpPr/>
            <p:nvPr/>
          </p:nvSpPr>
          <p:spPr>
            <a:xfrm>
              <a:off x="4580150"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 name="rc67"/>
            <p:cNvSpPr/>
            <p:nvPr/>
          </p:nvSpPr>
          <p:spPr>
            <a:xfrm>
              <a:off x="4839934"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 name="rc68"/>
            <p:cNvSpPr/>
            <p:nvPr/>
          </p:nvSpPr>
          <p:spPr>
            <a:xfrm>
              <a:off x="5099717" y="29350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 name="rc69"/>
            <p:cNvSpPr/>
            <p:nvPr/>
          </p:nvSpPr>
          <p:spPr>
            <a:xfrm>
              <a:off x="5359501"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 name="rc70"/>
            <p:cNvSpPr/>
            <p:nvPr/>
          </p:nvSpPr>
          <p:spPr>
            <a:xfrm>
              <a:off x="5619285" y="293505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1" name="rc71"/>
            <p:cNvSpPr/>
            <p:nvPr/>
          </p:nvSpPr>
          <p:spPr>
            <a:xfrm>
              <a:off x="5879069" y="29350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 name="rc72"/>
            <p:cNvSpPr/>
            <p:nvPr/>
          </p:nvSpPr>
          <p:spPr>
            <a:xfrm>
              <a:off x="6138853" y="29350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3" name="rc73"/>
            <p:cNvSpPr/>
            <p:nvPr/>
          </p:nvSpPr>
          <p:spPr>
            <a:xfrm>
              <a:off x="6398637" y="293505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 name="rc74"/>
            <p:cNvSpPr/>
            <p:nvPr/>
          </p:nvSpPr>
          <p:spPr>
            <a:xfrm>
              <a:off x="6658421" y="293505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5" name="rc75"/>
            <p:cNvSpPr/>
            <p:nvPr/>
          </p:nvSpPr>
          <p:spPr>
            <a:xfrm>
              <a:off x="6918204" y="2935058"/>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6" name="rc76"/>
            <p:cNvSpPr/>
            <p:nvPr/>
          </p:nvSpPr>
          <p:spPr>
            <a:xfrm>
              <a:off x="7177988" y="29350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7" name="rc77"/>
            <p:cNvSpPr/>
            <p:nvPr/>
          </p:nvSpPr>
          <p:spPr>
            <a:xfrm>
              <a:off x="7437772" y="2935058"/>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8" name="rc78"/>
            <p:cNvSpPr/>
            <p:nvPr/>
          </p:nvSpPr>
          <p:spPr>
            <a:xfrm>
              <a:off x="7697556" y="2935058"/>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9" name="rc79"/>
            <p:cNvSpPr/>
            <p:nvPr/>
          </p:nvSpPr>
          <p:spPr>
            <a:xfrm>
              <a:off x="7957340" y="293505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0" name="rc80"/>
            <p:cNvSpPr/>
            <p:nvPr/>
          </p:nvSpPr>
          <p:spPr>
            <a:xfrm>
              <a:off x="8217124" y="293505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1" name="rc81"/>
            <p:cNvSpPr/>
            <p:nvPr/>
          </p:nvSpPr>
          <p:spPr>
            <a:xfrm>
              <a:off x="8476908" y="293505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 name="rc82"/>
            <p:cNvSpPr/>
            <p:nvPr/>
          </p:nvSpPr>
          <p:spPr>
            <a:xfrm>
              <a:off x="1982311"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 name="rc83"/>
            <p:cNvSpPr/>
            <p:nvPr/>
          </p:nvSpPr>
          <p:spPr>
            <a:xfrm>
              <a:off x="2242095"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 name="rc84"/>
            <p:cNvSpPr/>
            <p:nvPr/>
          </p:nvSpPr>
          <p:spPr>
            <a:xfrm>
              <a:off x="2501879" y="359790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5" name="rc85"/>
            <p:cNvSpPr/>
            <p:nvPr/>
          </p:nvSpPr>
          <p:spPr>
            <a:xfrm>
              <a:off x="2761663" y="35979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 name="rc86"/>
            <p:cNvSpPr/>
            <p:nvPr/>
          </p:nvSpPr>
          <p:spPr>
            <a:xfrm>
              <a:off x="3021447" y="35979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 name="rc87"/>
            <p:cNvSpPr/>
            <p:nvPr/>
          </p:nvSpPr>
          <p:spPr>
            <a:xfrm>
              <a:off x="3281230"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 name="rc88"/>
            <p:cNvSpPr/>
            <p:nvPr/>
          </p:nvSpPr>
          <p:spPr>
            <a:xfrm>
              <a:off x="3541014"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9" name="rc89"/>
            <p:cNvSpPr/>
            <p:nvPr/>
          </p:nvSpPr>
          <p:spPr>
            <a:xfrm>
              <a:off x="3800798" y="3597902"/>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0" name="rc90"/>
            <p:cNvSpPr/>
            <p:nvPr/>
          </p:nvSpPr>
          <p:spPr>
            <a:xfrm>
              <a:off x="4060582"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1" name="rc91"/>
            <p:cNvSpPr/>
            <p:nvPr/>
          </p:nvSpPr>
          <p:spPr>
            <a:xfrm>
              <a:off x="4320366" y="35979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 name="rc92"/>
            <p:cNvSpPr/>
            <p:nvPr/>
          </p:nvSpPr>
          <p:spPr>
            <a:xfrm>
              <a:off x="4580150" y="3597902"/>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3" name="rc93"/>
            <p:cNvSpPr/>
            <p:nvPr/>
          </p:nvSpPr>
          <p:spPr>
            <a:xfrm>
              <a:off x="4839934" y="359790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4" name="rc94"/>
            <p:cNvSpPr/>
            <p:nvPr/>
          </p:nvSpPr>
          <p:spPr>
            <a:xfrm>
              <a:off x="5099717" y="35979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 name="rc95"/>
            <p:cNvSpPr/>
            <p:nvPr/>
          </p:nvSpPr>
          <p:spPr>
            <a:xfrm>
              <a:off x="5359501" y="359790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 name="rc96"/>
            <p:cNvSpPr/>
            <p:nvPr/>
          </p:nvSpPr>
          <p:spPr>
            <a:xfrm>
              <a:off x="5619285" y="359790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5879069" y="35979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8" name="rc98"/>
            <p:cNvSpPr/>
            <p:nvPr/>
          </p:nvSpPr>
          <p:spPr>
            <a:xfrm>
              <a:off x="6138853"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9" name="rc99"/>
            <p:cNvSpPr/>
            <p:nvPr/>
          </p:nvSpPr>
          <p:spPr>
            <a:xfrm>
              <a:off x="6398637"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 name="rc100"/>
            <p:cNvSpPr/>
            <p:nvPr/>
          </p:nvSpPr>
          <p:spPr>
            <a:xfrm>
              <a:off x="6658421" y="3597902"/>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1" name="rc101"/>
            <p:cNvSpPr/>
            <p:nvPr/>
          </p:nvSpPr>
          <p:spPr>
            <a:xfrm>
              <a:off x="6918204" y="359790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2" name="rc102"/>
            <p:cNvSpPr/>
            <p:nvPr/>
          </p:nvSpPr>
          <p:spPr>
            <a:xfrm>
              <a:off x="7177988" y="35979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3" name="rc103"/>
            <p:cNvSpPr/>
            <p:nvPr/>
          </p:nvSpPr>
          <p:spPr>
            <a:xfrm>
              <a:off x="7437772" y="3597902"/>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4" name="rc104"/>
            <p:cNvSpPr/>
            <p:nvPr/>
          </p:nvSpPr>
          <p:spPr>
            <a:xfrm>
              <a:off x="7697556" y="3597902"/>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5" name="rc105"/>
            <p:cNvSpPr/>
            <p:nvPr/>
          </p:nvSpPr>
          <p:spPr>
            <a:xfrm>
              <a:off x="7957340" y="35979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 name="rc106"/>
            <p:cNvSpPr/>
            <p:nvPr/>
          </p:nvSpPr>
          <p:spPr>
            <a:xfrm>
              <a:off x="8217124" y="359790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 name="rc107"/>
            <p:cNvSpPr/>
            <p:nvPr/>
          </p:nvSpPr>
          <p:spPr>
            <a:xfrm>
              <a:off x="8476908" y="359790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8" name="rc108"/>
            <p:cNvSpPr/>
            <p:nvPr/>
          </p:nvSpPr>
          <p:spPr>
            <a:xfrm>
              <a:off x="1982311"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9" name="rc109"/>
            <p:cNvSpPr/>
            <p:nvPr/>
          </p:nvSpPr>
          <p:spPr>
            <a:xfrm>
              <a:off x="2242095" y="3730471"/>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 name="rc110"/>
            <p:cNvSpPr/>
            <p:nvPr/>
          </p:nvSpPr>
          <p:spPr>
            <a:xfrm>
              <a:off x="2501879" y="3730471"/>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 name="rc111"/>
            <p:cNvSpPr/>
            <p:nvPr/>
          </p:nvSpPr>
          <p:spPr>
            <a:xfrm>
              <a:off x="2761663"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3021447"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 name="rc113"/>
            <p:cNvSpPr/>
            <p:nvPr/>
          </p:nvSpPr>
          <p:spPr>
            <a:xfrm>
              <a:off x="3281230"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 name="rc114"/>
            <p:cNvSpPr/>
            <p:nvPr/>
          </p:nvSpPr>
          <p:spPr>
            <a:xfrm>
              <a:off x="3541014"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 name="rc115"/>
            <p:cNvSpPr/>
            <p:nvPr/>
          </p:nvSpPr>
          <p:spPr>
            <a:xfrm>
              <a:off x="3800798"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 name="rc116"/>
            <p:cNvSpPr/>
            <p:nvPr/>
          </p:nvSpPr>
          <p:spPr>
            <a:xfrm>
              <a:off x="4060582"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 name="rc117"/>
            <p:cNvSpPr/>
            <p:nvPr/>
          </p:nvSpPr>
          <p:spPr>
            <a:xfrm>
              <a:off x="4320366"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 name="rc118"/>
            <p:cNvSpPr/>
            <p:nvPr/>
          </p:nvSpPr>
          <p:spPr>
            <a:xfrm>
              <a:off x="4580150"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 name="rc119"/>
            <p:cNvSpPr/>
            <p:nvPr/>
          </p:nvSpPr>
          <p:spPr>
            <a:xfrm>
              <a:off x="4839934" y="373047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 name="rc120"/>
            <p:cNvSpPr/>
            <p:nvPr/>
          </p:nvSpPr>
          <p:spPr>
            <a:xfrm>
              <a:off x="5099717"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 name="rc121"/>
            <p:cNvSpPr/>
            <p:nvPr/>
          </p:nvSpPr>
          <p:spPr>
            <a:xfrm>
              <a:off x="5359501" y="373047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 name="rc122"/>
            <p:cNvSpPr/>
            <p:nvPr/>
          </p:nvSpPr>
          <p:spPr>
            <a:xfrm>
              <a:off x="5619285"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5879069"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4" name="rc124"/>
            <p:cNvSpPr/>
            <p:nvPr/>
          </p:nvSpPr>
          <p:spPr>
            <a:xfrm>
              <a:off x="6138853" y="373047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398637" y="373047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 name="rc126"/>
            <p:cNvSpPr/>
            <p:nvPr/>
          </p:nvSpPr>
          <p:spPr>
            <a:xfrm>
              <a:off x="6658421" y="373047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 name="rc127"/>
            <p:cNvSpPr/>
            <p:nvPr/>
          </p:nvSpPr>
          <p:spPr>
            <a:xfrm>
              <a:off x="6918204" y="373047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 name="rc128"/>
            <p:cNvSpPr/>
            <p:nvPr/>
          </p:nvSpPr>
          <p:spPr>
            <a:xfrm>
              <a:off x="7177988" y="3730471"/>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9" name="rc129"/>
            <p:cNvSpPr/>
            <p:nvPr/>
          </p:nvSpPr>
          <p:spPr>
            <a:xfrm>
              <a:off x="7437772" y="3730471"/>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0" name="rc130"/>
            <p:cNvSpPr/>
            <p:nvPr/>
          </p:nvSpPr>
          <p:spPr>
            <a:xfrm>
              <a:off x="7697556" y="3730471"/>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 name="rc131"/>
            <p:cNvSpPr/>
            <p:nvPr/>
          </p:nvSpPr>
          <p:spPr>
            <a:xfrm>
              <a:off x="7957340" y="373047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2" name="rc132"/>
            <p:cNvSpPr/>
            <p:nvPr/>
          </p:nvSpPr>
          <p:spPr>
            <a:xfrm>
              <a:off x="8217124" y="3730471"/>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3" name="rc133"/>
            <p:cNvSpPr/>
            <p:nvPr/>
          </p:nvSpPr>
          <p:spPr>
            <a:xfrm>
              <a:off x="8476908" y="3730471"/>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4" name="rc134"/>
            <p:cNvSpPr/>
            <p:nvPr/>
          </p:nvSpPr>
          <p:spPr>
            <a:xfrm>
              <a:off x="1982311" y="5188727"/>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5" name="rc135"/>
            <p:cNvSpPr/>
            <p:nvPr/>
          </p:nvSpPr>
          <p:spPr>
            <a:xfrm>
              <a:off x="2242095" y="51887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6" name="rc136"/>
            <p:cNvSpPr/>
            <p:nvPr/>
          </p:nvSpPr>
          <p:spPr>
            <a:xfrm>
              <a:off x="2501879" y="51887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7" name="rc137"/>
            <p:cNvSpPr/>
            <p:nvPr/>
          </p:nvSpPr>
          <p:spPr>
            <a:xfrm>
              <a:off x="2761663" y="51887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 name="rc138"/>
            <p:cNvSpPr/>
            <p:nvPr/>
          </p:nvSpPr>
          <p:spPr>
            <a:xfrm>
              <a:off x="3021447" y="51887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 name="rc139"/>
            <p:cNvSpPr/>
            <p:nvPr/>
          </p:nvSpPr>
          <p:spPr>
            <a:xfrm>
              <a:off x="3281230" y="518872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0" name="rc140"/>
            <p:cNvSpPr/>
            <p:nvPr/>
          </p:nvSpPr>
          <p:spPr>
            <a:xfrm>
              <a:off x="3541014" y="51887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1" name="rc141"/>
            <p:cNvSpPr/>
            <p:nvPr/>
          </p:nvSpPr>
          <p:spPr>
            <a:xfrm>
              <a:off x="3800798" y="518872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2" name="rc142"/>
            <p:cNvSpPr/>
            <p:nvPr/>
          </p:nvSpPr>
          <p:spPr>
            <a:xfrm>
              <a:off x="4060582" y="51887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3" name="rc143"/>
            <p:cNvSpPr/>
            <p:nvPr/>
          </p:nvSpPr>
          <p:spPr>
            <a:xfrm>
              <a:off x="4320366" y="51887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4" name="rc144"/>
            <p:cNvSpPr/>
            <p:nvPr/>
          </p:nvSpPr>
          <p:spPr>
            <a:xfrm>
              <a:off x="4580150" y="51887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5" name="rc145"/>
            <p:cNvSpPr/>
            <p:nvPr/>
          </p:nvSpPr>
          <p:spPr>
            <a:xfrm>
              <a:off x="4839934" y="518872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 name="rc146"/>
            <p:cNvSpPr/>
            <p:nvPr/>
          </p:nvSpPr>
          <p:spPr>
            <a:xfrm>
              <a:off x="5099717" y="51887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7" name="rc147"/>
            <p:cNvSpPr/>
            <p:nvPr/>
          </p:nvSpPr>
          <p:spPr>
            <a:xfrm>
              <a:off x="5359501" y="518872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8" name="rc148"/>
            <p:cNvSpPr/>
            <p:nvPr/>
          </p:nvSpPr>
          <p:spPr>
            <a:xfrm>
              <a:off x="5619285" y="518872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9" name="rc149"/>
            <p:cNvSpPr/>
            <p:nvPr/>
          </p:nvSpPr>
          <p:spPr>
            <a:xfrm>
              <a:off x="5879069" y="51887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0" name="rc150"/>
            <p:cNvSpPr/>
            <p:nvPr/>
          </p:nvSpPr>
          <p:spPr>
            <a:xfrm>
              <a:off x="6138853" y="51887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98637" y="5188727"/>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2" name="rc152"/>
            <p:cNvSpPr/>
            <p:nvPr/>
          </p:nvSpPr>
          <p:spPr>
            <a:xfrm>
              <a:off x="6658421" y="5188727"/>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 name="rc153"/>
            <p:cNvSpPr/>
            <p:nvPr/>
          </p:nvSpPr>
          <p:spPr>
            <a:xfrm>
              <a:off x="6918204" y="5188727"/>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4" name="rc154"/>
            <p:cNvSpPr/>
            <p:nvPr/>
          </p:nvSpPr>
          <p:spPr>
            <a:xfrm>
              <a:off x="7177988" y="5188727"/>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5" name="rc155"/>
            <p:cNvSpPr/>
            <p:nvPr/>
          </p:nvSpPr>
          <p:spPr>
            <a:xfrm>
              <a:off x="7437772" y="5188727"/>
              <a:ext cx="259783" cy="13256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6" name="rc156"/>
            <p:cNvSpPr/>
            <p:nvPr/>
          </p:nvSpPr>
          <p:spPr>
            <a:xfrm>
              <a:off x="7697556" y="5188727"/>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7" name="rc157"/>
            <p:cNvSpPr/>
            <p:nvPr/>
          </p:nvSpPr>
          <p:spPr>
            <a:xfrm>
              <a:off x="7957340" y="5188727"/>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8" name="rc158"/>
            <p:cNvSpPr/>
            <p:nvPr/>
          </p:nvSpPr>
          <p:spPr>
            <a:xfrm>
              <a:off x="8217124" y="5188727"/>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9" name="rc159"/>
            <p:cNvSpPr/>
            <p:nvPr/>
          </p:nvSpPr>
          <p:spPr>
            <a:xfrm>
              <a:off x="8476908" y="5188727"/>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60" name="rc160"/>
            <p:cNvSpPr/>
            <p:nvPr/>
          </p:nvSpPr>
          <p:spPr>
            <a:xfrm>
              <a:off x="1982311"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1" name="rc161"/>
            <p:cNvSpPr/>
            <p:nvPr/>
          </p:nvSpPr>
          <p:spPr>
            <a:xfrm>
              <a:off x="2242095"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2" name="rc162"/>
            <p:cNvSpPr/>
            <p:nvPr/>
          </p:nvSpPr>
          <p:spPr>
            <a:xfrm>
              <a:off x="2501879"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3" name="rc163"/>
            <p:cNvSpPr/>
            <p:nvPr/>
          </p:nvSpPr>
          <p:spPr>
            <a:xfrm>
              <a:off x="2761663"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 name="rc164"/>
            <p:cNvSpPr/>
            <p:nvPr/>
          </p:nvSpPr>
          <p:spPr>
            <a:xfrm>
              <a:off x="3021447"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 name="rc165"/>
            <p:cNvSpPr/>
            <p:nvPr/>
          </p:nvSpPr>
          <p:spPr>
            <a:xfrm>
              <a:off x="3281230"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6" name="rc166"/>
            <p:cNvSpPr/>
            <p:nvPr/>
          </p:nvSpPr>
          <p:spPr>
            <a:xfrm>
              <a:off x="3541014"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800798"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4060582"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320366"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80150"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839934"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99717" y="3200196"/>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3" name="rc173"/>
            <p:cNvSpPr/>
            <p:nvPr/>
          </p:nvSpPr>
          <p:spPr>
            <a:xfrm>
              <a:off x="5359501" y="3200196"/>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4" name="rc174"/>
            <p:cNvSpPr/>
            <p:nvPr/>
          </p:nvSpPr>
          <p:spPr>
            <a:xfrm>
              <a:off x="5619285" y="3200196"/>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5" name="rc175"/>
            <p:cNvSpPr/>
            <p:nvPr/>
          </p:nvSpPr>
          <p:spPr>
            <a:xfrm>
              <a:off x="5879069"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6" name="rc176"/>
            <p:cNvSpPr/>
            <p:nvPr/>
          </p:nvSpPr>
          <p:spPr>
            <a:xfrm>
              <a:off x="6138853" y="320019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98637" y="320019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8" name="rc178"/>
            <p:cNvSpPr/>
            <p:nvPr/>
          </p:nvSpPr>
          <p:spPr>
            <a:xfrm>
              <a:off x="6658421" y="3200196"/>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9" name="rc179"/>
            <p:cNvSpPr/>
            <p:nvPr/>
          </p:nvSpPr>
          <p:spPr>
            <a:xfrm>
              <a:off x="6918204" y="320019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80" name="rc180"/>
            <p:cNvSpPr/>
            <p:nvPr/>
          </p:nvSpPr>
          <p:spPr>
            <a:xfrm>
              <a:off x="7177988" y="320019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1" name="rc181"/>
            <p:cNvSpPr/>
            <p:nvPr/>
          </p:nvSpPr>
          <p:spPr>
            <a:xfrm>
              <a:off x="7437772" y="3200196"/>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82" name="rc182"/>
            <p:cNvSpPr/>
            <p:nvPr/>
          </p:nvSpPr>
          <p:spPr>
            <a:xfrm>
              <a:off x="7697556" y="3200196"/>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83" name="rc183"/>
            <p:cNvSpPr/>
            <p:nvPr/>
          </p:nvSpPr>
          <p:spPr>
            <a:xfrm>
              <a:off x="7957340" y="3200196"/>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4" name="rc184"/>
            <p:cNvSpPr/>
            <p:nvPr/>
          </p:nvSpPr>
          <p:spPr>
            <a:xfrm>
              <a:off x="8217124" y="3200196"/>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5" name="rc185"/>
            <p:cNvSpPr/>
            <p:nvPr/>
          </p:nvSpPr>
          <p:spPr>
            <a:xfrm>
              <a:off x="8476908" y="3200196"/>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6" name="rc186"/>
            <p:cNvSpPr/>
            <p:nvPr/>
          </p:nvSpPr>
          <p:spPr>
            <a:xfrm>
              <a:off x="1982311" y="213964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7" name="rc187"/>
            <p:cNvSpPr/>
            <p:nvPr/>
          </p:nvSpPr>
          <p:spPr>
            <a:xfrm>
              <a:off x="2242095"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8" name="rc188"/>
            <p:cNvSpPr/>
            <p:nvPr/>
          </p:nvSpPr>
          <p:spPr>
            <a:xfrm>
              <a:off x="2501879"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9" name="rc189"/>
            <p:cNvSpPr/>
            <p:nvPr/>
          </p:nvSpPr>
          <p:spPr>
            <a:xfrm>
              <a:off x="2761663"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0" name="rc190"/>
            <p:cNvSpPr/>
            <p:nvPr/>
          </p:nvSpPr>
          <p:spPr>
            <a:xfrm>
              <a:off x="3021447" y="213964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1" name="rc191"/>
            <p:cNvSpPr/>
            <p:nvPr/>
          </p:nvSpPr>
          <p:spPr>
            <a:xfrm>
              <a:off x="3281230" y="213964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2" name="rc192"/>
            <p:cNvSpPr/>
            <p:nvPr/>
          </p:nvSpPr>
          <p:spPr>
            <a:xfrm>
              <a:off x="3541014" y="213964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3" name="rc193"/>
            <p:cNvSpPr/>
            <p:nvPr/>
          </p:nvSpPr>
          <p:spPr>
            <a:xfrm>
              <a:off x="3800798" y="2139645"/>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4" name="rc194"/>
            <p:cNvSpPr/>
            <p:nvPr/>
          </p:nvSpPr>
          <p:spPr>
            <a:xfrm>
              <a:off x="4060582"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5" name="rc195"/>
            <p:cNvSpPr/>
            <p:nvPr/>
          </p:nvSpPr>
          <p:spPr>
            <a:xfrm>
              <a:off x="4320366"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6" name="rc196"/>
            <p:cNvSpPr/>
            <p:nvPr/>
          </p:nvSpPr>
          <p:spPr>
            <a:xfrm>
              <a:off x="4580150"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7" name="rc197"/>
            <p:cNvSpPr/>
            <p:nvPr/>
          </p:nvSpPr>
          <p:spPr>
            <a:xfrm>
              <a:off x="4839934" y="213964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8" name="rc198"/>
            <p:cNvSpPr/>
            <p:nvPr/>
          </p:nvSpPr>
          <p:spPr>
            <a:xfrm>
              <a:off x="5099717" y="213964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9" name="rc199"/>
            <p:cNvSpPr/>
            <p:nvPr/>
          </p:nvSpPr>
          <p:spPr>
            <a:xfrm>
              <a:off x="5359501" y="213964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0" name="rc200"/>
            <p:cNvSpPr/>
            <p:nvPr/>
          </p:nvSpPr>
          <p:spPr>
            <a:xfrm>
              <a:off x="5619285" y="213964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1" name="rc201"/>
            <p:cNvSpPr/>
            <p:nvPr/>
          </p:nvSpPr>
          <p:spPr>
            <a:xfrm>
              <a:off x="5879069" y="213964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2" name="rc202"/>
            <p:cNvSpPr/>
            <p:nvPr/>
          </p:nvSpPr>
          <p:spPr>
            <a:xfrm>
              <a:off x="6138853"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3" name="rc203"/>
            <p:cNvSpPr/>
            <p:nvPr/>
          </p:nvSpPr>
          <p:spPr>
            <a:xfrm>
              <a:off x="6398637"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4" name="rc204"/>
            <p:cNvSpPr/>
            <p:nvPr/>
          </p:nvSpPr>
          <p:spPr>
            <a:xfrm>
              <a:off x="6658421"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5" name="rc205"/>
            <p:cNvSpPr/>
            <p:nvPr/>
          </p:nvSpPr>
          <p:spPr>
            <a:xfrm>
              <a:off x="6918204"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6" name="rc206"/>
            <p:cNvSpPr/>
            <p:nvPr/>
          </p:nvSpPr>
          <p:spPr>
            <a:xfrm>
              <a:off x="7177988" y="213964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7" name="rc207"/>
            <p:cNvSpPr/>
            <p:nvPr/>
          </p:nvSpPr>
          <p:spPr>
            <a:xfrm>
              <a:off x="7437772" y="2139645"/>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8" name="rc208"/>
            <p:cNvSpPr/>
            <p:nvPr/>
          </p:nvSpPr>
          <p:spPr>
            <a:xfrm>
              <a:off x="7697556" y="213964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9" name="rc209"/>
            <p:cNvSpPr/>
            <p:nvPr/>
          </p:nvSpPr>
          <p:spPr>
            <a:xfrm>
              <a:off x="7957340" y="213964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0" name="rc210"/>
            <p:cNvSpPr/>
            <p:nvPr/>
          </p:nvSpPr>
          <p:spPr>
            <a:xfrm>
              <a:off x="8217124" y="2139645"/>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1" name="rc211"/>
            <p:cNvSpPr/>
            <p:nvPr/>
          </p:nvSpPr>
          <p:spPr>
            <a:xfrm>
              <a:off x="8476908" y="213964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2" name="rc212"/>
            <p:cNvSpPr/>
            <p:nvPr/>
          </p:nvSpPr>
          <p:spPr>
            <a:xfrm>
              <a:off x="1982311" y="30676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3" name="rc213"/>
            <p:cNvSpPr/>
            <p:nvPr/>
          </p:nvSpPr>
          <p:spPr>
            <a:xfrm>
              <a:off x="2242095"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4" name="rc214"/>
            <p:cNvSpPr/>
            <p:nvPr/>
          </p:nvSpPr>
          <p:spPr>
            <a:xfrm>
              <a:off x="2501879"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5" name="rc215"/>
            <p:cNvSpPr/>
            <p:nvPr/>
          </p:nvSpPr>
          <p:spPr>
            <a:xfrm>
              <a:off x="2761663"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6" name="rc216"/>
            <p:cNvSpPr/>
            <p:nvPr/>
          </p:nvSpPr>
          <p:spPr>
            <a:xfrm>
              <a:off x="3021447" y="30676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7" name="rc217"/>
            <p:cNvSpPr/>
            <p:nvPr/>
          </p:nvSpPr>
          <p:spPr>
            <a:xfrm>
              <a:off x="3281230" y="30676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8" name="rc218"/>
            <p:cNvSpPr/>
            <p:nvPr/>
          </p:nvSpPr>
          <p:spPr>
            <a:xfrm>
              <a:off x="3541014"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9" name="rc219"/>
            <p:cNvSpPr/>
            <p:nvPr/>
          </p:nvSpPr>
          <p:spPr>
            <a:xfrm>
              <a:off x="3800798"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0" name="rc220"/>
            <p:cNvSpPr/>
            <p:nvPr/>
          </p:nvSpPr>
          <p:spPr>
            <a:xfrm>
              <a:off x="4060582" y="30676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1" name="rc221"/>
            <p:cNvSpPr/>
            <p:nvPr/>
          </p:nvSpPr>
          <p:spPr>
            <a:xfrm>
              <a:off x="4320366"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2" name="rc222"/>
            <p:cNvSpPr/>
            <p:nvPr/>
          </p:nvSpPr>
          <p:spPr>
            <a:xfrm>
              <a:off x="4580150" y="30676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3" name="rc223"/>
            <p:cNvSpPr/>
            <p:nvPr/>
          </p:nvSpPr>
          <p:spPr>
            <a:xfrm>
              <a:off x="4839934" y="30676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4" name="rc224"/>
            <p:cNvSpPr/>
            <p:nvPr/>
          </p:nvSpPr>
          <p:spPr>
            <a:xfrm>
              <a:off x="5099717" y="30676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5" name="rc225"/>
            <p:cNvSpPr/>
            <p:nvPr/>
          </p:nvSpPr>
          <p:spPr>
            <a:xfrm>
              <a:off x="5359501" y="306762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6" name="rc226"/>
            <p:cNvSpPr/>
            <p:nvPr/>
          </p:nvSpPr>
          <p:spPr>
            <a:xfrm>
              <a:off x="5619285" y="30676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7" name="rc227"/>
            <p:cNvSpPr/>
            <p:nvPr/>
          </p:nvSpPr>
          <p:spPr>
            <a:xfrm>
              <a:off x="5879069" y="3067627"/>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8" name="rc228"/>
            <p:cNvSpPr/>
            <p:nvPr/>
          </p:nvSpPr>
          <p:spPr>
            <a:xfrm>
              <a:off x="6138853"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9" name="rc229"/>
            <p:cNvSpPr/>
            <p:nvPr/>
          </p:nvSpPr>
          <p:spPr>
            <a:xfrm>
              <a:off x="6398637"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0" name="rc230"/>
            <p:cNvSpPr/>
            <p:nvPr/>
          </p:nvSpPr>
          <p:spPr>
            <a:xfrm>
              <a:off x="6658421"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1" name="rc231"/>
            <p:cNvSpPr/>
            <p:nvPr/>
          </p:nvSpPr>
          <p:spPr>
            <a:xfrm>
              <a:off x="6918204" y="306762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2" name="rc232"/>
            <p:cNvSpPr/>
            <p:nvPr/>
          </p:nvSpPr>
          <p:spPr>
            <a:xfrm>
              <a:off x="7177988" y="306762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3" name="rc233"/>
            <p:cNvSpPr/>
            <p:nvPr/>
          </p:nvSpPr>
          <p:spPr>
            <a:xfrm>
              <a:off x="7437772" y="3067627"/>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4" name="rc234"/>
            <p:cNvSpPr/>
            <p:nvPr/>
          </p:nvSpPr>
          <p:spPr>
            <a:xfrm>
              <a:off x="7697556" y="306762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5" name="rc235"/>
            <p:cNvSpPr/>
            <p:nvPr/>
          </p:nvSpPr>
          <p:spPr>
            <a:xfrm>
              <a:off x="7957340"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6" name="rc236"/>
            <p:cNvSpPr/>
            <p:nvPr/>
          </p:nvSpPr>
          <p:spPr>
            <a:xfrm>
              <a:off x="8217124" y="306762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7" name="rc237"/>
            <p:cNvSpPr/>
            <p:nvPr/>
          </p:nvSpPr>
          <p:spPr>
            <a:xfrm>
              <a:off x="8476908" y="3067627"/>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8" name="rc238"/>
            <p:cNvSpPr/>
            <p:nvPr/>
          </p:nvSpPr>
          <p:spPr>
            <a:xfrm>
              <a:off x="1982311" y="1609370"/>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9" name="rc239"/>
            <p:cNvSpPr/>
            <p:nvPr/>
          </p:nvSpPr>
          <p:spPr>
            <a:xfrm>
              <a:off x="2242095" y="1609370"/>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0" name="rc240"/>
            <p:cNvSpPr/>
            <p:nvPr/>
          </p:nvSpPr>
          <p:spPr>
            <a:xfrm>
              <a:off x="2501879" y="160937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1" name="rc241"/>
            <p:cNvSpPr/>
            <p:nvPr/>
          </p:nvSpPr>
          <p:spPr>
            <a:xfrm>
              <a:off x="2761663" y="160937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2" name="rc242"/>
            <p:cNvSpPr/>
            <p:nvPr/>
          </p:nvSpPr>
          <p:spPr>
            <a:xfrm>
              <a:off x="3021447" y="160937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3" name="rc243"/>
            <p:cNvSpPr/>
            <p:nvPr/>
          </p:nvSpPr>
          <p:spPr>
            <a:xfrm>
              <a:off x="3281230" y="160937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4" name="rc244"/>
            <p:cNvSpPr/>
            <p:nvPr/>
          </p:nvSpPr>
          <p:spPr>
            <a:xfrm>
              <a:off x="3541014"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5" name="rc245"/>
            <p:cNvSpPr/>
            <p:nvPr/>
          </p:nvSpPr>
          <p:spPr>
            <a:xfrm>
              <a:off x="3800798"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6" name="rc246"/>
            <p:cNvSpPr/>
            <p:nvPr/>
          </p:nvSpPr>
          <p:spPr>
            <a:xfrm>
              <a:off x="4060582" y="160937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7" name="rc247"/>
            <p:cNvSpPr/>
            <p:nvPr/>
          </p:nvSpPr>
          <p:spPr>
            <a:xfrm>
              <a:off x="4320366" y="1609370"/>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48" name="rc248"/>
            <p:cNvSpPr/>
            <p:nvPr/>
          </p:nvSpPr>
          <p:spPr>
            <a:xfrm>
              <a:off x="4580150" y="1609370"/>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9" name="rc249"/>
            <p:cNvSpPr/>
            <p:nvPr/>
          </p:nvSpPr>
          <p:spPr>
            <a:xfrm>
              <a:off x="4839934" y="1609370"/>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0" name="rc250"/>
            <p:cNvSpPr/>
            <p:nvPr/>
          </p:nvSpPr>
          <p:spPr>
            <a:xfrm>
              <a:off x="5099717"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1" name="rc251"/>
            <p:cNvSpPr/>
            <p:nvPr/>
          </p:nvSpPr>
          <p:spPr>
            <a:xfrm>
              <a:off x="5359501" y="1609370"/>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2" name="rc252"/>
            <p:cNvSpPr/>
            <p:nvPr/>
          </p:nvSpPr>
          <p:spPr>
            <a:xfrm>
              <a:off x="5619285"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3" name="rc253"/>
            <p:cNvSpPr/>
            <p:nvPr/>
          </p:nvSpPr>
          <p:spPr>
            <a:xfrm>
              <a:off x="5879069"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4" name="rc254"/>
            <p:cNvSpPr/>
            <p:nvPr/>
          </p:nvSpPr>
          <p:spPr>
            <a:xfrm>
              <a:off x="6138853"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5" name="rc255"/>
            <p:cNvSpPr/>
            <p:nvPr/>
          </p:nvSpPr>
          <p:spPr>
            <a:xfrm>
              <a:off x="6398637"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6" name="rc256"/>
            <p:cNvSpPr/>
            <p:nvPr/>
          </p:nvSpPr>
          <p:spPr>
            <a:xfrm>
              <a:off x="6658421" y="160937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7" name="rc257"/>
            <p:cNvSpPr/>
            <p:nvPr/>
          </p:nvSpPr>
          <p:spPr>
            <a:xfrm>
              <a:off x="6918204"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8" name="rc258"/>
            <p:cNvSpPr/>
            <p:nvPr/>
          </p:nvSpPr>
          <p:spPr>
            <a:xfrm>
              <a:off x="7177988" y="160937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9" name="rc259"/>
            <p:cNvSpPr/>
            <p:nvPr/>
          </p:nvSpPr>
          <p:spPr>
            <a:xfrm>
              <a:off x="7437772" y="160937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0" name="rc260"/>
            <p:cNvSpPr/>
            <p:nvPr/>
          </p:nvSpPr>
          <p:spPr>
            <a:xfrm>
              <a:off x="7697556" y="1609370"/>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1" name="rc261"/>
            <p:cNvSpPr/>
            <p:nvPr/>
          </p:nvSpPr>
          <p:spPr>
            <a:xfrm>
              <a:off x="7957340" y="160937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2" name="rc262"/>
            <p:cNvSpPr/>
            <p:nvPr/>
          </p:nvSpPr>
          <p:spPr>
            <a:xfrm>
              <a:off x="8217124" y="160937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3" name="rc263"/>
            <p:cNvSpPr/>
            <p:nvPr/>
          </p:nvSpPr>
          <p:spPr>
            <a:xfrm>
              <a:off x="8476908" y="160937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4" name="rc264"/>
            <p:cNvSpPr/>
            <p:nvPr/>
          </p:nvSpPr>
          <p:spPr>
            <a:xfrm>
              <a:off x="1982311" y="12116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5" name="rc265"/>
            <p:cNvSpPr/>
            <p:nvPr/>
          </p:nvSpPr>
          <p:spPr>
            <a:xfrm>
              <a:off x="2242095" y="12116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6" name="rc266"/>
            <p:cNvSpPr/>
            <p:nvPr/>
          </p:nvSpPr>
          <p:spPr>
            <a:xfrm>
              <a:off x="2501879"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7" name="rc267"/>
            <p:cNvSpPr/>
            <p:nvPr/>
          </p:nvSpPr>
          <p:spPr>
            <a:xfrm>
              <a:off x="2761663"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8" name="rc268"/>
            <p:cNvSpPr/>
            <p:nvPr/>
          </p:nvSpPr>
          <p:spPr>
            <a:xfrm>
              <a:off x="3021447"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9" name="rc269"/>
            <p:cNvSpPr/>
            <p:nvPr/>
          </p:nvSpPr>
          <p:spPr>
            <a:xfrm>
              <a:off x="3281230"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0" name="rc270"/>
            <p:cNvSpPr/>
            <p:nvPr/>
          </p:nvSpPr>
          <p:spPr>
            <a:xfrm>
              <a:off x="3541014" y="12116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1" name="rc271"/>
            <p:cNvSpPr/>
            <p:nvPr/>
          </p:nvSpPr>
          <p:spPr>
            <a:xfrm>
              <a:off x="3800798" y="1211664"/>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2" name="rc272"/>
            <p:cNvSpPr/>
            <p:nvPr/>
          </p:nvSpPr>
          <p:spPr>
            <a:xfrm>
              <a:off x="4060582"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3" name="rc273"/>
            <p:cNvSpPr/>
            <p:nvPr/>
          </p:nvSpPr>
          <p:spPr>
            <a:xfrm>
              <a:off x="432036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4" name="rc274"/>
            <p:cNvSpPr/>
            <p:nvPr/>
          </p:nvSpPr>
          <p:spPr>
            <a:xfrm>
              <a:off x="458015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5" name="rc275"/>
            <p:cNvSpPr/>
            <p:nvPr/>
          </p:nvSpPr>
          <p:spPr>
            <a:xfrm>
              <a:off x="483993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6" name="rc276"/>
            <p:cNvSpPr/>
            <p:nvPr/>
          </p:nvSpPr>
          <p:spPr>
            <a:xfrm>
              <a:off x="5099717"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7" name="rc277"/>
            <p:cNvSpPr/>
            <p:nvPr/>
          </p:nvSpPr>
          <p:spPr>
            <a:xfrm>
              <a:off x="5359501"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8" name="rc278"/>
            <p:cNvSpPr/>
            <p:nvPr/>
          </p:nvSpPr>
          <p:spPr>
            <a:xfrm>
              <a:off x="5619285"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9" name="rc279"/>
            <p:cNvSpPr/>
            <p:nvPr/>
          </p:nvSpPr>
          <p:spPr>
            <a:xfrm>
              <a:off x="5879069"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0" name="rc280"/>
            <p:cNvSpPr/>
            <p:nvPr/>
          </p:nvSpPr>
          <p:spPr>
            <a:xfrm>
              <a:off x="6138853"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1" name="rc281"/>
            <p:cNvSpPr/>
            <p:nvPr/>
          </p:nvSpPr>
          <p:spPr>
            <a:xfrm>
              <a:off x="6398637"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2" name="rc282"/>
            <p:cNvSpPr/>
            <p:nvPr/>
          </p:nvSpPr>
          <p:spPr>
            <a:xfrm>
              <a:off x="6658421"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3" name="rc283"/>
            <p:cNvSpPr/>
            <p:nvPr/>
          </p:nvSpPr>
          <p:spPr>
            <a:xfrm>
              <a:off x="691820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4" name="rc284"/>
            <p:cNvSpPr/>
            <p:nvPr/>
          </p:nvSpPr>
          <p:spPr>
            <a:xfrm>
              <a:off x="7177988" y="121166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5" name="rc285"/>
            <p:cNvSpPr/>
            <p:nvPr/>
          </p:nvSpPr>
          <p:spPr>
            <a:xfrm>
              <a:off x="7437772"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6" name="rc286"/>
            <p:cNvSpPr/>
            <p:nvPr/>
          </p:nvSpPr>
          <p:spPr>
            <a:xfrm>
              <a:off x="7697556"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7" name="rc287"/>
            <p:cNvSpPr/>
            <p:nvPr/>
          </p:nvSpPr>
          <p:spPr>
            <a:xfrm>
              <a:off x="7957340"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8" name="rc288"/>
            <p:cNvSpPr/>
            <p:nvPr/>
          </p:nvSpPr>
          <p:spPr>
            <a:xfrm>
              <a:off x="8217124"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8476908" y="1211664"/>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0" name="rc290"/>
            <p:cNvSpPr/>
            <p:nvPr/>
          </p:nvSpPr>
          <p:spPr>
            <a:xfrm>
              <a:off x="1982311"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1" name="rc291"/>
            <p:cNvSpPr/>
            <p:nvPr/>
          </p:nvSpPr>
          <p:spPr>
            <a:xfrm>
              <a:off x="2242095"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2" name="rc292"/>
            <p:cNvSpPr/>
            <p:nvPr/>
          </p:nvSpPr>
          <p:spPr>
            <a:xfrm>
              <a:off x="2501879"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3" name="rc293"/>
            <p:cNvSpPr/>
            <p:nvPr/>
          </p:nvSpPr>
          <p:spPr>
            <a:xfrm>
              <a:off x="2761663"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4" name="rc294"/>
            <p:cNvSpPr/>
            <p:nvPr/>
          </p:nvSpPr>
          <p:spPr>
            <a:xfrm>
              <a:off x="3021447"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3281230" y="492359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6" name="rc296"/>
            <p:cNvSpPr/>
            <p:nvPr/>
          </p:nvSpPr>
          <p:spPr>
            <a:xfrm>
              <a:off x="3541014" y="492359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7" name="rc297"/>
            <p:cNvSpPr/>
            <p:nvPr/>
          </p:nvSpPr>
          <p:spPr>
            <a:xfrm>
              <a:off x="3800798"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8" name="rc298"/>
            <p:cNvSpPr/>
            <p:nvPr/>
          </p:nvSpPr>
          <p:spPr>
            <a:xfrm>
              <a:off x="4060582"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9" name="rc299"/>
            <p:cNvSpPr/>
            <p:nvPr/>
          </p:nvSpPr>
          <p:spPr>
            <a:xfrm>
              <a:off x="4320366"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80150"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839934"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99717" y="492359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59501" y="4923590"/>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4" name="rc304"/>
            <p:cNvSpPr/>
            <p:nvPr/>
          </p:nvSpPr>
          <p:spPr>
            <a:xfrm>
              <a:off x="5619285" y="4923590"/>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5" name="rc305"/>
            <p:cNvSpPr/>
            <p:nvPr/>
          </p:nvSpPr>
          <p:spPr>
            <a:xfrm>
              <a:off x="5879069"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6" name="rc306"/>
            <p:cNvSpPr/>
            <p:nvPr/>
          </p:nvSpPr>
          <p:spPr>
            <a:xfrm>
              <a:off x="6138853" y="492359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7" name="rc307"/>
            <p:cNvSpPr/>
            <p:nvPr/>
          </p:nvSpPr>
          <p:spPr>
            <a:xfrm>
              <a:off x="6398637" y="4923590"/>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08" name="rc308"/>
            <p:cNvSpPr/>
            <p:nvPr/>
          </p:nvSpPr>
          <p:spPr>
            <a:xfrm>
              <a:off x="6658421" y="4923590"/>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09" name="rc309"/>
            <p:cNvSpPr/>
            <p:nvPr/>
          </p:nvSpPr>
          <p:spPr>
            <a:xfrm>
              <a:off x="6918204" y="492359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0" name="rc310"/>
            <p:cNvSpPr/>
            <p:nvPr/>
          </p:nvSpPr>
          <p:spPr>
            <a:xfrm>
              <a:off x="7177988" y="492359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1" name="rc311"/>
            <p:cNvSpPr/>
            <p:nvPr/>
          </p:nvSpPr>
          <p:spPr>
            <a:xfrm>
              <a:off x="7437772" y="492359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2" name="rc312"/>
            <p:cNvSpPr/>
            <p:nvPr/>
          </p:nvSpPr>
          <p:spPr>
            <a:xfrm>
              <a:off x="7697556" y="4923590"/>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3" name="rc313"/>
            <p:cNvSpPr/>
            <p:nvPr/>
          </p:nvSpPr>
          <p:spPr>
            <a:xfrm>
              <a:off x="7957340" y="4923590"/>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14" name="rc314"/>
            <p:cNvSpPr/>
            <p:nvPr/>
          </p:nvSpPr>
          <p:spPr>
            <a:xfrm>
              <a:off x="8217124" y="4923590"/>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5" name="rc315"/>
            <p:cNvSpPr/>
            <p:nvPr/>
          </p:nvSpPr>
          <p:spPr>
            <a:xfrm>
              <a:off x="8476908" y="4923590"/>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6" name="rc316"/>
            <p:cNvSpPr/>
            <p:nvPr/>
          </p:nvSpPr>
          <p:spPr>
            <a:xfrm>
              <a:off x="1982311" y="227221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7" name="rc317"/>
            <p:cNvSpPr/>
            <p:nvPr/>
          </p:nvSpPr>
          <p:spPr>
            <a:xfrm>
              <a:off x="2242095" y="227221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8" name="rc318"/>
            <p:cNvSpPr/>
            <p:nvPr/>
          </p:nvSpPr>
          <p:spPr>
            <a:xfrm>
              <a:off x="2501879" y="227221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9" name="rc319"/>
            <p:cNvSpPr/>
            <p:nvPr/>
          </p:nvSpPr>
          <p:spPr>
            <a:xfrm>
              <a:off x="2761663" y="227221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0" name="rc320"/>
            <p:cNvSpPr/>
            <p:nvPr/>
          </p:nvSpPr>
          <p:spPr>
            <a:xfrm>
              <a:off x="3021447" y="2272214"/>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21" name="rc321"/>
            <p:cNvSpPr/>
            <p:nvPr/>
          </p:nvSpPr>
          <p:spPr>
            <a:xfrm>
              <a:off x="3281230" y="227221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2" name="rc322"/>
            <p:cNvSpPr/>
            <p:nvPr/>
          </p:nvSpPr>
          <p:spPr>
            <a:xfrm>
              <a:off x="3541014" y="2272214"/>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23" name="rc323"/>
            <p:cNvSpPr/>
            <p:nvPr/>
          </p:nvSpPr>
          <p:spPr>
            <a:xfrm>
              <a:off x="3800798" y="227221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24" name="rc324"/>
            <p:cNvSpPr/>
            <p:nvPr/>
          </p:nvSpPr>
          <p:spPr>
            <a:xfrm>
              <a:off x="4060582" y="227221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5" name="rc325"/>
            <p:cNvSpPr/>
            <p:nvPr/>
          </p:nvSpPr>
          <p:spPr>
            <a:xfrm>
              <a:off x="4320366" y="227221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6" name="rc326"/>
            <p:cNvSpPr/>
            <p:nvPr/>
          </p:nvSpPr>
          <p:spPr>
            <a:xfrm>
              <a:off x="4580150" y="227221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7" name="rc327"/>
            <p:cNvSpPr/>
            <p:nvPr/>
          </p:nvSpPr>
          <p:spPr>
            <a:xfrm>
              <a:off x="4839934" y="227221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8" name="rc328"/>
            <p:cNvSpPr/>
            <p:nvPr/>
          </p:nvSpPr>
          <p:spPr>
            <a:xfrm>
              <a:off x="5099717" y="227221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9" name="rc329"/>
            <p:cNvSpPr/>
            <p:nvPr/>
          </p:nvSpPr>
          <p:spPr>
            <a:xfrm>
              <a:off x="5359501" y="227221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0" name="rc330"/>
            <p:cNvSpPr/>
            <p:nvPr/>
          </p:nvSpPr>
          <p:spPr>
            <a:xfrm>
              <a:off x="5619285" y="227221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1" name="rc331"/>
            <p:cNvSpPr/>
            <p:nvPr/>
          </p:nvSpPr>
          <p:spPr>
            <a:xfrm>
              <a:off x="5879069" y="227221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2" name="rc332"/>
            <p:cNvSpPr/>
            <p:nvPr/>
          </p:nvSpPr>
          <p:spPr>
            <a:xfrm>
              <a:off x="6138853" y="227221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33" name="rc333"/>
            <p:cNvSpPr/>
            <p:nvPr/>
          </p:nvSpPr>
          <p:spPr>
            <a:xfrm>
              <a:off x="6398637" y="227221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34" name="rc334"/>
            <p:cNvSpPr/>
            <p:nvPr/>
          </p:nvSpPr>
          <p:spPr>
            <a:xfrm>
              <a:off x="6658421" y="227221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5" name="rc335"/>
            <p:cNvSpPr/>
            <p:nvPr/>
          </p:nvSpPr>
          <p:spPr>
            <a:xfrm>
              <a:off x="6918204" y="227221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6" name="rc336"/>
            <p:cNvSpPr/>
            <p:nvPr/>
          </p:nvSpPr>
          <p:spPr>
            <a:xfrm>
              <a:off x="7177988" y="227221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37" name="rc337"/>
            <p:cNvSpPr/>
            <p:nvPr/>
          </p:nvSpPr>
          <p:spPr>
            <a:xfrm>
              <a:off x="7437772" y="227221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8" name="rc338"/>
            <p:cNvSpPr/>
            <p:nvPr/>
          </p:nvSpPr>
          <p:spPr>
            <a:xfrm>
              <a:off x="7697556" y="227221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9" name="rc339"/>
            <p:cNvSpPr/>
            <p:nvPr/>
          </p:nvSpPr>
          <p:spPr>
            <a:xfrm>
              <a:off x="7957340" y="227221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0" name="rc340"/>
            <p:cNvSpPr/>
            <p:nvPr/>
          </p:nvSpPr>
          <p:spPr>
            <a:xfrm>
              <a:off x="8217124"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1" name="rc341"/>
            <p:cNvSpPr/>
            <p:nvPr/>
          </p:nvSpPr>
          <p:spPr>
            <a:xfrm>
              <a:off x="8476908" y="227221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2" name="rc342"/>
            <p:cNvSpPr/>
            <p:nvPr/>
          </p:nvSpPr>
          <p:spPr>
            <a:xfrm>
              <a:off x="1982311" y="50561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3" name="rc343"/>
            <p:cNvSpPr/>
            <p:nvPr/>
          </p:nvSpPr>
          <p:spPr>
            <a:xfrm>
              <a:off x="2242095" y="50561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4" name="rc344"/>
            <p:cNvSpPr/>
            <p:nvPr/>
          </p:nvSpPr>
          <p:spPr>
            <a:xfrm>
              <a:off x="2501879" y="50561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5" name="rc345"/>
            <p:cNvSpPr/>
            <p:nvPr/>
          </p:nvSpPr>
          <p:spPr>
            <a:xfrm>
              <a:off x="2761663" y="50561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6" name="rc346"/>
            <p:cNvSpPr/>
            <p:nvPr/>
          </p:nvSpPr>
          <p:spPr>
            <a:xfrm>
              <a:off x="3021447" y="505615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7" name="rc347"/>
            <p:cNvSpPr/>
            <p:nvPr/>
          </p:nvSpPr>
          <p:spPr>
            <a:xfrm>
              <a:off x="3281230" y="505615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8" name="rc348"/>
            <p:cNvSpPr/>
            <p:nvPr/>
          </p:nvSpPr>
          <p:spPr>
            <a:xfrm>
              <a:off x="3541014" y="505615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9" name="rc349"/>
            <p:cNvSpPr/>
            <p:nvPr/>
          </p:nvSpPr>
          <p:spPr>
            <a:xfrm>
              <a:off x="3800798" y="50561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0" name="rc350"/>
            <p:cNvSpPr/>
            <p:nvPr/>
          </p:nvSpPr>
          <p:spPr>
            <a:xfrm>
              <a:off x="4060582" y="505615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1" name="rc351"/>
            <p:cNvSpPr/>
            <p:nvPr/>
          </p:nvSpPr>
          <p:spPr>
            <a:xfrm>
              <a:off x="4320366" y="505615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2" name="rc352"/>
            <p:cNvSpPr/>
            <p:nvPr/>
          </p:nvSpPr>
          <p:spPr>
            <a:xfrm>
              <a:off x="4580150" y="505615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3" name="rc353"/>
            <p:cNvSpPr/>
            <p:nvPr/>
          </p:nvSpPr>
          <p:spPr>
            <a:xfrm>
              <a:off x="4839934" y="505615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4" name="rc354"/>
            <p:cNvSpPr/>
            <p:nvPr/>
          </p:nvSpPr>
          <p:spPr>
            <a:xfrm>
              <a:off x="5099717" y="505615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5" name="rc355"/>
            <p:cNvSpPr/>
            <p:nvPr/>
          </p:nvSpPr>
          <p:spPr>
            <a:xfrm>
              <a:off x="5359501" y="505615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6" name="rc356"/>
            <p:cNvSpPr/>
            <p:nvPr/>
          </p:nvSpPr>
          <p:spPr>
            <a:xfrm>
              <a:off x="5619285" y="5056158"/>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7" name="rc357"/>
            <p:cNvSpPr/>
            <p:nvPr/>
          </p:nvSpPr>
          <p:spPr>
            <a:xfrm>
              <a:off x="5879069" y="5056158"/>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58" name="rc358"/>
            <p:cNvSpPr/>
            <p:nvPr/>
          </p:nvSpPr>
          <p:spPr>
            <a:xfrm>
              <a:off x="6138853" y="5056158"/>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9" name="rc359"/>
            <p:cNvSpPr/>
            <p:nvPr/>
          </p:nvSpPr>
          <p:spPr>
            <a:xfrm>
              <a:off x="6398637"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0" name="rc360"/>
            <p:cNvSpPr/>
            <p:nvPr/>
          </p:nvSpPr>
          <p:spPr>
            <a:xfrm>
              <a:off x="6658421" y="5056158"/>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61" name="rc361"/>
            <p:cNvSpPr/>
            <p:nvPr/>
          </p:nvSpPr>
          <p:spPr>
            <a:xfrm>
              <a:off x="6918204" y="5056158"/>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62" name="rc362"/>
            <p:cNvSpPr/>
            <p:nvPr/>
          </p:nvSpPr>
          <p:spPr>
            <a:xfrm>
              <a:off x="7177988"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3" name="rc363"/>
            <p:cNvSpPr/>
            <p:nvPr/>
          </p:nvSpPr>
          <p:spPr>
            <a:xfrm>
              <a:off x="7437772" y="5056158"/>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4" name="rc364"/>
            <p:cNvSpPr/>
            <p:nvPr/>
          </p:nvSpPr>
          <p:spPr>
            <a:xfrm>
              <a:off x="7697556" y="5056158"/>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65" name="rc365"/>
            <p:cNvSpPr/>
            <p:nvPr/>
          </p:nvSpPr>
          <p:spPr>
            <a:xfrm>
              <a:off x="7957340" y="5056158"/>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6" name="rc366"/>
            <p:cNvSpPr/>
            <p:nvPr/>
          </p:nvSpPr>
          <p:spPr>
            <a:xfrm>
              <a:off x="8217124" y="505615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7" name="rc367"/>
            <p:cNvSpPr/>
            <p:nvPr/>
          </p:nvSpPr>
          <p:spPr>
            <a:xfrm>
              <a:off x="8476908" y="5056158"/>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68" name="rc368"/>
            <p:cNvSpPr/>
            <p:nvPr/>
          </p:nvSpPr>
          <p:spPr>
            <a:xfrm>
              <a:off x="1982311"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9" name="rc369"/>
            <p:cNvSpPr/>
            <p:nvPr/>
          </p:nvSpPr>
          <p:spPr>
            <a:xfrm>
              <a:off x="2242095" y="174193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0" name="rc370"/>
            <p:cNvSpPr/>
            <p:nvPr/>
          </p:nvSpPr>
          <p:spPr>
            <a:xfrm>
              <a:off x="2501879" y="174193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1" name="rc371"/>
            <p:cNvSpPr/>
            <p:nvPr/>
          </p:nvSpPr>
          <p:spPr>
            <a:xfrm>
              <a:off x="2761663" y="1741939"/>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2" name="rc372"/>
            <p:cNvSpPr/>
            <p:nvPr/>
          </p:nvSpPr>
          <p:spPr>
            <a:xfrm>
              <a:off x="3021447" y="174193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3" name="rc373"/>
            <p:cNvSpPr/>
            <p:nvPr/>
          </p:nvSpPr>
          <p:spPr>
            <a:xfrm>
              <a:off x="328123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4" name="rc374"/>
            <p:cNvSpPr/>
            <p:nvPr/>
          </p:nvSpPr>
          <p:spPr>
            <a:xfrm>
              <a:off x="3541014"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5" name="rc375"/>
            <p:cNvSpPr/>
            <p:nvPr/>
          </p:nvSpPr>
          <p:spPr>
            <a:xfrm>
              <a:off x="3800798"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6" name="rc376"/>
            <p:cNvSpPr/>
            <p:nvPr/>
          </p:nvSpPr>
          <p:spPr>
            <a:xfrm>
              <a:off x="4060582" y="174193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7" name="rc377"/>
            <p:cNvSpPr/>
            <p:nvPr/>
          </p:nvSpPr>
          <p:spPr>
            <a:xfrm>
              <a:off x="4320366" y="174193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8" name="rc378"/>
            <p:cNvSpPr/>
            <p:nvPr/>
          </p:nvSpPr>
          <p:spPr>
            <a:xfrm>
              <a:off x="4580150" y="174193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79" name="rc379"/>
            <p:cNvSpPr/>
            <p:nvPr/>
          </p:nvSpPr>
          <p:spPr>
            <a:xfrm>
              <a:off x="4839934" y="1741939"/>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0" name="rc380"/>
            <p:cNvSpPr/>
            <p:nvPr/>
          </p:nvSpPr>
          <p:spPr>
            <a:xfrm>
              <a:off x="5099717" y="174193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1" name="rc381"/>
            <p:cNvSpPr/>
            <p:nvPr/>
          </p:nvSpPr>
          <p:spPr>
            <a:xfrm>
              <a:off x="5359501" y="1741939"/>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2" name="rc382"/>
            <p:cNvSpPr/>
            <p:nvPr/>
          </p:nvSpPr>
          <p:spPr>
            <a:xfrm>
              <a:off x="5619285"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3" name="rc383"/>
            <p:cNvSpPr/>
            <p:nvPr/>
          </p:nvSpPr>
          <p:spPr>
            <a:xfrm>
              <a:off x="5879069"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4" name="rc384"/>
            <p:cNvSpPr/>
            <p:nvPr/>
          </p:nvSpPr>
          <p:spPr>
            <a:xfrm>
              <a:off x="6138853"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5" name="rc385"/>
            <p:cNvSpPr/>
            <p:nvPr/>
          </p:nvSpPr>
          <p:spPr>
            <a:xfrm>
              <a:off x="6398637" y="1741939"/>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6" name="rc386"/>
            <p:cNvSpPr/>
            <p:nvPr/>
          </p:nvSpPr>
          <p:spPr>
            <a:xfrm>
              <a:off x="6658421" y="1741939"/>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87" name="rc387"/>
            <p:cNvSpPr/>
            <p:nvPr/>
          </p:nvSpPr>
          <p:spPr>
            <a:xfrm>
              <a:off x="6918204"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7177988" y="1741939"/>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9" name="rc389"/>
            <p:cNvSpPr/>
            <p:nvPr/>
          </p:nvSpPr>
          <p:spPr>
            <a:xfrm>
              <a:off x="7437772" y="1741939"/>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0" name="rc390"/>
            <p:cNvSpPr/>
            <p:nvPr/>
          </p:nvSpPr>
          <p:spPr>
            <a:xfrm>
              <a:off x="7697556" y="1741939"/>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91" name="rc391"/>
            <p:cNvSpPr/>
            <p:nvPr/>
          </p:nvSpPr>
          <p:spPr>
            <a:xfrm>
              <a:off x="7957340" y="174193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2" name="rc392"/>
            <p:cNvSpPr/>
            <p:nvPr/>
          </p:nvSpPr>
          <p:spPr>
            <a:xfrm>
              <a:off x="8217124" y="174193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3" name="rc393"/>
            <p:cNvSpPr/>
            <p:nvPr/>
          </p:nvSpPr>
          <p:spPr>
            <a:xfrm>
              <a:off x="8476908" y="1741939"/>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4" name="rc394"/>
            <p:cNvSpPr/>
            <p:nvPr/>
          </p:nvSpPr>
          <p:spPr>
            <a:xfrm>
              <a:off x="1982311" y="46584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95" name="rc395"/>
            <p:cNvSpPr/>
            <p:nvPr/>
          </p:nvSpPr>
          <p:spPr>
            <a:xfrm>
              <a:off x="2242095"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6" name="rc396"/>
            <p:cNvSpPr/>
            <p:nvPr/>
          </p:nvSpPr>
          <p:spPr>
            <a:xfrm>
              <a:off x="2501879" y="465845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7" name="rc397"/>
            <p:cNvSpPr/>
            <p:nvPr/>
          </p:nvSpPr>
          <p:spPr>
            <a:xfrm>
              <a:off x="2761663"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8" name="rc398"/>
            <p:cNvSpPr/>
            <p:nvPr/>
          </p:nvSpPr>
          <p:spPr>
            <a:xfrm>
              <a:off x="3021447" y="4658452"/>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99" name="rc399"/>
            <p:cNvSpPr/>
            <p:nvPr/>
          </p:nvSpPr>
          <p:spPr>
            <a:xfrm>
              <a:off x="3281230"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3541014"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1" name="rc401"/>
            <p:cNvSpPr/>
            <p:nvPr/>
          </p:nvSpPr>
          <p:spPr>
            <a:xfrm>
              <a:off x="3800798"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2" name="rc402"/>
            <p:cNvSpPr/>
            <p:nvPr/>
          </p:nvSpPr>
          <p:spPr>
            <a:xfrm>
              <a:off x="4060582"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4320366" y="465845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4" name="rc404"/>
            <p:cNvSpPr/>
            <p:nvPr/>
          </p:nvSpPr>
          <p:spPr>
            <a:xfrm>
              <a:off x="4580150"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5" name="rc405"/>
            <p:cNvSpPr/>
            <p:nvPr/>
          </p:nvSpPr>
          <p:spPr>
            <a:xfrm>
              <a:off x="4839934"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6" name="rc406"/>
            <p:cNvSpPr/>
            <p:nvPr/>
          </p:nvSpPr>
          <p:spPr>
            <a:xfrm>
              <a:off x="5099717"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7" name="rc407"/>
            <p:cNvSpPr/>
            <p:nvPr/>
          </p:nvSpPr>
          <p:spPr>
            <a:xfrm>
              <a:off x="5359501"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8" name="rc408"/>
            <p:cNvSpPr/>
            <p:nvPr/>
          </p:nvSpPr>
          <p:spPr>
            <a:xfrm>
              <a:off x="5619285"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9" name="rc409"/>
            <p:cNvSpPr/>
            <p:nvPr/>
          </p:nvSpPr>
          <p:spPr>
            <a:xfrm>
              <a:off x="5879069" y="465845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0" name="rc410"/>
            <p:cNvSpPr/>
            <p:nvPr/>
          </p:nvSpPr>
          <p:spPr>
            <a:xfrm>
              <a:off x="6138853" y="46584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98637" y="4658452"/>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12" name="rc412"/>
            <p:cNvSpPr/>
            <p:nvPr/>
          </p:nvSpPr>
          <p:spPr>
            <a:xfrm>
              <a:off x="6658421" y="4658452"/>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13" name="rc413"/>
            <p:cNvSpPr/>
            <p:nvPr/>
          </p:nvSpPr>
          <p:spPr>
            <a:xfrm>
              <a:off x="6918204" y="46584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4" name="rc414"/>
            <p:cNvSpPr/>
            <p:nvPr/>
          </p:nvSpPr>
          <p:spPr>
            <a:xfrm>
              <a:off x="7177988" y="4658452"/>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15" name="rc415"/>
            <p:cNvSpPr/>
            <p:nvPr/>
          </p:nvSpPr>
          <p:spPr>
            <a:xfrm>
              <a:off x="7437772" y="4658452"/>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16" name="rc416"/>
            <p:cNvSpPr/>
            <p:nvPr/>
          </p:nvSpPr>
          <p:spPr>
            <a:xfrm>
              <a:off x="7697556" y="4658452"/>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17" name="rc417"/>
            <p:cNvSpPr/>
            <p:nvPr/>
          </p:nvSpPr>
          <p:spPr>
            <a:xfrm>
              <a:off x="7957340" y="4658452"/>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18" name="rc418"/>
            <p:cNvSpPr/>
            <p:nvPr/>
          </p:nvSpPr>
          <p:spPr>
            <a:xfrm>
              <a:off x="8217124" y="4658452"/>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19" name="rc419"/>
            <p:cNvSpPr/>
            <p:nvPr/>
          </p:nvSpPr>
          <p:spPr>
            <a:xfrm>
              <a:off x="8476908" y="4658452"/>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20" name="rc420"/>
            <p:cNvSpPr/>
            <p:nvPr/>
          </p:nvSpPr>
          <p:spPr>
            <a:xfrm>
              <a:off x="1982311" y="333276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21" name="rc421"/>
            <p:cNvSpPr/>
            <p:nvPr/>
          </p:nvSpPr>
          <p:spPr>
            <a:xfrm>
              <a:off x="2242095"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22" name="rc422"/>
            <p:cNvSpPr/>
            <p:nvPr/>
          </p:nvSpPr>
          <p:spPr>
            <a:xfrm>
              <a:off x="2501879" y="33327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3" name="rc423"/>
            <p:cNvSpPr/>
            <p:nvPr/>
          </p:nvSpPr>
          <p:spPr>
            <a:xfrm>
              <a:off x="2761663" y="33327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4" name="rc424"/>
            <p:cNvSpPr/>
            <p:nvPr/>
          </p:nvSpPr>
          <p:spPr>
            <a:xfrm>
              <a:off x="3021447" y="33327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5" name="rc425"/>
            <p:cNvSpPr/>
            <p:nvPr/>
          </p:nvSpPr>
          <p:spPr>
            <a:xfrm>
              <a:off x="3281230"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6" name="rc426"/>
            <p:cNvSpPr/>
            <p:nvPr/>
          </p:nvSpPr>
          <p:spPr>
            <a:xfrm>
              <a:off x="3541014" y="3332764"/>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7" name="rc427"/>
            <p:cNvSpPr/>
            <p:nvPr/>
          </p:nvSpPr>
          <p:spPr>
            <a:xfrm>
              <a:off x="3800798" y="333276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28" name="rc428"/>
            <p:cNvSpPr/>
            <p:nvPr/>
          </p:nvSpPr>
          <p:spPr>
            <a:xfrm>
              <a:off x="4060582" y="333276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9" name="rc429"/>
            <p:cNvSpPr/>
            <p:nvPr/>
          </p:nvSpPr>
          <p:spPr>
            <a:xfrm>
              <a:off x="4320366" y="333276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0" name="rc430"/>
            <p:cNvSpPr/>
            <p:nvPr/>
          </p:nvSpPr>
          <p:spPr>
            <a:xfrm>
              <a:off x="4580150"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1" name="rc431"/>
            <p:cNvSpPr/>
            <p:nvPr/>
          </p:nvSpPr>
          <p:spPr>
            <a:xfrm>
              <a:off x="4839934"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2" name="rc432"/>
            <p:cNvSpPr/>
            <p:nvPr/>
          </p:nvSpPr>
          <p:spPr>
            <a:xfrm>
              <a:off x="5099717" y="333276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3" name="rc433"/>
            <p:cNvSpPr/>
            <p:nvPr/>
          </p:nvSpPr>
          <p:spPr>
            <a:xfrm>
              <a:off x="5359501"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4" name="rc434"/>
            <p:cNvSpPr/>
            <p:nvPr/>
          </p:nvSpPr>
          <p:spPr>
            <a:xfrm>
              <a:off x="5619285" y="3332764"/>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35" name="rc435"/>
            <p:cNvSpPr/>
            <p:nvPr/>
          </p:nvSpPr>
          <p:spPr>
            <a:xfrm>
              <a:off x="5879069" y="333276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36" name="rc436"/>
            <p:cNvSpPr/>
            <p:nvPr/>
          </p:nvSpPr>
          <p:spPr>
            <a:xfrm>
              <a:off x="6138853"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7" name="rc437"/>
            <p:cNvSpPr/>
            <p:nvPr/>
          </p:nvSpPr>
          <p:spPr>
            <a:xfrm>
              <a:off x="6398637" y="3332764"/>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8" name="rc438"/>
            <p:cNvSpPr/>
            <p:nvPr/>
          </p:nvSpPr>
          <p:spPr>
            <a:xfrm>
              <a:off x="6658421"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9" name="rc439"/>
            <p:cNvSpPr/>
            <p:nvPr/>
          </p:nvSpPr>
          <p:spPr>
            <a:xfrm>
              <a:off x="6918204" y="333276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0" name="rc440"/>
            <p:cNvSpPr/>
            <p:nvPr/>
          </p:nvSpPr>
          <p:spPr>
            <a:xfrm>
              <a:off x="7177988"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1" name="rc441"/>
            <p:cNvSpPr/>
            <p:nvPr/>
          </p:nvSpPr>
          <p:spPr>
            <a:xfrm>
              <a:off x="7437772" y="333276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2" name="rc442"/>
            <p:cNvSpPr/>
            <p:nvPr/>
          </p:nvSpPr>
          <p:spPr>
            <a:xfrm>
              <a:off x="7697556" y="333276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3" name="rc443"/>
            <p:cNvSpPr/>
            <p:nvPr/>
          </p:nvSpPr>
          <p:spPr>
            <a:xfrm>
              <a:off x="7957340" y="333276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4" name="rc444"/>
            <p:cNvSpPr/>
            <p:nvPr/>
          </p:nvSpPr>
          <p:spPr>
            <a:xfrm>
              <a:off x="8217124" y="3332764"/>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5" name="rc445"/>
            <p:cNvSpPr/>
            <p:nvPr/>
          </p:nvSpPr>
          <p:spPr>
            <a:xfrm>
              <a:off x="8476908" y="3332764"/>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6" name="rc446"/>
            <p:cNvSpPr/>
            <p:nvPr/>
          </p:nvSpPr>
          <p:spPr>
            <a:xfrm>
              <a:off x="1982311" y="134423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7" name="rc447"/>
            <p:cNvSpPr/>
            <p:nvPr/>
          </p:nvSpPr>
          <p:spPr>
            <a:xfrm>
              <a:off x="2242095" y="134423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8" name="rc448"/>
            <p:cNvSpPr/>
            <p:nvPr/>
          </p:nvSpPr>
          <p:spPr>
            <a:xfrm>
              <a:off x="2501879" y="13442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9" name="rc449"/>
            <p:cNvSpPr/>
            <p:nvPr/>
          </p:nvSpPr>
          <p:spPr>
            <a:xfrm>
              <a:off x="2761663" y="134423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0" name="rc450"/>
            <p:cNvSpPr/>
            <p:nvPr/>
          </p:nvSpPr>
          <p:spPr>
            <a:xfrm>
              <a:off x="3021447" y="134423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51" name="rc451"/>
            <p:cNvSpPr/>
            <p:nvPr/>
          </p:nvSpPr>
          <p:spPr>
            <a:xfrm>
              <a:off x="3281230" y="134423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2" name="rc452"/>
            <p:cNvSpPr/>
            <p:nvPr/>
          </p:nvSpPr>
          <p:spPr>
            <a:xfrm>
              <a:off x="3541014" y="134423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3" name="rc453"/>
            <p:cNvSpPr/>
            <p:nvPr/>
          </p:nvSpPr>
          <p:spPr>
            <a:xfrm>
              <a:off x="3800798" y="134423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4" name="rc454"/>
            <p:cNvSpPr/>
            <p:nvPr/>
          </p:nvSpPr>
          <p:spPr>
            <a:xfrm>
              <a:off x="4060582"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4320366" y="13442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6" name="rc456"/>
            <p:cNvSpPr/>
            <p:nvPr/>
          </p:nvSpPr>
          <p:spPr>
            <a:xfrm>
              <a:off x="4580150"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7" name="rc457"/>
            <p:cNvSpPr/>
            <p:nvPr/>
          </p:nvSpPr>
          <p:spPr>
            <a:xfrm>
              <a:off x="4839934"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8" name="rc458"/>
            <p:cNvSpPr/>
            <p:nvPr/>
          </p:nvSpPr>
          <p:spPr>
            <a:xfrm>
              <a:off x="509971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9" name="rc459"/>
            <p:cNvSpPr/>
            <p:nvPr/>
          </p:nvSpPr>
          <p:spPr>
            <a:xfrm>
              <a:off x="5359501"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0" name="rc460"/>
            <p:cNvSpPr/>
            <p:nvPr/>
          </p:nvSpPr>
          <p:spPr>
            <a:xfrm>
              <a:off x="5619285"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1" name="rc461"/>
            <p:cNvSpPr/>
            <p:nvPr/>
          </p:nvSpPr>
          <p:spPr>
            <a:xfrm>
              <a:off x="5879069"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2" name="rc462"/>
            <p:cNvSpPr/>
            <p:nvPr/>
          </p:nvSpPr>
          <p:spPr>
            <a:xfrm>
              <a:off x="6138853"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98637"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4" name="rc464"/>
            <p:cNvSpPr/>
            <p:nvPr/>
          </p:nvSpPr>
          <p:spPr>
            <a:xfrm>
              <a:off x="6658421"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5" name="rc465"/>
            <p:cNvSpPr/>
            <p:nvPr/>
          </p:nvSpPr>
          <p:spPr>
            <a:xfrm>
              <a:off x="6918204"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6" name="rc466"/>
            <p:cNvSpPr/>
            <p:nvPr/>
          </p:nvSpPr>
          <p:spPr>
            <a:xfrm>
              <a:off x="7177988"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7" name="rc467"/>
            <p:cNvSpPr/>
            <p:nvPr/>
          </p:nvSpPr>
          <p:spPr>
            <a:xfrm>
              <a:off x="7437772" y="134423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8" name="rc468"/>
            <p:cNvSpPr/>
            <p:nvPr/>
          </p:nvSpPr>
          <p:spPr>
            <a:xfrm>
              <a:off x="7697556" y="134423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9" name="rc469"/>
            <p:cNvSpPr/>
            <p:nvPr/>
          </p:nvSpPr>
          <p:spPr>
            <a:xfrm>
              <a:off x="7957340" y="134423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0" name="rc470"/>
            <p:cNvSpPr/>
            <p:nvPr/>
          </p:nvSpPr>
          <p:spPr>
            <a:xfrm>
              <a:off x="8217124"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1" name="rc471"/>
            <p:cNvSpPr/>
            <p:nvPr/>
          </p:nvSpPr>
          <p:spPr>
            <a:xfrm>
              <a:off x="8476908" y="134423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2" name="rc472"/>
            <p:cNvSpPr/>
            <p:nvPr/>
          </p:nvSpPr>
          <p:spPr>
            <a:xfrm>
              <a:off x="1982311"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3" name="rc473"/>
            <p:cNvSpPr/>
            <p:nvPr/>
          </p:nvSpPr>
          <p:spPr>
            <a:xfrm>
              <a:off x="2242095"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4" name="rc474"/>
            <p:cNvSpPr/>
            <p:nvPr/>
          </p:nvSpPr>
          <p:spPr>
            <a:xfrm>
              <a:off x="2501879"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5" name="rc475"/>
            <p:cNvSpPr/>
            <p:nvPr/>
          </p:nvSpPr>
          <p:spPr>
            <a:xfrm>
              <a:off x="2761663"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6" name="rc476"/>
            <p:cNvSpPr/>
            <p:nvPr/>
          </p:nvSpPr>
          <p:spPr>
            <a:xfrm>
              <a:off x="3021447"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7" name="rc477"/>
            <p:cNvSpPr/>
            <p:nvPr/>
          </p:nvSpPr>
          <p:spPr>
            <a:xfrm>
              <a:off x="3281230" y="5453865"/>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8" name="rc478"/>
            <p:cNvSpPr/>
            <p:nvPr/>
          </p:nvSpPr>
          <p:spPr>
            <a:xfrm>
              <a:off x="3541014" y="5453865"/>
              <a:ext cx="259783" cy="132568"/>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79" name="rc479"/>
            <p:cNvSpPr/>
            <p:nvPr/>
          </p:nvSpPr>
          <p:spPr>
            <a:xfrm>
              <a:off x="3800798" y="5453865"/>
              <a:ext cx="259783" cy="132568"/>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80" name="rc480"/>
            <p:cNvSpPr/>
            <p:nvPr/>
          </p:nvSpPr>
          <p:spPr>
            <a:xfrm>
              <a:off x="4060582" y="5453865"/>
              <a:ext cx="259783" cy="132568"/>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81" name="rc481"/>
            <p:cNvSpPr/>
            <p:nvPr/>
          </p:nvSpPr>
          <p:spPr>
            <a:xfrm>
              <a:off x="4320366" y="5453865"/>
              <a:ext cx="259783" cy="132568"/>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82" name="rc482"/>
            <p:cNvSpPr/>
            <p:nvPr/>
          </p:nvSpPr>
          <p:spPr>
            <a:xfrm>
              <a:off x="4580150" y="5453865"/>
              <a:ext cx="259783" cy="132568"/>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3" name="rc483"/>
            <p:cNvSpPr/>
            <p:nvPr/>
          </p:nvSpPr>
          <p:spPr>
            <a:xfrm>
              <a:off x="4839934"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84" name="rc484"/>
            <p:cNvSpPr/>
            <p:nvPr/>
          </p:nvSpPr>
          <p:spPr>
            <a:xfrm>
              <a:off x="5099717" y="5453865"/>
              <a:ext cx="259783" cy="13256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85" name="rc485"/>
            <p:cNvSpPr/>
            <p:nvPr/>
          </p:nvSpPr>
          <p:spPr>
            <a:xfrm>
              <a:off x="5359501" y="5453865"/>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86" name="rc486"/>
            <p:cNvSpPr/>
            <p:nvPr/>
          </p:nvSpPr>
          <p:spPr>
            <a:xfrm>
              <a:off x="5619285" y="5453865"/>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87" name="rc487"/>
            <p:cNvSpPr/>
            <p:nvPr/>
          </p:nvSpPr>
          <p:spPr>
            <a:xfrm>
              <a:off x="5879069" y="5453865"/>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88" name="rc488"/>
            <p:cNvSpPr/>
            <p:nvPr/>
          </p:nvSpPr>
          <p:spPr>
            <a:xfrm>
              <a:off x="6138853" y="5453865"/>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89" name="rc489"/>
            <p:cNvSpPr/>
            <p:nvPr/>
          </p:nvSpPr>
          <p:spPr>
            <a:xfrm>
              <a:off x="6398637" y="5453865"/>
              <a:ext cx="259783" cy="13256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90" name="rc490"/>
            <p:cNvSpPr/>
            <p:nvPr/>
          </p:nvSpPr>
          <p:spPr>
            <a:xfrm>
              <a:off x="6658421" y="5453865"/>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91" name="rc491"/>
            <p:cNvSpPr/>
            <p:nvPr/>
          </p:nvSpPr>
          <p:spPr>
            <a:xfrm>
              <a:off x="6918204" y="5453865"/>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92" name="rc492"/>
            <p:cNvSpPr/>
            <p:nvPr/>
          </p:nvSpPr>
          <p:spPr>
            <a:xfrm>
              <a:off x="7177988" y="5453865"/>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93" name="rc493"/>
            <p:cNvSpPr/>
            <p:nvPr/>
          </p:nvSpPr>
          <p:spPr>
            <a:xfrm>
              <a:off x="7437772" y="5453865"/>
              <a:ext cx="259783" cy="132568"/>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94" name="rc494"/>
            <p:cNvSpPr/>
            <p:nvPr/>
          </p:nvSpPr>
          <p:spPr>
            <a:xfrm>
              <a:off x="7697556" y="5453865"/>
              <a:ext cx="259783" cy="13256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95" name="rc495"/>
            <p:cNvSpPr/>
            <p:nvPr/>
          </p:nvSpPr>
          <p:spPr>
            <a:xfrm>
              <a:off x="7957340" y="5453865"/>
              <a:ext cx="259783" cy="13256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96" name="rc496"/>
            <p:cNvSpPr/>
            <p:nvPr/>
          </p:nvSpPr>
          <p:spPr>
            <a:xfrm>
              <a:off x="8217124" y="5453865"/>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7" name="rc497"/>
            <p:cNvSpPr/>
            <p:nvPr/>
          </p:nvSpPr>
          <p:spPr>
            <a:xfrm>
              <a:off x="8476908" y="5453865"/>
              <a:ext cx="259783" cy="132568"/>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98" name="rc498"/>
            <p:cNvSpPr/>
            <p:nvPr/>
          </p:nvSpPr>
          <p:spPr>
            <a:xfrm>
              <a:off x="1982311"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9" name="rc499"/>
            <p:cNvSpPr/>
            <p:nvPr/>
          </p:nvSpPr>
          <p:spPr>
            <a:xfrm>
              <a:off x="2242095" y="3995608"/>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0" name="rc500"/>
            <p:cNvSpPr/>
            <p:nvPr/>
          </p:nvSpPr>
          <p:spPr>
            <a:xfrm>
              <a:off x="2501879" y="39956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1" name="rc501"/>
            <p:cNvSpPr/>
            <p:nvPr/>
          </p:nvSpPr>
          <p:spPr>
            <a:xfrm>
              <a:off x="2761663" y="39956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2" name="rc502"/>
            <p:cNvSpPr/>
            <p:nvPr/>
          </p:nvSpPr>
          <p:spPr>
            <a:xfrm>
              <a:off x="3021447" y="3995608"/>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03" name="rc503"/>
            <p:cNvSpPr/>
            <p:nvPr/>
          </p:nvSpPr>
          <p:spPr>
            <a:xfrm>
              <a:off x="3281230" y="39956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4" name="rc504"/>
            <p:cNvSpPr/>
            <p:nvPr/>
          </p:nvSpPr>
          <p:spPr>
            <a:xfrm>
              <a:off x="3541014" y="39956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5" name="rc505"/>
            <p:cNvSpPr/>
            <p:nvPr/>
          </p:nvSpPr>
          <p:spPr>
            <a:xfrm>
              <a:off x="3800798" y="39956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06" name="rc506"/>
            <p:cNvSpPr/>
            <p:nvPr/>
          </p:nvSpPr>
          <p:spPr>
            <a:xfrm>
              <a:off x="4060582" y="39956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7" name="rc507"/>
            <p:cNvSpPr/>
            <p:nvPr/>
          </p:nvSpPr>
          <p:spPr>
            <a:xfrm>
              <a:off x="4320366"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80150"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9" name="rc509"/>
            <p:cNvSpPr/>
            <p:nvPr/>
          </p:nvSpPr>
          <p:spPr>
            <a:xfrm>
              <a:off x="4839934" y="39956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99717" y="39956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59501" y="39956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2" name="rc512"/>
            <p:cNvSpPr/>
            <p:nvPr/>
          </p:nvSpPr>
          <p:spPr>
            <a:xfrm>
              <a:off x="5619285" y="39956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79069"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4" name="rc514"/>
            <p:cNvSpPr/>
            <p:nvPr/>
          </p:nvSpPr>
          <p:spPr>
            <a:xfrm>
              <a:off x="6138853"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98637" y="39956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6" name="rc516"/>
            <p:cNvSpPr/>
            <p:nvPr/>
          </p:nvSpPr>
          <p:spPr>
            <a:xfrm>
              <a:off x="6658421" y="3995608"/>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7" name="rc517"/>
            <p:cNvSpPr/>
            <p:nvPr/>
          </p:nvSpPr>
          <p:spPr>
            <a:xfrm>
              <a:off x="6918204"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8" name="rc518"/>
            <p:cNvSpPr/>
            <p:nvPr/>
          </p:nvSpPr>
          <p:spPr>
            <a:xfrm>
              <a:off x="7177988" y="3995608"/>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9" name="rc519"/>
            <p:cNvSpPr/>
            <p:nvPr/>
          </p:nvSpPr>
          <p:spPr>
            <a:xfrm>
              <a:off x="7437772"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20" name="rc520"/>
            <p:cNvSpPr/>
            <p:nvPr/>
          </p:nvSpPr>
          <p:spPr>
            <a:xfrm>
              <a:off x="7697556" y="39956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21" name="rc521"/>
            <p:cNvSpPr/>
            <p:nvPr/>
          </p:nvSpPr>
          <p:spPr>
            <a:xfrm>
              <a:off x="7957340" y="39956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2" name="rc522"/>
            <p:cNvSpPr/>
            <p:nvPr/>
          </p:nvSpPr>
          <p:spPr>
            <a:xfrm>
              <a:off x="8217124" y="3995608"/>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3" name="rc523"/>
            <p:cNvSpPr/>
            <p:nvPr/>
          </p:nvSpPr>
          <p:spPr>
            <a:xfrm>
              <a:off x="8476908" y="3995608"/>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24" name="rc524"/>
            <p:cNvSpPr/>
            <p:nvPr/>
          </p:nvSpPr>
          <p:spPr>
            <a:xfrm>
              <a:off x="1982311" y="25373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5" name="rc525"/>
            <p:cNvSpPr/>
            <p:nvPr/>
          </p:nvSpPr>
          <p:spPr>
            <a:xfrm>
              <a:off x="2242095" y="2537352"/>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26" name="rc526"/>
            <p:cNvSpPr/>
            <p:nvPr/>
          </p:nvSpPr>
          <p:spPr>
            <a:xfrm>
              <a:off x="2501879" y="25373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27" name="rc527"/>
            <p:cNvSpPr/>
            <p:nvPr/>
          </p:nvSpPr>
          <p:spPr>
            <a:xfrm>
              <a:off x="2761663" y="2537352"/>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28" name="rc528"/>
            <p:cNvSpPr/>
            <p:nvPr/>
          </p:nvSpPr>
          <p:spPr>
            <a:xfrm>
              <a:off x="3021447" y="2537352"/>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29" name="rc529"/>
            <p:cNvSpPr/>
            <p:nvPr/>
          </p:nvSpPr>
          <p:spPr>
            <a:xfrm>
              <a:off x="3281230" y="2537352"/>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30" name="rc530"/>
            <p:cNvSpPr/>
            <p:nvPr/>
          </p:nvSpPr>
          <p:spPr>
            <a:xfrm>
              <a:off x="3541014" y="2537352"/>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31" name="rc531"/>
            <p:cNvSpPr/>
            <p:nvPr/>
          </p:nvSpPr>
          <p:spPr>
            <a:xfrm>
              <a:off x="3800798" y="2537352"/>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32" name="rc532"/>
            <p:cNvSpPr/>
            <p:nvPr/>
          </p:nvSpPr>
          <p:spPr>
            <a:xfrm>
              <a:off x="4060582" y="25373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3" name="rc533"/>
            <p:cNvSpPr/>
            <p:nvPr/>
          </p:nvSpPr>
          <p:spPr>
            <a:xfrm>
              <a:off x="4320366" y="25373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4" name="rc534"/>
            <p:cNvSpPr/>
            <p:nvPr/>
          </p:nvSpPr>
          <p:spPr>
            <a:xfrm>
              <a:off x="4580150" y="253735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35" name="rc535"/>
            <p:cNvSpPr/>
            <p:nvPr/>
          </p:nvSpPr>
          <p:spPr>
            <a:xfrm>
              <a:off x="4839934" y="25373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6" name="rc536"/>
            <p:cNvSpPr/>
            <p:nvPr/>
          </p:nvSpPr>
          <p:spPr>
            <a:xfrm>
              <a:off x="5099717"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7" name="rc537"/>
            <p:cNvSpPr/>
            <p:nvPr/>
          </p:nvSpPr>
          <p:spPr>
            <a:xfrm>
              <a:off x="5359501"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8" name="rc538"/>
            <p:cNvSpPr/>
            <p:nvPr/>
          </p:nvSpPr>
          <p:spPr>
            <a:xfrm>
              <a:off x="5619285" y="2537352"/>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9" name="rc539"/>
            <p:cNvSpPr/>
            <p:nvPr/>
          </p:nvSpPr>
          <p:spPr>
            <a:xfrm>
              <a:off x="5879069" y="25373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0" name="rc540"/>
            <p:cNvSpPr/>
            <p:nvPr/>
          </p:nvSpPr>
          <p:spPr>
            <a:xfrm>
              <a:off x="6138853" y="25373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1" name="rc541"/>
            <p:cNvSpPr/>
            <p:nvPr/>
          </p:nvSpPr>
          <p:spPr>
            <a:xfrm>
              <a:off x="6398637" y="2537352"/>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2" name="rc542"/>
            <p:cNvSpPr/>
            <p:nvPr/>
          </p:nvSpPr>
          <p:spPr>
            <a:xfrm>
              <a:off x="6658421" y="2537352"/>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3" name="rc543"/>
            <p:cNvSpPr/>
            <p:nvPr/>
          </p:nvSpPr>
          <p:spPr>
            <a:xfrm>
              <a:off x="6918204"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4" name="rc544"/>
            <p:cNvSpPr/>
            <p:nvPr/>
          </p:nvSpPr>
          <p:spPr>
            <a:xfrm>
              <a:off x="7177988"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5" name="rc545"/>
            <p:cNvSpPr/>
            <p:nvPr/>
          </p:nvSpPr>
          <p:spPr>
            <a:xfrm>
              <a:off x="7437772" y="2537352"/>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6" name="rc546"/>
            <p:cNvSpPr/>
            <p:nvPr/>
          </p:nvSpPr>
          <p:spPr>
            <a:xfrm>
              <a:off x="7697556" y="2537352"/>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7" name="rc547"/>
            <p:cNvSpPr/>
            <p:nvPr/>
          </p:nvSpPr>
          <p:spPr>
            <a:xfrm>
              <a:off x="7957340"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8" name="rc548"/>
            <p:cNvSpPr/>
            <p:nvPr/>
          </p:nvSpPr>
          <p:spPr>
            <a:xfrm>
              <a:off x="8217124" y="253735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9" name="rc549"/>
            <p:cNvSpPr/>
            <p:nvPr/>
          </p:nvSpPr>
          <p:spPr>
            <a:xfrm>
              <a:off x="8476908" y="2537352"/>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50" name="rc550"/>
            <p:cNvSpPr/>
            <p:nvPr/>
          </p:nvSpPr>
          <p:spPr>
            <a:xfrm>
              <a:off x="1982311"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1" name="rc551"/>
            <p:cNvSpPr/>
            <p:nvPr/>
          </p:nvSpPr>
          <p:spPr>
            <a:xfrm>
              <a:off x="2242095" y="386304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2" name="rc552"/>
            <p:cNvSpPr/>
            <p:nvPr/>
          </p:nvSpPr>
          <p:spPr>
            <a:xfrm>
              <a:off x="2501879"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3" name="rc553"/>
            <p:cNvSpPr/>
            <p:nvPr/>
          </p:nvSpPr>
          <p:spPr>
            <a:xfrm>
              <a:off x="2761663"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4" name="rc554"/>
            <p:cNvSpPr/>
            <p:nvPr/>
          </p:nvSpPr>
          <p:spPr>
            <a:xfrm>
              <a:off x="3021447"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5" name="rc555"/>
            <p:cNvSpPr/>
            <p:nvPr/>
          </p:nvSpPr>
          <p:spPr>
            <a:xfrm>
              <a:off x="3281230"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6" name="rc556"/>
            <p:cNvSpPr/>
            <p:nvPr/>
          </p:nvSpPr>
          <p:spPr>
            <a:xfrm>
              <a:off x="3541014"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7" name="rc557"/>
            <p:cNvSpPr/>
            <p:nvPr/>
          </p:nvSpPr>
          <p:spPr>
            <a:xfrm>
              <a:off x="3800798"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8" name="rc558"/>
            <p:cNvSpPr/>
            <p:nvPr/>
          </p:nvSpPr>
          <p:spPr>
            <a:xfrm>
              <a:off x="4060582"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9" name="rc559"/>
            <p:cNvSpPr/>
            <p:nvPr/>
          </p:nvSpPr>
          <p:spPr>
            <a:xfrm>
              <a:off x="4320366" y="3863040"/>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0" name="rc560"/>
            <p:cNvSpPr/>
            <p:nvPr/>
          </p:nvSpPr>
          <p:spPr>
            <a:xfrm>
              <a:off x="4580150" y="3863040"/>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1" name="rc561"/>
            <p:cNvSpPr/>
            <p:nvPr/>
          </p:nvSpPr>
          <p:spPr>
            <a:xfrm>
              <a:off x="4839934" y="386304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2" name="rc562"/>
            <p:cNvSpPr/>
            <p:nvPr/>
          </p:nvSpPr>
          <p:spPr>
            <a:xfrm>
              <a:off x="5099717" y="386304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5359501" y="3863040"/>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4" name="rc564"/>
            <p:cNvSpPr/>
            <p:nvPr/>
          </p:nvSpPr>
          <p:spPr>
            <a:xfrm>
              <a:off x="5619285" y="386304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5" name="rc565"/>
            <p:cNvSpPr/>
            <p:nvPr/>
          </p:nvSpPr>
          <p:spPr>
            <a:xfrm>
              <a:off x="5879069" y="3863040"/>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6" name="rc566"/>
            <p:cNvSpPr/>
            <p:nvPr/>
          </p:nvSpPr>
          <p:spPr>
            <a:xfrm>
              <a:off x="6138853"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7" name="rc567"/>
            <p:cNvSpPr/>
            <p:nvPr/>
          </p:nvSpPr>
          <p:spPr>
            <a:xfrm>
              <a:off x="6398637" y="3863040"/>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8" name="rc568"/>
            <p:cNvSpPr/>
            <p:nvPr/>
          </p:nvSpPr>
          <p:spPr>
            <a:xfrm>
              <a:off x="6658421" y="3863040"/>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9" name="rc569"/>
            <p:cNvSpPr/>
            <p:nvPr/>
          </p:nvSpPr>
          <p:spPr>
            <a:xfrm>
              <a:off x="6918204" y="3863040"/>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70" name="rc570"/>
            <p:cNvSpPr/>
            <p:nvPr/>
          </p:nvSpPr>
          <p:spPr>
            <a:xfrm>
              <a:off x="7177988" y="3863040"/>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1" name="rc571"/>
            <p:cNvSpPr/>
            <p:nvPr/>
          </p:nvSpPr>
          <p:spPr>
            <a:xfrm>
              <a:off x="7437772" y="3863040"/>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2" name="rc572"/>
            <p:cNvSpPr/>
            <p:nvPr/>
          </p:nvSpPr>
          <p:spPr>
            <a:xfrm>
              <a:off x="7697556" y="3863040"/>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3" name="rc573"/>
            <p:cNvSpPr/>
            <p:nvPr/>
          </p:nvSpPr>
          <p:spPr>
            <a:xfrm>
              <a:off x="7957340" y="3863040"/>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4" name="rc574"/>
            <p:cNvSpPr/>
            <p:nvPr/>
          </p:nvSpPr>
          <p:spPr>
            <a:xfrm>
              <a:off x="8217124" y="3863040"/>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75" name="rc575"/>
            <p:cNvSpPr/>
            <p:nvPr/>
          </p:nvSpPr>
          <p:spPr>
            <a:xfrm>
              <a:off x="8476908" y="3863040"/>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6" name="rc576"/>
            <p:cNvSpPr/>
            <p:nvPr/>
          </p:nvSpPr>
          <p:spPr>
            <a:xfrm>
              <a:off x="1982311" y="240478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7" name="rc577"/>
            <p:cNvSpPr/>
            <p:nvPr/>
          </p:nvSpPr>
          <p:spPr>
            <a:xfrm>
              <a:off x="2242095"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8" name="rc578"/>
            <p:cNvSpPr/>
            <p:nvPr/>
          </p:nvSpPr>
          <p:spPr>
            <a:xfrm>
              <a:off x="2501879" y="24047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9" name="rc579"/>
            <p:cNvSpPr/>
            <p:nvPr/>
          </p:nvSpPr>
          <p:spPr>
            <a:xfrm>
              <a:off x="2761663" y="24047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0" name="rc580"/>
            <p:cNvSpPr/>
            <p:nvPr/>
          </p:nvSpPr>
          <p:spPr>
            <a:xfrm>
              <a:off x="3021447" y="240478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81" name="rc581"/>
            <p:cNvSpPr/>
            <p:nvPr/>
          </p:nvSpPr>
          <p:spPr>
            <a:xfrm>
              <a:off x="3281230" y="24047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2" name="rc582"/>
            <p:cNvSpPr/>
            <p:nvPr/>
          </p:nvSpPr>
          <p:spPr>
            <a:xfrm>
              <a:off x="3541014" y="2404783"/>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3" name="rc583"/>
            <p:cNvSpPr/>
            <p:nvPr/>
          </p:nvSpPr>
          <p:spPr>
            <a:xfrm>
              <a:off x="3800798"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4" name="rc584"/>
            <p:cNvSpPr/>
            <p:nvPr/>
          </p:nvSpPr>
          <p:spPr>
            <a:xfrm>
              <a:off x="4060582"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5" name="rc585"/>
            <p:cNvSpPr/>
            <p:nvPr/>
          </p:nvSpPr>
          <p:spPr>
            <a:xfrm>
              <a:off x="4320366"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6" name="rc586"/>
            <p:cNvSpPr/>
            <p:nvPr/>
          </p:nvSpPr>
          <p:spPr>
            <a:xfrm>
              <a:off x="4580150"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7" name="rc587"/>
            <p:cNvSpPr/>
            <p:nvPr/>
          </p:nvSpPr>
          <p:spPr>
            <a:xfrm>
              <a:off x="4839934"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8" name="rc588"/>
            <p:cNvSpPr/>
            <p:nvPr/>
          </p:nvSpPr>
          <p:spPr>
            <a:xfrm>
              <a:off x="5099717"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359501"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0" name="rc590"/>
            <p:cNvSpPr/>
            <p:nvPr/>
          </p:nvSpPr>
          <p:spPr>
            <a:xfrm>
              <a:off x="5619285"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1" name="rc591"/>
            <p:cNvSpPr/>
            <p:nvPr/>
          </p:nvSpPr>
          <p:spPr>
            <a:xfrm>
              <a:off x="5879069"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2" name="rc592"/>
            <p:cNvSpPr/>
            <p:nvPr/>
          </p:nvSpPr>
          <p:spPr>
            <a:xfrm>
              <a:off x="6138853"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98637"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4" name="rc594"/>
            <p:cNvSpPr/>
            <p:nvPr/>
          </p:nvSpPr>
          <p:spPr>
            <a:xfrm>
              <a:off x="6658421"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5" name="rc595"/>
            <p:cNvSpPr/>
            <p:nvPr/>
          </p:nvSpPr>
          <p:spPr>
            <a:xfrm>
              <a:off x="6918204"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77988"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7437772"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97556"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57340" y="2404783"/>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8217124" y="24047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1" name="rc601"/>
            <p:cNvSpPr/>
            <p:nvPr/>
          </p:nvSpPr>
          <p:spPr>
            <a:xfrm>
              <a:off x="8476908" y="24047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02" name="rc602"/>
            <p:cNvSpPr/>
            <p:nvPr/>
          </p:nvSpPr>
          <p:spPr>
            <a:xfrm>
              <a:off x="1982311"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3" name="rc603"/>
            <p:cNvSpPr/>
            <p:nvPr/>
          </p:nvSpPr>
          <p:spPr>
            <a:xfrm>
              <a:off x="2242095"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4" name="rc604"/>
            <p:cNvSpPr/>
            <p:nvPr/>
          </p:nvSpPr>
          <p:spPr>
            <a:xfrm>
              <a:off x="2501879"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5" name="rc605"/>
            <p:cNvSpPr/>
            <p:nvPr/>
          </p:nvSpPr>
          <p:spPr>
            <a:xfrm>
              <a:off x="2761663"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6" name="rc606"/>
            <p:cNvSpPr/>
            <p:nvPr/>
          </p:nvSpPr>
          <p:spPr>
            <a:xfrm>
              <a:off x="3021447"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7" name="rc607"/>
            <p:cNvSpPr/>
            <p:nvPr/>
          </p:nvSpPr>
          <p:spPr>
            <a:xfrm>
              <a:off x="3281230" y="4128177"/>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8" name="rc608"/>
            <p:cNvSpPr/>
            <p:nvPr/>
          </p:nvSpPr>
          <p:spPr>
            <a:xfrm>
              <a:off x="3541014"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9" name="rc609"/>
            <p:cNvSpPr/>
            <p:nvPr/>
          </p:nvSpPr>
          <p:spPr>
            <a:xfrm>
              <a:off x="3800798"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0" name="rc610"/>
            <p:cNvSpPr/>
            <p:nvPr/>
          </p:nvSpPr>
          <p:spPr>
            <a:xfrm>
              <a:off x="4060582"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1" name="rc611"/>
            <p:cNvSpPr/>
            <p:nvPr/>
          </p:nvSpPr>
          <p:spPr>
            <a:xfrm>
              <a:off x="4320366"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2" name="rc612"/>
            <p:cNvSpPr/>
            <p:nvPr/>
          </p:nvSpPr>
          <p:spPr>
            <a:xfrm>
              <a:off x="4580150"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3" name="rc613"/>
            <p:cNvSpPr/>
            <p:nvPr/>
          </p:nvSpPr>
          <p:spPr>
            <a:xfrm>
              <a:off x="4839934"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4" name="rc614"/>
            <p:cNvSpPr/>
            <p:nvPr/>
          </p:nvSpPr>
          <p:spPr>
            <a:xfrm>
              <a:off x="5099717" y="41281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5" name="rc615"/>
            <p:cNvSpPr/>
            <p:nvPr/>
          </p:nvSpPr>
          <p:spPr>
            <a:xfrm>
              <a:off x="5359501" y="412817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6" name="rc616"/>
            <p:cNvSpPr/>
            <p:nvPr/>
          </p:nvSpPr>
          <p:spPr>
            <a:xfrm>
              <a:off x="5619285" y="4128177"/>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7" name="rc617"/>
            <p:cNvSpPr/>
            <p:nvPr/>
          </p:nvSpPr>
          <p:spPr>
            <a:xfrm>
              <a:off x="5879069" y="4128177"/>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8" name="rc618"/>
            <p:cNvSpPr/>
            <p:nvPr/>
          </p:nvSpPr>
          <p:spPr>
            <a:xfrm>
              <a:off x="6138853" y="4128177"/>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9" name="rc619"/>
            <p:cNvSpPr/>
            <p:nvPr/>
          </p:nvSpPr>
          <p:spPr>
            <a:xfrm>
              <a:off x="6398637" y="41281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0" name="rc620"/>
            <p:cNvSpPr/>
            <p:nvPr/>
          </p:nvSpPr>
          <p:spPr>
            <a:xfrm>
              <a:off x="6658421" y="4128177"/>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1" name="rc621"/>
            <p:cNvSpPr/>
            <p:nvPr/>
          </p:nvSpPr>
          <p:spPr>
            <a:xfrm>
              <a:off x="6918204" y="4128177"/>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77988" y="4128177"/>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23" name="rc623"/>
            <p:cNvSpPr/>
            <p:nvPr/>
          </p:nvSpPr>
          <p:spPr>
            <a:xfrm>
              <a:off x="7437772" y="4128177"/>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4" name="rc624"/>
            <p:cNvSpPr/>
            <p:nvPr/>
          </p:nvSpPr>
          <p:spPr>
            <a:xfrm>
              <a:off x="7697556" y="412817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25" name="rc625"/>
            <p:cNvSpPr/>
            <p:nvPr/>
          </p:nvSpPr>
          <p:spPr>
            <a:xfrm>
              <a:off x="7957340" y="4128177"/>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6" name="rc626"/>
            <p:cNvSpPr/>
            <p:nvPr/>
          </p:nvSpPr>
          <p:spPr>
            <a:xfrm>
              <a:off x="8217124" y="4128177"/>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7" name="rc627"/>
            <p:cNvSpPr/>
            <p:nvPr/>
          </p:nvSpPr>
          <p:spPr>
            <a:xfrm>
              <a:off x="8476908" y="4128177"/>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28" name="rc628"/>
            <p:cNvSpPr/>
            <p:nvPr/>
          </p:nvSpPr>
          <p:spPr>
            <a:xfrm>
              <a:off x="1982311" y="346533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9" name="rc629"/>
            <p:cNvSpPr/>
            <p:nvPr/>
          </p:nvSpPr>
          <p:spPr>
            <a:xfrm>
              <a:off x="2242095" y="346533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0" name="rc630"/>
            <p:cNvSpPr/>
            <p:nvPr/>
          </p:nvSpPr>
          <p:spPr>
            <a:xfrm>
              <a:off x="2501879" y="346533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31" name="rc631"/>
            <p:cNvSpPr/>
            <p:nvPr/>
          </p:nvSpPr>
          <p:spPr>
            <a:xfrm>
              <a:off x="2761663"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2" name="rc632"/>
            <p:cNvSpPr/>
            <p:nvPr/>
          </p:nvSpPr>
          <p:spPr>
            <a:xfrm>
              <a:off x="3021447"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3" name="rc633"/>
            <p:cNvSpPr/>
            <p:nvPr/>
          </p:nvSpPr>
          <p:spPr>
            <a:xfrm>
              <a:off x="3281230"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4" name="rc634"/>
            <p:cNvSpPr/>
            <p:nvPr/>
          </p:nvSpPr>
          <p:spPr>
            <a:xfrm>
              <a:off x="3541014"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5" name="rc635"/>
            <p:cNvSpPr/>
            <p:nvPr/>
          </p:nvSpPr>
          <p:spPr>
            <a:xfrm>
              <a:off x="3800798"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6" name="rc636"/>
            <p:cNvSpPr/>
            <p:nvPr/>
          </p:nvSpPr>
          <p:spPr>
            <a:xfrm>
              <a:off x="4060582"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7" name="rc637"/>
            <p:cNvSpPr/>
            <p:nvPr/>
          </p:nvSpPr>
          <p:spPr>
            <a:xfrm>
              <a:off x="4320366"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8" name="rc638"/>
            <p:cNvSpPr/>
            <p:nvPr/>
          </p:nvSpPr>
          <p:spPr>
            <a:xfrm>
              <a:off x="4580150"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9" name="rc639"/>
            <p:cNvSpPr/>
            <p:nvPr/>
          </p:nvSpPr>
          <p:spPr>
            <a:xfrm>
              <a:off x="4839934" y="346533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0" name="rc640"/>
            <p:cNvSpPr/>
            <p:nvPr/>
          </p:nvSpPr>
          <p:spPr>
            <a:xfrm>
              <a:off x="5099717" y="346533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1" name="rc641"/>
            <p:cNvSpPr/>
            <p:nvPr/>
          </p:nvSpPr>
          <p:spPr>
            <a:xfrm>
              <a:off x="5359501" y="346533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2" name="rc642"/>
            <p:cNvSpPr/>
            <p:nvPr/>
          </p:nvSpPr>
          <p:spPr>
            <a:xfrm>
              <a:off x="5619285" y="346533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43" name="rc643"/>
            <p:cNvSpPr/>
            <p:nvPr/>
          </p:nvSpPr>
          <p:spPr>
            <a:xfrm>
              <a:off x="5879069" y="3465333"/>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44" name="rc644"/>
            <p:cNvSpPr/>
            <p:nvPr/>
          </p:nvSpPr>
          <p:spPr>
            <a:xfrm>
              <a:off x="6138853" y="346533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45" name="rc645"/>
            <p:cNvSpPr/>
            <p:nvPr/>
          </p:nvSpPr>
          <p:spPr>
            <a:xfrm>
              <a:off x="6398637" y="346533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6" name="rc646"/>
            <p:cNvSpPr/>
            <p:nvPr/>
          </p:nvSpPr>
          <p:spPr>
            <a:xfrm>
              <a:off x="6658421" y="346533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7" name="rc647"/>
            <p:cNvSpPr/>
            <p:nvPr/>
          </p:nvSpPr>
          <p:spPr>
            <a:xfrm>
              <a:off x="6918204" y="3465333"/>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8" name="rc648"/>
            <p:cNvSpPr/>
            <p:nvPr/>
          </p:nvSpPr>
          <p:spPr>
            <a:xfrm>
              <a:off x="7177988" y="3465333"/>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49" name="rc649"/>
            <p:cNvSpPr/>
            <p:nvPr/>
          </p:nvSpPr>
          <p:spPr>
            <a:xfrm>
              <a:off x="7437772" y="3465333"/>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50" name="rc650"/>
            <p:cNvSpPr/>
            <p:nvPr/>
          </p:nvSpPr>
          <p:spPr>
            <a:xfrm>
              <a:off x="7697556" y="3465333"/>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51" name="rc651"/>
            <p:cNvSpPr/>
            <p:nvPr/>
          </p:nvSpPr>
          <p:spPr>
            <a:xfrm>
              <a:off x="7957340" y="3465333"/>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52" name="rc652"/>
            <p:cNvSpPr/>
            <p:nvPr/>
          </p:nvSpPr>
          <p:spPr>
            <a:xfrm>
              <a:off x="8217124" y="346533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3" name="rc653"/>
            <p:cNvSpPr/>
            <p:nvPr/>
          </p:nvSpPr>
          <p:spPr>
            <a:xfrm>
              <a:off x="8476908" y="3465333"/>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4" name="rc654"/>
            <p:cNvSpPr/>
            <p:nvPr/>
          </p:nvSpPr>
          <p:spPr>
            <a:xfrm>
              <a:off x="1982311" y="45258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5" name="rc655"/>
            <p:cNvSpPr/>
            <p:nvPr/>
          </p:nvSpPr>
          <p:spPr>
            <a:xfrm>
              <a:off x="2242095" y="4525883"/>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6" name="rc656"/>
            <p:cNvSpPr/>
            <p:nvPr/>
          </p:nvSpPr>
          <p:spPr>
            <a:xfrm>
              <a:off x="2501879" y="45258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7" name="rc657"/>
            <p:cNvSpPr/>
            <p:nvPr/>
          </p:nvSpPr>
          <p:spPr>
            <a:xfrm>
              <a:off x="2761663" y="4525883"/>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8" name="rc658"/>
            <p:cNvSpPr/>
            <p:nvPr/>
          </p:nvSpPr>
          <p:spPr>
            <a:xfrm>
              <a:off x="3021447"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59" name="rc659"/>
            <p:cNvSpPr/>
            <p:nvPr/>
          </p:nvSpPr>
          <p:spPr>
            <a:xfrm>
              <a:off x="3281230" y="4525883"/>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60" name="rc660"/>
            <p:cNvSpPr/>
            <p:nvPr/>
          </p:nvSpPr>
          <p:spPr>
            <a:xfrm>
              <a:off x="3541014" y="4525883"/>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1" name="rc661"/>
            <p:cNvSpPr/>
            <p:nvPr/>
          </p:nvSpPr>
          <p:spPr>
            <a:xfrm>
              <a:off x="3800798"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2" name="rc662"/>
            <p:cNvSpPr/>
            <p:nvPr/>
          </p:nvSpPr>
          <p:spPr>
            <a:xfrm>
              <a:off x="4060582"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3" name="rc663"/>
            <p:cNvSpPr/>
            <p:nvPr/>
          </p:nvSpPr>
          <p:spPr>
            <a:xfrm>
              <a:off x="4320366" y="4525883"/>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4" name="rc664"/>
            <p:cNvSpPr/>
            <p:nvPr/>
          </p:nvSpPr>
          <p:spPr>
            <a:xfrm>
              <a:off x="4580150" y="45258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5" name="rc665"/>
            <p:cNvSpPr/>
            <p:nvPr/>
          </p:nvSpPr>
          <p:spPr>
            <a:xfrm>
              <a:off x="4839934" y="4525883"/>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6" name="rc666"/>
            <p:cNvSpPr/>
            <p:nvPr/>
          </p:nvSpPr>
          <p:spPr>
            <a:xfrm>
              <a:off x="5099717" y="4525883"/>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7" name="rc667"/>
            <p:cNvSpPr/>
            <p:nvPr/>
          </p:nvSpPr>
          <p:spPr>
            <a:xfrm>
              <a:off x="5359501"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68" name="rc668"/>
            <p:cNvSpPr/>
            <p:nvPr/>
          </p:nvSpPr>
          <p:spPr>
            <a:xfrm>
              <a:off x="5619285" y="452588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69" name="rc669"/>
            <p:cNvSpPr/>
            <p:nvPr/>
          </p:nvSpPr>
          <p:spPr>
            <a:xfrm>
              <a:off x="5879069" y="4525883"/>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0" name="rc670"/>
            <p:cNvSpPr/>
            <p:nvPr/>
          </p:nvSpPr>
          <p:spPr>
            <a:xfrm>
              <a:off x="6138853" y="4525883"/>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71" name="rc671"/>
            <p:cNvSpPr/>
            <p:nvPr/>
          </p:nvSpPr>
          <p:spPr>
            <a:xfrm>
              <a:off x="6398637" y="4525883"/>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2" name="rc672"/>
            <p:cNvSpPr/>
            <p:nvPr/>
          </p:nvSpPr>
          <p:spPr>
            <a:xfrm>
              <a:off x="6658421" y="4525883"/>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73" name="rc673"/>
            <p:cNvSpPr/>
            <p:nvPr/>
          </p:nvSpPr>
          <p:spPr>
            <a:xfrm>
              <a:off x="6918204" y="4525883"/>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74" name="rc674"/>
            <p:cNvSpPr/>
            <p:nvPr/>
          </p:nvSpPr>
          <p:spPr>
            <a:xfrm>
              <a:off x="7177988" y="4525883"/>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75" name="rc675"/>
            <p:cNvSpPr/>
            <p:nvPr/>
          </p:nvSpPr>
          <p:spPr>
            <a:xfrm>
              <a:off x="7437772" y="4525883"/>
              <a:ext cx="259783" cy="13256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76" name="rc676"/>
            <p:cNvSpPr/>
            <p:nvPr/>
          </p:nvSpPr>
          <p:spPr>
            <a:xfrm>
              <a:off x="7697556" y="4525883"/>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77" name="rc677"/>
            <p:cNvSpPr/>
            <p:nvPr/>
          </p:nvSpPr>
          <p:spPr>
            <a:xfrm>
              <a:off x="7957340" y="452588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78" name="rc678"/>
            <p:cNvSpPr/>
            <p:nvPr/>
          </p:nvSpPr>
          <p:spPr>
            <a:xfrm>
              <a:off x="8217124" y="452588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79" name="rc679"/>
            <p:cNvSpPr/>
            <p:nvPr/>
          </p:nvSpPr>
          <p:spPr>
            <a:xfrm>
              <a:off x="8476908" y="4525883"/>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80" name="rc680"/>
            <p:cNvSpPr/>
            <p:nvPr/>
          </p:nvSpPr>
          <p:spPr>
            <a:xfrm>
              <a:off x="1982311"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1" name="rc681"/>
            <p:cNvSpPr/>
            <p:nvPr/>
          </p:nvSpPr>
          <p:spPr>
            <a:xfrm>
              <a:off x="2242095" y="2669921"/>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2" name="rc682"/>
            <p:cNvSpPr/>
            <p:nvPr/>
          </p:nvSpPr>
          <p:spPr>
            <a:xfrm>
              <a:off x="2501879"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3" name="rc683"/>
            <p:cNvSpPr/>
            <p:nvPr/>
          </p:nvSpPr>
          <p:spPr>
            <a:xfrm>
              <a:off x="2761663"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4" name="rc684"/>
            <p:cNvSpPr/>
            <p:nvPr/>
          </p:nvSpPr>
          <p:spPr>
            <a:xfrm>
              <a:off x="3021447"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5" name="rc685"/>
            <p:cNvSpPr/>
            <p:nvPr/>
          </p:nvSpPr>
          <p:spPr>
            <a:xfrm>
              <a:off x="3281230"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6" name="rc686"/>
            <p:cNvSpPr/>
            <p:nvPr/>
          </p:nvSpPr>
          <p:spPr>
            <a:xfrm>
              <a:off x="3541014"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7" name="rc687"/>
            <p:cNvSpPr/>
            <p:nvPr/>
          </p:nvSpPr>
          <p:spPr>
            <a:xfrm>
              <a:off x="3800798"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8" name="rc688"/>
            <p:cNvSpPr/>
            <p:nvPr/>
          </p:nvSpPr>
          <p:spPr>
            <a:xfrm>
              <a:off x="4060582"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9" name="rc689"/>
            <p:cNvSpPr/>
            <p:nvPr/>
          </p:nvSpPr>
          <p:spPr>
            <a:xfrm>
              <a:off x="4320366"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0" name="rc690"/>
            <p:cNvSpPr/>
            <p:nvPr/>
          </p:nvSpPr>
          <p:spPr>
            <a:xfrm>
              <a:off x="4580150"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1" name="rc691"/>
            <p:cNvSpPr/>
            <p:nvPr/>
          </p:nvSpPr>
          <p:spPr>
            <a:xfrm>
              <a:off x="4839934"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2" name="rc692"/>
            <p:cNvSpPr/>
            <p:nvPr/>
          </p:nvSpPr>
          <p:spPr>
            <a:xfrm>
              <a:off x="5099717"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3" name="rc693"/>
            <p:cNvSpPr/>
            <p:nvPr/>
          </p:nvSpPr>
          <p:spPr>
            <a:xfrm>
              <a:off x="5359501" y="2669921"/>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4" name="rc694"/>
            <p:cNvSpPr/>
            <p:nvPr/>
          </p:nvSpPr>
          <p:spPr>
            <a:xfrm>
              <a:off x="5619285" y="266992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5" name="rc695"/>
            <p:cNvSpPr/>
            <p:nvPr/>
          </p:nvSpPr>
          <p:spPr>
            <a:xfrm>
              <a:off x="5879069"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6" name="rc696"/>
            <p:cNvSpPr/>
            <p:nvPr/>
          </p:nvSpPr>
          <p:spPr>
            <a:xfrm>
              <a:off x="6138853" y="2669921"/>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7" name="rc697"/>
            <p:cNvSpPr/>
            <p:nvPr/>
          </p:nvSpPr>
          <p:spPr>
            <a:xfrm>
              <a:off x="6398637" y="266992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8" name="rc698"/>
            <p:cNvSpPr/>
            <p:nvPr/>
          </p:nvSpPr>
          <p:spPr>
            <a:xfrm>
              <a:off x="6658421"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9" name="rc699"/>
            <p:cNvSpPr/>
            <p:nvPr/>
          </p:nvSpPr>
          <p:spPr>
            <a:xfrm>
              <a:off x="6918204" y="2669921"/>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77988"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1" name="rc701"/>
            <p:cNvSpPr/>
            <p:nvPr/>
          </p:nvSpPr>
          <p:spPr>
            <a:xfrm>
              <a:off x="7437772" y="2669921"/>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2" name="rc702"/>
            <p:cNvSpPr/>
            <p:nvPr/>
          </p:nvSpPr>
          <p:spPr>
            <a:xfrm>
              <a:off x="7697556"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3" name="rc703"/>
            <p:cNvSpPr/>
            <p:nvPr/>
          </p:nvSpPr>
          <p:spPr>
            <a:xfrm>
              <a:off x="7957340"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4" name="rc704"/>
            <p:cNvSpPr/>
            <p:nvPr/>
          </p:nvSpPr>
          <p:spPr>
            <a:xfrm>
              <a:off x="8217124" y="2669921"/>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5" name="rc705"/>
            <p:cNvSpPr/>
            <p:nvPr/>
          </p:nvSpPr>
          <p:spPr>
            <a:xfrm>
              <a:off x="8476908" y="2669921"/>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6" name="rc706"/>
            <p:cNvSpPr/>
            <p:nvPr/>
          </p:nvSpPr>
          <p:spPr>
            <a:xfrm>
              <a:off x="1982311" y="4393315"/>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7" name="rc707"/>
            <p:cNvSpPr/>
            <p:nvPr/>
          </p:nvSpPr>
          <p:spPr>
            <a:xfrm>
              <a:off x="2242095"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08" name="rc708"/>
            <p:cNvSpPr/>
            <p:nvPr/>
          </p:nvSpPr>
          <p:spPr>
            <a:xfrm>
              <a:off x="2501879" y="4393315"/>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9" name="rc709"/>
            <p:cNvSpPr/>
            <p:nvPr/>
          </p:nvSpPr>
          <p:spPr>
            <a:xfrm>
              <a:off x="2761663" y="4393315"/>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0" name="rc710"/>
            <p:cNvSpPr/>
            <p:nvPr/>
          </p:nvSpPr>
          <p:spPr>
            <a:xfrm>
              <a:off x="3021447"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1" name="rc711"/>
            <p:cNvSpPr/>
            <p:nvPr/>
          </p:nvSpPr>
          <p:spPr>
            <a:xfrm>
              <a:off x="3281230" y="439331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2" name="rc712"/>
            <p:cNvSpPr/>
            <p:nvPr/>
          </p:nvSpPr>
          <p:spPr>
            <a:xfrm>
              <a:off x="3541014" y="439331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3" name="rc713"/>
            <p:cNvSpPr/>
            <p:nvPr/>
          </p:nvSpPr>
          <p:spPr>
            <a:xfrm>
              <a:off x="3800798" y="4393315"/>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4" name="rc714"/>
            <p:cNvSpPr/>
            <p:nvPr/>
          </p:nvSpPr>
          <p:spPr>
            <a:xfrm>
              <a:off x="4060582"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5" name="rc715"/>
            <p:cNvSpPr/>
            <p:nvPr/>
          </p:nvSpPr>
          <p:spPr>
            <a:xfrm>
              <a:off x="4320366"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6" name="rc716"/>
            <p:cNvSpPr/>
            <p:nvPr/>
          </p:nvSpPr>
          <p:spPr>
            <a:xfrm>
              <a:off x="4580150" y="4393315"/>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7" name="rc717"/>
            <p:cNvSpPr/>
            <p:nvPr/>
          </p:nvSpPr>
          <p:spPr>
            <a:xfrm>
              <a:off x="4839934" y="4393315"/>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8" name="rc718"/>
            <p:cNvSpPr/>
            <p:nvPr/>
          </p:nvSpPr>
          <p:spPr>
            <a:xfrm>
              <a:off x="5099717"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9" name="rc719"/>
            <p:cNvSpPr/>
            <p:nvPr/>
          </p:nvSpPr>
          <p:spPr>
            <a:xfrm>
              <a:off x="5359501"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0" name="rc720"/>
            <p:cNvSpPr/>
            <p:nvPr/>
          </p:nvSpPr>
          <p:spPr>
            <a:xfrm>
              <a:off x="5619285"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1" name="rc721"/>
            <p:cNvSpPr/>
            <p:nvPr/>
          </p:nvSpPr>
          <p:spPr>
            <a:xfrm>
              <a:off x="5879069" y="4393315"/>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2" name="rc722"/>
            <p:cNvSpPr/>
            <p:nvPr/>
          </p:nvSpPr>
          <p:spPr>
            <a:xfrm>
              <a:off x="6138853" y="4393315"/>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23" name="rc723"/>
            <p:cNvSpPr/>
            <p:nvPr/>
          </p:nvSpPr>
          <p:spPr>
            <a:xfrm>
              <a:off x="6398637" y="4393315"/>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24" name="rc724"/>
            <p:cNvSpPr/>
            <p:nvPr/>
          </p:nvSpPr>
          <p:spPr>
            <a:xfrm>
              <a:off x="6658421" y="4393315"/>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25" name="rc725"/>
            <p:cNvSpPr/>
            <p:nvPr/>
          </p:nvSpPr>
          <p:spPr>
            <a:xfrm>
              <a:off x="6918204" y="4393315"/>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6" name="rc726"/>
            <p:cNvSpPr/>
            <p:nvPr/>
          </p:nvSpPr>
          <p:spPr>
            <a:xfrm>
              <a:off x="7177988" y="4393315"/>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7" name="rc727"/>
            <p:cNvSpPr/>
            <p:nvPr/>
          </p:nvSpPr>
          <p:spPr>
            <a:xfrm>
              <a:off x="7437772" y="4393315"/>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28" name="rc728"/>
            <p:cNvSpPr/>
            <p:nvPr/>
          </p:nvSpPr>
          <p:spPr>
            <a:xfrm>
              <a:off x="7697556" y="4393315"/>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29" name="rc729"/>
            <p:cNvSpPr/>
            <p:nvPr/>
          </p:nvSpPr>
          <p:spPr>
            <a:xfrm>
              <a:off x="7957340" y="4393315"/>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30" name="rc730"/>
            <p:cNvSpPr/>
            <p:nvPr/>
          </p:nvSpPr>
          <p:spPr>
            <a:xfrm>
              <a:off x="8217124" y="4393315"/>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31" name="rc731"/>
            <p:cNvSpPr/>
            <p:nvPr/>
          </p:nvSpPr>
          <p:spPr>
            <a:xfrm>
              <a:off x="8476908" y="4393315"/>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32" name="rc732"/>
            <p:cNvSpPr/>
            <p:nvPr/>
          </p:nvSpPr>
          <p:spPr>
            <a:xfrm>
              <a:off x="1982311"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3" name="rc733"/>
            <p:cNvSpPr/>
            <p:nvPr/>
          </p:nvSpPr>
          <p:spPr>
            <a:xfrm>
              <a:off x="2242095" y="1476802"/>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4" name="rc734"/>
            <p:cNvSpPr/>
            <p:nvPr/>
          </p:nvSpPr>
          <p:spPr>
            <a:xfrm>
              <a:off x="2501879"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5" name="rc735"/>
            <p:cNvSpPr/>
            <p:nvPr/>
          </p:nvSpPr>
          <p:spPr>
            <a:xfrm>
              <a:off x="2761663" y="14768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6" name="rc736"/>
            <p:cNvSpPr/>
            <p:nvPr/>
          </p:nvSpPr>
          <p:spPr>
            <a:xfrm>
              <a:off x="3021447"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281230" y="14768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38" name="rc738"/>
            <p:cNvSpPr/>
            <p:nvPr/>
          </p:nvSpPr>
          <p:spPr>
            <a:xfrm>
              <a:off x="354101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9" name="rc739"/>
            <p:cNvSpPr/>
            <p:nvPr/>
          </p:nvSpPr>
          <p:spPr>
            <a:xfrm>
              <a:off x="380079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0" name="rc740"/>
            <p:cNvSpPr/>
            <p:nvPr/>
          </p:nvSpPr>
          <p:spPr>
            <a:xfrm>
              <a:off x="4060582"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1" name="rc741"/>
            <p:cNvSpPr/>
            <p:nvPr/>
          </p:nvSpPr>
          <p:spPr>
            <a:xfrm>
              <a:off x="4320366"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2" name="rc742"/>
            <p:cNvSpPr/>
            <p:nvPr/>
          </p:nvSpPr>
          <p:spPr>
            <a:xfrm>
              <a:off x="4580150"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3" name="rc743"/>
            <p:cNvSpPr/>
            <p:nvPr/>
          </p:nvSpPr>
          <p:spPr>
            <a:xfrm>
              <a:off x="4839934" y="1476802"/>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4" name="rc744"/>
            <p:cNvSpPr/>
            <p:nvPr/>
          </p:nvSpPr>
          <p:spPr>
            <a:xfrm>
              <a:off x="5099717" y="1476802"/>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5" name="rc745"/>
            <p:cNvSpPr/>
            <p:nvPr/>
          </p:nvSpPr>
          <p:spPr>
            <a:xfrm>
              <a:off x="5359501"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6" name="rc746"/>
            <p:cNvSpPr/>
            <p:nvPr/>
          </p:nvSpPr>
          <p:spPr>
            <a:xfrm>
              <a:off x="5619285"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79069"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138853"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98637"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658421"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1" name="rc751"/>
            <p:cNvSpPr/>
            <p:nvPr/>
          </p:nvSpPr>
          <p:spPr>
            <a:xfrm>
              <a:off x="691820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2" name="rc752"/>
            <p:cNvSpPr/>
            <p:nvPr/>
          </p:nvSpPr>
          <p:spPr>
            <a:xfrm>
              <a:off x="717798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3" name="rc753"/>
            <p:cNvSpPr/>
            <p:nvPr/>
          </p:nvSpPr>
          <p:spPr>
            <a:xfrm>
              <a:off x="7437772" y="1476802"/>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4" name="rc754"/>
            <p:cNvSpPr/>
            <p:nvPr/>
          </p:nvSpPr>
          <p:spPr>
            <a:xfrm>
              <a:off x="7697556"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57340" y="1476802"/>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6" name="rc756"/>
            <p:cNvSpPr/>
            <p:nvPr/>
          </p:nvSpPr>
          <p:spPr>
            <a:xfrm>
              <a:off x="8217124"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76908" y="1476802"/>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8" name="rc758"/>
            <p:cNvSpPr/>
            <p:nvPr/>
          </p:nvSpPr>
          <p:spPr>
            <a:xfrm>
              <a:off x="1982311" y="532129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59" name="rc759"/>
            <p:cNvSpPr/>
            <p:nvPr/>
          </p:nvSpPr>
          <p:spPr>
            <a:xfrm>
              <a:off x="2242095" y="5321296"/>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60" name="rc760"/>
            <p:cNvSpPr/>
            <p:nvPr/>
          </p:nvSpPr>
          <p:spPr>
            <a:xfrm>
              <a:off x="2501879" y="5321296"/>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61" name="rc761"/>
            <p:cNvSpPr/>
            <p:nvPr/>
          </p:nvSpPr>
          <p:spPr>
            <a:xfrm>
              <a:off x="2761663" y="5321296"/>
              <a:ext cx="259783" cy="13256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62" name="rc762"/>
            <p:cNvSpPr/>
            <p:nvPr/>
          </p:nvSpPr>
          <p:spPr>
            <a:xfrm>
              <a:off x="3021447" y="532129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3" name="rc763"/>
            <p:cNvSpPr/>
            <p:nvPr/>
          </p:nvSpPr>
          <p:spPr>
            <a:xfrm>
              <a:off x="3281230" y="532129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4" name="rc764"/>
            <p:cNvSpPr/>
            <p:nvPr/>
          </p:nvSpPr>
          <p:spPr>
            <a:xfrm>
              <a:off x="3541014" y="532129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65" name="rc765"/>
            <p:cNvSpPr/>
            <p:nvPr/>
          </p:nvSpPr>
          <p:spPr>
            <a:xfrm>
              <a:off x="3800798" y="5321296"/>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6" name="rc766"/>
            <p:cNvSpPr/>
            <p:nvPr/>
          </p:nvSpPr>
          <p:spPr>
            <a:xfrm>
              <a:off x="4060582" y="532129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7" name="rc767"/>
            <p:cNvSpPr/>
            <p:nvPr/>
          </p:nvSpPr>
          <p:spPr>
            <a:xfrm>
              <a:off x="4320366" y="5321296"/>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68" name="rc768"/>
            <p:cNvSpPr/>
            <p:nvPr/>
          </p:nvSpPr>
          <p:spPr>
            <a:xfrm>
              <a:off x="4580150" y="532129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69" name="rc769"/>
            <p:cNvSpPr/>
            <p:nvPr/>
          </p:nvSpPr>
          <p:spPr>
            <a:xfrm>
              <a:off x="4839934" y="5321296"/>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70" name="rc770"/>
            <p:cNvSpPr/>
            <p:nvPr/>
          </p:nvSpPr>
          <p:spPr>
            <a:xfrm>
              <a:off x="5099717" y="5321296"/>
              <a:ext cx="259783" cy="132568"/>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71" name="rc771"/>
            <p:cNvSpPr/>
            <p:nvPr/>
          </p:nvSpPr>
          <p:spPr>
            <a:xfrm>
              <a:off x="5359501" y="5321296"/>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2" name="rc772"/>
            <p:cNvSpPr/>
            <p:nvPr/>
          </p:nvSpPr>
          <p:spPr>
            <a:xfrm>
              <a:off x="5619285" y="5321296"/>
              <a:ext cx="259783" cy="13256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73" name="rc773"/>
            <p:cNvSpPr/>
            <p:nvPr/>
          </p:nvSpPr>
          <p:spPr>
            <a:xfrm>
              <a:off x="5879069" y="5321296"/>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74" name="rc774"/>
            <p:cNvSpPr/>
            <p:nvPr/>
          </p:nvSpPr>
          <p:spPr>
            <a:xfrm>
              <a:off x="6138853" y="5321296"/>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75" name="rc775"/>
            <p:cNvSpPr/>
            <p:nvPr/>
          </p:nvSpPr>
          <p:spPr>
            <a:xfrm>
              <a:off x="6398637" y="5321296"/>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76" name="rc776"/>
            <p:cNvSpPr/>
            <p:nvPr/>
          </p:nvSpPr>
          <p:spPr>
            <a:xfrm>
              <a:off x="6658421" y="5321296"/>
              <a:ext cx="259783" cy="13256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77" name="rc777"/>
            <p:cNvSpPr/>
            <p:nvPr/>
          </p:nvSpPr>
          <p:spPr>
            <a:xfrm>
              <a:off x="6918204" y="5321296"/>
              <a:ext cx="259783" cy="132568"/>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78" name="rc778"/>
            <p:cNvSpPr/>
            <p:nvPr/>
          </p:nvSpPr>
          <p:spPr>
            <a:xfrm>
              <a:off x="7177988" y="5321296"/>
              <a:ext cx="259783" cy="132568"/>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79" name="rc779"/>
            <p:cNvSpPr/>
            <p:nvPr/>
          </p:nvSpPr>
          <p:spPr>
            <a:xfrm>
              <a:off x="7437772" y="5321296"/>
              <a:ext cx="259783" cy="132568"/>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80" name="rc780"/>
            <p:cNvSpPr/>
            <p:nvPr/>
          </p:nvSpPr>
          <p:spPr>
            <a:xfrm>
              <a:off x="7697556" y="5321296"/>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81" name="rc781"/>
            <p:cNvSpPr/>
            <p:nvPr/>
          </p:nvSpPr>
          <p:spPr>
            <a:xfrm>
              <a:off x="7957340" y="5321296"/>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82" name="rc782"/>
            <p:cNvSpPr/>
            <p:nvPr/>
          </p:nvSpPr>
          <p:spPr>
            <a:xfrm>
              <a:off x="8217124" y="5321296"/>
              <a:ext cx="259783" cy="13256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3" name="rc783"/>
            <p:cNvSpPr/>
            <p:nvPr/>
          </p:nvSpPr>
          <p:spPr>
            <a:xfrm>
              <a:off x="8476908" y="5321296"/>
              <a:ext cx="259783" cy="13256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84" name="rc784"/>
            <p:cNvSpPr/>
            <p:nvPr/>
          </p:nvSpPr>
          <p:spPr>
            <a:xfrm>
              <a:off x="1982311" y="2802489"/>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5" name="rc785"/>
            <p:cNvSpPr/>
            <p:nvPr/>
          </p:nvSpPr>
          <p:spPr>
            <a:xfrm>
              <a:off x="2242095"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6" name="rc786"/>
            <p:cNvSpPr/>
            <p:nvPr/>
          </p:nvSpPr>
          <p:spPr>
            <a:xfrm>
              <a:off x="2501879" y="2802489"/>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87" name="rc787"/>
            <p:cNvSpPr/>
            <p:nvPr/>
          </p:nvSpPr>
          <p:spPr>
            <a:xfrm>
              <a:off x="2761663" y="2802489"/>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88" name="rc788"/>
            <p:cNvSpPr/>
            <p:nvPr/>
          </p:nvSpPr>
          <p:spPr>
            <a:xfrm>
              <a:off x="3021447" y="2802489"/>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9" name="rc789"/>
            <p:cNvSpPr/>
            <p:nvPr/>
          </p:nvSpPr>
          <p:spPr>
            <a:xfrm>
              <a:off x="3281230"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90" name="rc790"/>
            <p:cNvSpPr/>
            <p:nvPr/>
          </p:nvSpPr>
          <p:spPr>
            <a:xfrm>
              <a:off x="3541014" y="2802489"/>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91" name="rc791"/>
            <p:cNvSpPr/>
            <p:nvPr/>
          </p:nvSpPr>
          <p:spPr>
            <a:xfrm>
              <a:off x="3800798"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2" name="rc792"/>
            <p:cNvSpPr/>
            <p:nvPr/>
          </p:nvSpPr>
          <p:spPr>
            <a:xfrm>
              <a:off x="4060582"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3" name="rc793"/>
            <p:cNvSpPr/>
            <p:nvPr/>
          </p:nvSpPr>
          <p:spPr>
            <a:xfrm>
              <a:off x="4320366" y="2802489"/>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4" name="rc794"/>
            <p:cNvSpPr/>
            <p:nvPr/>
          </p:nvSpPr>
          <p:spPr>
            <a:xfrm>
              <a:off x="4580150"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5" name="rc795"/>
            <p:cNvSpPr/>
            <p:nvPr/>
          </p:nvSpPr>
          <p:spPr>
            <a:xfrm>
              <a:off x="4839934"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6" name="rc796"/>
            <p:cNvSpPr/>
            <p:nvPr/>
          </p:nvSpPr>
          <p:spPr>
            <a:xfrm>
              <a:off x="5099717" y="2802489"/>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97" name="rc797"/>
            <p:cNvSpPr/>
            <p:nvPr/>
          </p:nvSpPr>
          <p:spPr>
            <a:xfrm>
              <a:off x="5359501"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8" name="rc798"/>
            <p:cNvSpPr/>
            <p:nvPr/>
          </p:nvSpPr>
          <p:spPr>
            <a:xfrm>
              <a:off x="5619285"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9" name="rc799"/>
            <p:cNvSpPr/>
            <p:nvPr/>
          </p:nvSpPr>
          <p:spPr>
            <a:xfrm>
              <a:off x="5879069" y="2802489"/>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00" name="rc800"/>
            <p:cNvSpPr/>
            <p:nvPr/>
          </p:nvSpPr>
          <p:spPr>
            <a:xfrm>
              <a:off x="6138853" y="2802489"/>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01" name="rc801"/>
            <p:cNvSpPr/>
            <p:nvPr/>
          </p:nvSpPr>
          <p:spPr>
            <a:xfrm>
              <a:off x="6398637"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2" name="rc802"/>
            <p:cNvSpPr/>
            <p:nvPr/>
          </p:nvSpPr>
          <p:spPr>
            <a:xfrm>
              <a:off x="6658421" y="2802489"/>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3" name="rc803"/>
            <p:cNvSpPr/>
            <p:nvPr/>
          </p:nvSpPr>
          <p:spPr>
            <a:xfrm>
              <a:off x="6918204" y="2802489"/>
              <a:ext cx="259783" cy="132568"/>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77988" y="2802489"/>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05" name="rc805"/>
            <p:cNvSpPr/>
            <p:nvPr/>
          </p:nvSpPr>
          <p:spPr>
            <a:xfrm>
              <a:off x="7437772"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6" name="rc806"/>
            <p:cNvSpPr/>
            <p:nvPr/>
          </p:nvSpPr>
          <p:spPr>
            <a:xfrm>
              <a:off x="7697556" y="2802489"/>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07" name="rc807"/>
            <p:cNvSpPr/>
            <p:nvPr/>
          </p:nvSpPr>
          <p:spPr>
            <a:xfrm>
              <a:off x="7957340" y="2802489"/>
              <a:ext cx="259783" cy="13256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8" name="rc808"/>
            <p:cNvSpPr/>
            <p:nvPr/>
          </p:nvSpPr>
          <p:spPr>
            <a:xfrm>
              <a:off x="8217124" y="2802489"/>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9" name="rc809"/>
            <p:cNvSpPr/>
            <p:nvPr/>
          </p:nvSpPr>
          <p:spPr>
            <a:xfrm>
              <a:off x="8476908" y="2802489"/>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10" name="rc810"/>
            <p:cNvSpPr/>
            <p:nvPr/>
          </p:nvSpPr>
          <p:spPr>
            <a:xfrm>
              <a:off x="1982311" y="1874508"/>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11" name="rc811"/>
            <p:cNvSpPr/>
            <p:nvPr/>
          </p:nvSpPr>
          <p:spPr>
            <a:xfrm>
              <a:off x="2242095" y="18745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2" name="rc812"/>
            <p:cNvSpPr/>
            <p:nvPr/>
          </p:nvSpPr>
          <p:spPr>
            <a:xfrm>
              <a:off x="2501879"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3" name="rc813"/>
            <p:cNvSpPr/>
            <p:nvPr/>
          </p:nvSpPr>
          <p:spPr>
            <a:xfrm>
              <a:off x="2761663"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4" name="rc814"/>
            <p:cNvSpPr/>
            <p:nvPr/>
          </p:nvSpPr>
          <p:spPr>
            <a:xfrm>
              <a:off x="3021447"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5" name="rc815"/>
            <p:cNvSpPr/>
            <p:nvPr/>
          </p:nvSpPr>
          <p:spPr>
            <a:xfrm>
              <a:off x="3281230"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6" name="rc816"/>
            <p:cNvSpPr/>
            <p:nvPr/>
          </p:nvSpPr>
          <p:spPr>
            <a:xfrm>
              <a:off x="3541014" y="18745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7" name="rc817"/>
            <p:cNvSpPr/>
            <p:nvPr/>
          </p:nvSpPr>
          <p:spPr>
            <a:xfrm>
              <a:off x="3800798"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8" name="rc818"/>
            <p:cNvSpPr/>
            <p:nvPr/>
          </p:nvSpPr>
          <p:spPr>
            <a:xfrm>
              <a:off x="4060582"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9" name="rc819"/>
            <p:cNvSpPr/>
            <p:nvPr/>
          </p:nvSpPr>
          <p:spPr>
            <a:xfrm>
              <a:off x="4320366" y="1874508"/>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0" name="rc820"/>
            <p:cNvSpPr/>
            <p:nvPr/>
          </p:nvSpPr>
          <p:spPr>
            <a:xfrm>
              <a:off x="4580150"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1" name="rc821"/>
            <p:cNvSpPr/>
            <p:nvPr/>
          </p:nvSpPr>
          <p:spPr>
            <a:xfrm>
              <a:off x="4839934"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2" name="rc822"/>
            <p:cNvSpPr/>
            <p:nvPr/>
          </p:nvSpPr>
          <p:spPr>
            <a:xfrm>
              <a:off x="5099717"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3" name="rc823"/>
            <p:cNvSpPr/>
            <p:nvPr/>
          </p:nvSpPr>
          <p:spPr>
            <a:xfrm>
              <a:off x="5359501"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4" name="rc824"/>
            <p:cNvSpPr/>
            <p:nvPr/>
          </p:nvSpPr>
          <p:spPr>
            <a:xfrm>
              <a:off x="5619285"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5" name="rc825"/>
            <p:cNvSpPr/>
            <p:nvPr/>
          </p:nvSpPr>
          <p:spPr>
            <a:xfrm>
              <a:off x="5879069"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6" name="rc826"/>
            <p:cNvSpPr/>
            <p:nvPr/>
          </p:nvSpPr>
          <p:spPr>
            <a:xfrm>
              <a:off x="6138853"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7" name="rc827"/>
            <p:cNvSpPr/>
            <p:nvPr/>
          </p:nvSpPr>
          <p:spPr>
            <a:xfrm>
              <a:off x="6398637"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8" name="rc828"/>
            <p:cNvSpPr/>
            <p:nvPr/>
          </p:nvSpPr>
          <p:spPr>
            <a:xfrm>
              <a:off x="6658421"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9" name="rc829"/>
            <p:cNvSpPr/>
            <p:nvPr/>
          </p:nvSpPr>
          <p:spPr>
            <a:xfrm>
              <a:off x="6918204"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0" name="rc830"/>
            <p:cNvSpPr/>
            <p:nvPr/>
          </p:nvSpPr>
          <p:spPr>
            <a:xfrm>
              <a:off x="7177988" y="1874508"/>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1" name="rc831"/>
            <p:cNvSpPr/>
            <p:nvPr/>
          </p:nvSpPr>
          <p:spPr>
            <a:xfrm>
              <a:off x="7437772" y="1874508"/>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2" name="rc832"/>
            <p:cNvSpPr/>
            <p:nvPr/>
          </p:nvSpPr>
          <p:spPr>
            <a:xfrm>
              <a:off x="7697556"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3" name="rc833"/>
            <p:cNvSpPr/>
            <p:nvPr/>
          </p:nvSpPr>
          <p:spPr>
            <a:xfrm>
              <a:off x="7957340" y="1874508"/>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4" name="rc834"/>
            <p:cNvSpPr/>
            <p:nvPr/>
          </p:nvSpPr>
          <p:spPr>
            <a:xfrm>
              <a:off x="8217124" y="1874508"/>
              <a:ext cx="259783" cy="132568"/>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5" name="rc835"/>
            <p:cNvSpPr/>
            <p:nvPr/>
          </p:nvSpPr>
          <p:spPr>
            <a:xfrm>
              <a:off x="8476908" y="1874508"/>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6" name="rc836"/>
            <p:cNvSpPr/>
            <p:nvPr/>
          </p:nvSpPr>
          <p:spPr>
            <a:xfrm>
              <a:off x="1982311" y="5586434"/>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37" name="rc837"/>
            <p:cNvSpPr/>
            <p:nvPr/>
          </p:nvSpPr>
          <p:spPr>
            <a:xfrm>
              <a:off x="2242095" y="5586434"/>
              <a:ext cx="259783" cy="132568"/>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8" name="rc838"/>
            <p:cNvSpPr/>
            <p:nvPr/>
          </p:nvSpPr>
          <p:spPr>
            <a:xfrm>
              <a:off x="2501879" y="558643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39" name="rc839"/>
            <p:cNvSpPr/>
            <p:nvPr/>
          </p:nvSpPr>
          <p:spPr>
            <a:xfrm>
              <a:off x="2761663" y="5586434"/>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40" name="rc840"/>
            <p:cNvSpPr/>
            <p:nvPr/>
          </p:nvSpPr>
          <p:spPr>
            <a:xfrm>
              <a:off x="3021447" y="5586434"/>
              <a:ext cx="259783" cy="132568"/>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41" name="rc841"/>
            <p:cNvSpPr/>
            <p:nvPr/>
          </p:nvSpPr>
          <p:spPr>
            <a:xfrm>
              <a:off x="3281230" y="5586434"/>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42" name="rc842"/>
            <p:cNvSpPr/>
            <p:nvPr/>
          </p:nvSpPr>
          <p:spPr>
            <a:xfrm>
              <a:off x="3541014" y="5586434"/>
              <a:ext cx="259783" cy="132568"/>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43" name="rc843"/>
            <p:cNvSpPr/>
            <p:nvPr/>
          </p:nvSpPr>
          <p:spPr>
            <a:xfrm>
              <a:off x="3800798"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4" name="rc844"/>
            <p:cNvSpPr/>
            <p:nvPr/>
          </p:nvSpPr>
          <p:spPr>
            <a:xfrm>
              <a:off x="4060582" y="558643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5" name="rc845"/>
            <p:cNvSpPr/>
            <p:nvPr/>
          </p:nvSpPr>
          <p:spPr>
            <a:xfrm>
              <a:off x="4320366"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6" name="rc846"/>
            <p:cNvSpPr/>
            <p:nvPr/>
          </p:nvSpPr>
          <p:spPr>
            <a:xfrm>
              <a:off x="4580150" y="5586434"/>
              <a:ext cx="259783" cy="13256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47" name="rc847"/>
            <p:cNvSpPr/>
            <p:nvPr/>
          </p:nvSpPr>
          <p:spPr>
            <a:xfrm>
              <a:off x="4839934" y="5586434"/>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8" name="rc848"/>
            <p:cNvSpPr/>
            <p:nvPr/>
          </p:nvSpPr>
          <p:spPr>
            <a:xfrm>
              <a:off x="5099717" y="5586434"/>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9" name="rc849"/>
            <p:cNvSpPr/>
            <p:nvPr/>
          </p:nvSpPr>
          <p:spPr>
            <a:xfrm>
              <a:off x="5359501" y="5586434"/>
              <a:ext cx="259783" cy="132568"/>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0" name="rc850"/>
            <p:cNvSpPr/>
            <p:nvPr/>
          </p:nvSpPr>
          <p:spPr>
            <a:xfrm>
              <a:off x="5619285" y="5586434"/>
              <a:ext cx="259783" cy="132568"/>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51" name="rc851"/>
            <p:cNvSpPr/>
            <p:nvPr/>
          </p:nvSpPr>
          <p:spPr>
            <a:xfrm>
              <a:off x="5879069" y="5586434"/>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2" name="rc852"/>
            <p:cNvSpPr/>
            <p:nvPr/>
          </p:nvSpPr>
          <p:spPr>
            <a:xfrm>
              <a:off x="6138853" y="5586434"/>
              <a:ext cx="259783" cy="13256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3" name="rc853"/>
            <p:cNvSpPr/>
            <p:nvPr/>
          </p:nvSpPr>
          <p:spPr>
            <a:xfrm>
              <a:off x="6398637" y="5586434"/>
              <a:ext cx="259783" cy="132568"/>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54" name="rc854"/>
            <p:cNvSpPr/>
            <p:nvPr/>
          </p:nvSpPr>
          <p:spPr>
            <a:xfrm>
              <a:off x="6658421" y="5586434"/>
              <a:ext cx="259783" cy="13256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55" name="rc855"/>
            <p:cNvSpPr/>
            <p:nvPr/>
          </p:nvSpPr>
          <p:spPr>
            <a:xfrm>
              <a:off x="6918204" y="5586434"/>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56" name="rc856"/>
            <p:cNvSpPr/>
            <p:nvPr/>
          </p:nvSpPr>
          <p:spPr>
            <a:xfrm>
              <a:off x="7177988" y="5586434"/>
              <a:ext cx="259783" cy="13256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7" name="rc857"/>
            <p:cNvSpPr/>
            <p:nvPr/>
          </p:nvSpPr>
          <p:spPr>
            <a:xfrm>
              <a:off x="7437772" y="5586434"/>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58" name="rc858"/>
            <p:cNvSpPr/>
            <p:nvPr/>
          </p:nvSpPr>
          <p:spPr>
            <a:xfrm>
              <a:off x="7697556" y="5586434"/>
              <a:ext cx="259783" cy="132568"/>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59" name="rc859"/>
            <p:cNvSpPr/>
            <p:nvPr/>
          </p:nvSpPr>
          <p:spPr>
            <a:xfrm>
              <a:off x="7957340" y="5586434"/>
              <a:ext cx="259783" cy="132568"/>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60" name="rc860"/>
            <p:cNvSpPr/>
            <p:nvPr/>
          </p:nvSpPr>
          <p:spPr>
            <a:xfrm>
              <a:off x="8217124" y="5586434"/>
              <a:ext cx="259783" cy="132568"/>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61" name="rc861"/>
            <p:cNvSpPr/>
            <p:nvPr/>
          </p:nvSpPr>
          <p:spPr>
            <a:xfrm>
              <a:off x="8476908" y="5586434"/>
              <a:ext cx="259783" cy="13256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62" name="rc862"/>
            <p:cNvSpPr/>
            <p:nvPr/>
          </p:nvSpPr>
          <p:spPr>
            <a:xfrm>
              <a:off x="1982311"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3" name="rc863"/>
            <p:cNvSpPr/>
            <p:nvPr/>
          </p:nvSpPr>
          <p:spPr>
            <a:xfrm>
              <a:off x="2242095" y="426074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4" name="rc864"/>
            <p:cNvSpPr/>
            <p:nvPr/>
          </p:nvSpPr>
          <p:spPr>
            <a:xfrm>
              <a:off x="2501879"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5" name="rc865"/>
            <p:cNvSpPr/>
            <p:nvPr/>
          </p:nvSpPr>
          <p:spPr>
            <a:xfrm>
              <a:off x="2761663" y="426074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6" name="rc866"/>
            <p:cNvSpPr/>
            <p:nvPr/>
          </p:nvSpPr>
          <p:spPr>
            <a:xfrm>
              <a:off x="3021447"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7" name="rc867"/>
            <p:cNvSpPr/>
            <p:nvPr/>
          </p:nvSpPr>
          <p:spPr>
            <a:xfrm>
              <a:off x="3281230" y="4260746"/>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8" name="rc868"/>
            <p:cNvSpPr/>
            <p:nvPr/>
          </p:nvSpPr>
          <p:spPr>
            <a:xfrm>
              <a:off x="3541014" y="426074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9" name="rc869"/>
            <p:cNvSpPr/>
            <p:nvPr/>
          </p:nvSpPr>
          <p:spPr>
            <a:xfrm>
              <a:off x="3800798" y="4260746"/>
              <a:ext cx="259783" cy="132568"/>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0" name="rc870"/>
            <p:cNvSpPr/>
            <p:nvPr/>
          </p:nvSpPr>
          <p:spPr>
            <a:xfrm>
              <a:off x="4060582" y="426074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1" name="rc871"/>
            <p:cNvSpPr/>
            <p:nvPr/>
          </p:nvSpPr>
          <p:spPr>
            <a:xfrm>
              <a:off x="4320366" y="426074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2" name="rc872"/>
            <p:cNvSpPr/>
            <p:nvPr/>
          </p:nvSpPr>
          <p:spPr>
            <a:xfrm>
              <a:off x="4580150"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3" name="rc873"/>
            <p:cNvSpPr/>
            <p:nvPr/>
          </p:nvSpPr>
          <p:spPr>
            <a:xfrm>
              <a:off x="4839934" y="426074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4" name="rc874"/>
            <p:cNvSpPr/>
            <p:nvPr/>
          </p:nvSpPr>
          <p:spPr>
            <a:xfrm>
              <a:off x="5099717" y="4260746"/>
              <a:ext cx="259783" cy="13256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5" name="rc875"/>
            <p:cNvSpPr/>
            <p:nvPr/>
          </p:nvSpPr>
          <p:spPr>
            <a:xfrm>
              <a:off x="5359501" y="4260746"/>
              <a:ext cx="259783" cy="132568"/>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6" name="rc876"/>
            <p:cNvSpPr/>
            <p:nvPr/>
          </p:nvSpPr>
          <p:spPr>
            <a:xfrm>
              <a:off x="5619285"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7" name="rc877"/>
            <p:cNvSpPr/>
            <p:nvPr/>
          </p:nvSpPr>
          <p:spPr>
            <a:xfrm>
              <a:off x="5879069"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8" name="rc878"/>
            <p:cNvSpPr/>
            <p:nvPr/>
          </p:nvSpPr>
          <p:spPr>
            <a:xfrm>
              <a:off x="6138853" y="4260746"/>
              <a:ext cx="259783" cy="132568"/>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9" name="rc879"/>
            <p:cNvSpPr/>
            <p:nvPr/>
          </p:nvSpPr>
          <p:spPr>
            <a:xfrm>
              <a:off x="6398637" y="426074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0" name="rc880"/>
            <p:cNvSpPr/>
            <p:nvPr/>
          </p:nvSpPr>
          <p:spPr>
            <a:xfrm>
              <a:off x="6658421" y="4260746"/>
              <a:ext cx="259783" cy="132568"/>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1" name="rc881"/>
            <p:cNvSpPr/>
            <p:nvPr/>
          </p:nvSpPr>
          <p:spPr>
            <a:xfrm>
              <a:off x="6918204" y="426074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2" name="rc882"/>
            <p:cNvSpPr/>
            <p:nvPr/>
          </p:nvSpPr>
          <p:spPr>
            <a:xfrm>
              <a:off x="7177988" y="426074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83" name="rc883"/>
            <p:cNvSpPr/>
            <p:nvPr/>
          </p:nvSpPr>
          <p:spPr>
            <a:xfrm>
              <a:off x="7437772" y="4260746"/>
              <a:ext cx="259783" cy="132568"/>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4" name="rc884"/>
            <p:cNvSpPr/>
            <p:nvPr/>
          </p:nvSpPr>
          <p:spPr>
            <a:xfrm>
              <a:off x="7697556" y="4260746"/>
              <a:ext cx="259783" cy="132568"/>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85" name="rc885"/>
            <p:cNvSpPr/>
            <p:nvPr/>
          </p:nvSpPr>
          <p:spPr>
            <a:xfrm>
              <a:off x="7957340" y="4260746"/>
              <a:ext cx="259783" cy="132568"/>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86" name="rc886"/>
            <p:cNvSpPr/>
            <p:nvPr/>
          </p:nvSpPr>
          <p:spPr>
            <a:xfrm>
              <a:off x="8217124" y="4260746"/>
              <a:ext cx="259783" cy="132568"/>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7" name="rc887"/>
            <p:cNvSpPr/>
            <p:nvPr/>
          </p:nvSpPr>
          <p:spPr>
            <a:xfrm>
              <a:off x="8476908" y="4260746"/>
              <a:ext cx="259783" cy="132568"/>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8" name="tx888"/>
            <p:cNvSpPr/>
            <p:nvPr/>
          </p:nvSpPr>
          <p:spPr>
            <a:xfrm>
              <a:off x="205797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889" name="tx889"/>
            <p:cNvSpPr/>
            <p:nvPr/>
          </p:nvSpPr>
          <p:spPr>
            <a:xfrm>
              <a:off x="231776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90" name="tx890"/>
            <p:cNvSpPr/>
            <p:nvPr/>
          </p:nvSpPr>
          <p:spPr>
            <a:xfrm>
              <a:off x="257754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1" name="tx891"/>
            <p:cNvSpPr/>
            <p:nvPr/>
          </p:nvSpPr>
          <p:spPr>
            <a:xfrm>
              <a:off x="283733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2" name="tx892"/>
            <p:cNvSpPr/>
            <p:nvPr/>
          </p:nvSpPr>
          <p:spPr>
            <a:xfrm>
              <a:off x="309711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93" name="tx893"/>
            <p:cNvSpPr/>
            <p:nvPr/>
          </p:nvSpPr>
          <p:spPr>
            <a:xfrm>
              <a:off x="335689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4" name="tx894"/>
            <p:cNvSpPr/>
            <p:nvPr/>
          </p:nvSpPr>
          <p:spPr>
            <a:xfrm>
              <a:off x="361668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5" name="tx895"/>
            <p:cNvSpPr/>
            <p:nvPr/>
          </p:nvSpPr>
          <p:spPr>
            <a:xfrm>
              <a:off x="387646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6" name="tx896"/>
            <p:cNvSpPr/>
            <p:nvPr/>
          </p:nvSpPr>
          <p:spPr>
            <a:xfrm>
              <a:off x="413625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7" name="tx897"/>
            <p:cNvSpPr/>
            <p:nvPr/>
          </p:nvSpPr>
          <p:spPr>
            <a:xfrm>
              <a:off x="439603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98" name="tx898"/>
            <p:cNvSpPr/>
            <p:nvPr/>
          </p:nvSpPr>
          <p:spPr>
            <a:xfrm>
              <a:off x="465581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99" name="tx899"/>
            <p:cNvSpPr/>
            <p:nvPr/>
          </p:nvSpPr>
          <p:spPr>
            <a:xfrm>
              <a:off x="491560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0" name="tx900"/>
            <p:cNvSpPr/>
            <p:nvPr/>
          </p:nvSpPr>
          <p:spPr>
            <a:xfrm>
              <a:off x="517538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01" name="tx901"/>
            <p:cNvSpPr/>
            <p:nvPr/>
          </p:nvSpPr>
          <p:spPr>
            <a:xfrm>
              <a:off x="543516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02" name="tx902"/>
            <p:cNvSpPr/>
            <p:nvPr/>
          </p:nvSpPr>
          <p:spPr>
            <a:xfrm>
              <a:off x="5694953"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03" name="tx903"/>
            <p:cNvSpPr/>
            <p:nvPr/>
          </p:nvSpPr>
          <p:spPr>
            <a:xfrm>
              <a:off x="5954737"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04" name="tx904"/>
            <p:cNvSpPr/>
            <p:nvPr/>
          </p:nvSpPr>
          <p:spPr>
            <a:xfrm>
              <a:off x="6214521"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05" name="tx905"/>
            <p:cNvSpPr/>
            <p:nvPr/>
          </p:nvSpPr>
          <p:spPr>
            <a:xfrm>
              <a:off x="6474305"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06" name="tx906"/>
            <p:cNvSpPr/>
            <p:nvPr/>
          </p:nvSpPr>
          <p:spPr>
            <a:xfrm>
              <a:off x="6734089"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07" name="tx907"/>
            <p:cNvSpPr/>
            <p:nvPr/>
          </p:nvSpPr>
          <p:spPr>
            <a:xfrm>
              <a:off x="699387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08" name="tx908"/>
            <p:cNvSpPr/>
            <p:nvPr/>
          </p:nvSpPr>
          <p:spPr>
            <a:xfrm>
              <a:off x="725365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09" name="tx909"/>
            <p:cNvSpPr/>
            <p:nvPr/>
          </p:nvSpPr>
          <p:spPr>
            <a:xfrm>
              <a:off x="7513440"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10" name="tx910"/>
            <p:cNvSpPr/>
            <p:nvPr/>
          </p:nvSpPr>
          <p:spPr>
            <a:xfrm>
              <a:off x="7773224"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1" name="tx911"/>
            <p:cNvSpPr/>
            <p:nvPr/>
          </p:nvSpPr>
          <p:spPr>
            <a:xfrm>
              <a:off x="8033008"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12" name="tx912"/>
            <p:cNvSpPr/>
            <p:nvPr/>
          </p:nvSpPr>
          <p:spPr>
            <a:xfrm>
              <a:off x="8292792"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13" name="tx913"/>
            <p:cNvSpPr/>
            <p:nvPr/>
          </p:nvSpPr>
          <p:spPr>
            <a:xfrm>
              <a:off x="8552576" y="20384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14" name="tx914"/>
            <p:cNvSpPr/>
            <p:nvPr/>
          </p:nvSpPr>
          <p:spPr>
            <a:xfrm>
              <a:off x="205797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15" name="tx915"/>
            <p:cNvSpPr/>
            <p:nvPr/>
          </p:nvSpPr>
          <p:spPr>
            <a:xfrm>
              <a:off x="231776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16" name="tx916"/>
            <p:cNvSpPr/>
            <p:nvPr/>
          </p:nvSpPr>
          <p:spPr>
            <a:xfrm>
              <a:off x="257754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17" name="tx917"/>
            <p:cNvSpPr/>
            <p:nvPr/>
          </p:nvSpPr>
          <p:spPr>
            <a:xfrm>
              <a:off x="283733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18" name="tx918"/>
            <p:cNvSpPr/>
            <p:nvPr/>
          </p:nvSpPr>
          <p:spPr>
            <a:xfrm>
              <a:off x="309711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19" name="tx919"/>
            <p:cNvSpPr/>
            <p:nvPr/>
          </p:nvSpPr>
          <p:spPr>
            <a:xfrm>
              <a:off x="335689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20" name="tx920"/>
            <p:cNvSpPr/>
            <p:nvPr/>
          </p:nvSpPr>
          <p:spPr>
            <a:xfrm>
              <a:off x="361668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21" name="tx921"/>
            <p:cNvSpPr/>
            <p:nvPr/>
          </p:nvSpPr>
          <p:spPr>
            <a:xfrm>
              <a:off x="387646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2" name="tx922"/>
            <p:cNvSpPr/>
            <p:nvPr/>
          </p:nvSpPr>
          <p:spPr>
            <a:xfrm>
              <a:off x="413625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23" name="tx923"/>
            <p:cNvSpPr/>
            <p:nvPr/>
          </p:nvSpPr>
          <p:spPr>
            <a:xfrm>
              <a:off x="439603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24" name="tx924"/>
            <p:cNvSpPr/>
            <p:nvPr/>
          </p:nvSpPr>
          <p:spPr>
            <a:xfrm>
              <a:off x="465581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25" name="tx925"/>
            <p:cNvSpPr/>
            <p:nvPr/>
          </p:nvSpPr>
          <p:spPr>
            <a:xfrm>
              <a:off x="491560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26" name="tx926"/>
            <p:cNvSpPr/>
            <p:nvPr/>
          </p:nvSpPr>
          <p:spPr>
            <a:xfrm>
              <a:off x="517538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7" name="tx927"/>
            <p:cNvSpPr/>
            <p:nvPr/>
          </p:nvSpPr>
          <p:spPr>
            <a:xfrm>
              <a:off x="543516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28" name="tx928"/>
            <p:cNvSpPr/>
            <p:nvPr/>
          </p:nvSpPr>
          <p:spPr>
            <a:xfrm>
              <a:off x="5694953"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29" name="tx929"/>
            <p:cNvSpPr/>
            <p:nvPr/>
          </p:nvSpPr>
          <p:spPr>
            <a:xfrm>
              <a:off x="5954737"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30" name="tx930"/>
            <p:cNvSpPr/>
            <p:nvPr/>
          </p:nvSpPr>
          <p:spPr>
            <a:xfrm>
              <a:off x="6214521"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31" name="tx931"/>
            <p:cNvSpPr/>
            <p:nvPr/>
          </p:nvSpPr>
          <p:spPr>
            <a:xfrm>
              <a:off x="6474305"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32" name="tx932"/>
            <p:cNvSpPr/>
            <p:nvPr/>
          </p:nvSpPr>
          <p:spPr>
            <a:xfrm>
              <a:off x="6734089"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33" name="tx933"/>
            <p:cNvSpPr/>
            <p:nvPr/>
          </p:nvSpPr>
          <p:spPr>
            <a:xfrm>
              <a:off x="699387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34" name="tx934"/>
            <p:cNvSpPr/>
            <p:nvPr/>
          </p:nvSpPr>
          <p:spPr>
            <a:xfrm>
              <a:off x="725365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935" name="tx935"/>
            <p:cNvSpPr/>
            <p:nvPr/>
          </p:nvSpPr>
          <p:spPr>
            <a:xfrm>
              <a:off x="7513440"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36" name="tx936"/>
            <p:cNvSpPr/>
            <p:nvPr/>
          </p:nvSpPr>
          <p:spPr>
            <a:xfrm>
              <a:off x="7773224"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37" name="tx937"/>
            <p:cNvSpPr/>
            <p:nvPr/>
          </p:nvSpPr>
          <p:spPr>
            <a:xfrm>
              <a:off x="8033008"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938" name="tx938"/>
            <p:cNvSpPr/>
            <p:nvPr/>
          </p:nvSpPr>
          <p:spPr>
            <a:xfrm>
              <a:off x="8292792"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939" name="tx939"/>
            <p:cNvSpPr/>
            <p:nvPr/>
          </p:nvSpPr>
          <p:spPr>
            <a:xfrm>
              <a:off x="8552576" y="48224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940" name="tx940"/>
            <p:cNvSpPr/>
            <p:nvPr/>
          </p:nvSpPr>
          <p:spPr>
            <a:xfrm>
              <a:off x="205797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41" name="tx941"/>
            <p:cNvSpPr/>
            <p:nvPr/>
          </p:nvSpPr>
          <p:spPr>
            <a:xfrm>
              <a:off x="231776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42" name="tx942"/>
            <p:cNvSpPr/>
            <p:nvPr/>
          </p:nvSpPr>
          <p:spPr>
            <a:xfrm>
              <a:off x="257754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43" name="tx943"/>
            <p:cNvSpPr/>
            <p:nvPr/>
          </p:nvSpPr>
          <p:spPr>
            <a:xfrm>
              <a:off x="283733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44" name="tx944"/>
            <p:cNvSpPr/>
            <p:nvPr/>
          </p:nvSpPr>
          <p:spPr>
            <a:xfrm>
              <a:off x="309711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45" name="tx945"/>
            <p:cNvSpPr/>
            <p:nvPr/>
          </p:nvSpPr>
          <p:spPr>
            <a:xfrm>
              <a:off x="335689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46" name="tx946"/>
            <p:cNvSpPr/>
            <p:nvPr/>
          </p:nvSpPr>
          <p:spPr>
            <a:xfrm>
              <a:off x="361668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47" name="tx947"/>
            <p:cNvSpPr/>
            <p:nvPr/>
          </p:nvSpPr>
          <p:spPr>
            <a:xfrm>
              <a:off x="387646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48" name="tx948"/>
            <p:cNvSpPr/>
            <p:nvPr/>
          </p:nvSpPr>
          <p:spPr>
            <a:xfrm>
              <a:off x="413625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49" name="tx949"/>
            <p:cNvSpPr/>
            <p:nvPr/>
          </p:nvSpPr>
          <p:spPr>
            <a:xfrm>
              <a:off x="439603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50" name="tx950"/>
            <p:cNvSpPr/>
            <p:nvPr/>
          </p:nvSpPr>
          <p:spPr>
            <a:xfrm>
              <a:off x="465581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51" name="tx951"/>
            <p:cNvSpPr/>
            <p:nvPr/>
          </p:nvSpPr>
          <p:spPr>
            <a:xfrm>
              <a:off x="491560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52" name="tx952"/>
            <p:cNvSpPr/>
            <p:nvPr/>
          </p:nvSpPr>
          <p:spPr>
            <a:xfrm>
              <a:off x="517538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53" name="tx953"/>
            <p:cNvSpPr/>
            <p:nvPr/>
          </p:nvSpPr>
          <p:spPr>
            <a:xfrm>
              <a:off x="543516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54" name="tx954"/>
            <p:cNvSpPr/>
            <p:nvPr/>
          </p:nvSpPr>
          <p:spPr>
            <a:xfrm>
              <a:off x="5694953"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55" name="tx955"/>
            <p:cNvSpPr/>
            <p:nvPr/>
          </p:nvSpPr>
          <p:spPr>
            <a:xfrm>
              <a:off x="5954737"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56" name="tx956"/>
            <p:cNvSpPr/>
            <p:nvPr/>
          </p:nvSpPr>
          <p:spPr>
            <a:xfrm>
              <a:off x="6214521"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57" name="tx957"/>
            <p:cNvSpPr/>
            <p:nvPr/>
          </p:nvSpPr>
          <p:spPr>
            <a:xfrm>
              <a:off x="6474305"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58" name="tx958"/>
            <p:cNvSpPr/>
            <p:nvPr/>
          </p:nvSpPr>
          <p:spPr>
            <a:xfrm>
              <a:off x="6734089"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59" name="tx959"/>
            <p:cNvSpPr/>
            <p:nvPr/>
          </p:nvSpPr>
          <p:spPr>
            <a:xfrm>
              <a:off x="699387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960" name="tx960"/>
            <p:cNvSpPr/>
            <p:nvPr/>
          </p:nvSpPr>
          <p:spPr>
            <a:xfrm>
              <a:off x="725365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61" name="tx961"/>
            <p:cNvSpPr/>
            <p:nvPr/>
          </p:nvSpPr>
          <p:spPr>
            <a:xfrm>
              <a:off x="7513440"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962" name="tx962"/>
            <p:cNvSpPr/>
            <p:nvPr/>
          </p:nvSpPr>
          <p:spPr>
            <a:xfrm>
              <a:off x="7773224"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963" name="tx963"/>
            <p:cNvSpPr/>
            <p:nvPr/>
          </p:nvSpPr>
          <p:spPr>
            <a:xfrm>
              <a:off x="8033008"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64" name="tx964"/>
            <p:cNvSpPr/>
            <p:nvPr/>
          </p:nvSpPr>
          <p:spPr>
            <a:xfrm>
              <a:off x="8292792"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965" name="tx965"/>
            <p:cNvSpPr/>
            <p:nvPr/>
          </p:nvSpPr>
          <p:spPr>
            <a:xfrm>
              <a:off x="8552576" y="29664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66" name="tx966"/>
            <p:cNvSpPr/>
            <p:nvPr/>
          </p:nvSpPr>
          <p:spPr>
            <a:xfrm>
              <a:off x="205797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67" name="tx967"/>
            <p:cNvSpPr/>
            <p:nvPr/>
          </p:nvSpPr>
          <p:spPr>
            <a:xfrm>
              <a:off x="231776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68" name="tx968"/>
            <p:cNvSpPr/>
            <p:nvPr/>
          </p:nvSpPr>
          <p:spPr>
            <a:xfrm>
              <a:off x="257754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969" name="tx969"/>
            <p:cNvSpPr/>
            <p:nvPr/>
          </p:nvSpPr>
          <p:spPr>
            <a:xfrm>
              <a:off x="283733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70" name="tx970"/>
            <p:cNvSpPr/>
            <p:nvPr/>
          </p:nvSpPr>
          <p:spPr>
            <a:xfrm>
              <a:off x="309711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971" name="tx971"/>
            <p:cNvSpPr/>
            <p:nvPr/>
          </p:nvSpPr>
          <p:spPr>
            <a:xfrm>
              <a:off x="335689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2" name="tx972"/>
            <p:cNvSpPr/>
            <p:nvPr/>
          </p:nvSpPr>
          <p:spPr>
            <a:xfrm>
              <a:off x="361668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73" name="tx973"/>
            <p:cNvSpPr/>
            <p:nvPr/>
          </p:nvSpPr>
          <p:spPr>
            <a:xfrm>
              <a:off x="387646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974" name="tx974"/>
            <p:cNvSpPr/>
            <p:nvPr/>
          </p:nvSpPr>
          <p:spPr>
            <a:xfrm>
              <a:off x="413625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75" name="tx975"/>
            <p:cNvSpPr/>
            <p:nvPr/>
          </p:nvSpPr>
          <p:spPr>
            <a:xfrm>
              <a:off x="439603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76" name="tx976"/>
            <p:cNvSpPr/>
            <p:nvPr/>
          </p:nvSpPr>
          <p:spPr>
            <a:xfrm>
              <a:off x="465581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77" name="tx977"/>
            <p:cNvSpPr/>
            <p:nvPr/>
          </p:nvSpPr>
          <p:spPr>
            <a:xfrm>
              <a:off x="491560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978" name="tx978"/>
            <p:cNvSpPr/>
            <p:nvPr/>
          </p:nvSpPr>
          <p:spPr>
            <a:xfrm>
              <a:off x="517538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979" name="tx979"/>
            <p:cNvSpPr/>
            <p:nvPr/>
          </p:nvSpPr>
          <p:spPr>
            <a:xfrm>
              <a:off x="543516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980" name="tx980"/>
            <p:cNvSpPr/>
            <p:nvPr/>
          </p:nvSpPr>
          <p:spPr>
            <a:xfrm>
              <a:off x="5694953"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81" name="tx981"/>
            <p:cNvSpPr/>
            <p:nvPr/>
          </p:nvSpPr>
          <p:spPr>
            <a:xfrm>
              <a:off x="5954737"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82" name="tx982"/>
            <p:cNvSpPr/>
            <p:nvPr/>
          </p:nvSpPr>
          <p:spPr>
            <a:xfrm>
              <a:off x="6214521"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83" name="tx983"/>
            <p:cNvSpPr/>
            <p:nvPr/>
          </p:nvSpPr>
          <p:spPr>
            <a:xfrm>
              <a:off x="6474305"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84" name="tx984"/>
            <p:cNvSpPr/>
            <p:nvPr/>
          </p:nvSpPr>
          <p:spPr>
            <a:xfrm>
              <a:off x="6734089"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85" name="tx985"/>
            <p:cNvSpPr/>
            <p:nvPr/>
          </p:nvSpPr>
          <p:spPr>
            <a:xfrm>
              <a:off x="699387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986" name="tx986"/>
            <p:cNvSpPr/>
            <p:nvPr/>
          </p:nvSpPr>
          <p:spPr>
            <a:xfrm>
              <a:off x="725365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87" name="tx987"/>
            <p:cNvSpPr/>
            <p:nvPr/>
          </p:nvSpPr>
          <p:spPr>
            <a:xfrm>
              <a:off x="7513440"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988" name="tx988"/>
            <p:cNvSpPr/>
            <p:nvPr/>
          </p:nvSpPr>
          <p:spPr>
            <a:xfrm>
              <a:off x="7773224"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989" name="tx989"/>
            <p:cNvSpPr/>
            <p:nvPr/>
          </p:nvSpPr>
          <p:spPr>
            <a:xfrm>
              <a:off x="8033008"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90" name="tx990"/>
            <p:cNvSpPr/>
            <p:nvPr/>
          </p:nvSpPr>
          <p:spPr>
            <a:xfrm>
              <a:off x="8292792"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91" name="tx991"/>
            <p:cNvSpPr/>
            <p:nvPr/>
          </p:nvSpPr>
          <p:spPr>
            <a:xfrm>
              <a:off x="8552576" y="36293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992" name="tx992"/>
            <p:cNvSpPr/>
            <p:nvPr/>
          </p:nvSpPr>
          <p:spPr>
            <a:xfrm>
              <a:off x="205797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3" name="tx993"/>
            <p:cNvSpPr/>
            <p:nvPr/>
          </p:nvSpPr>
          <p:spPr>
            <a:xfrm>
              <a:off x="231776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994" name="tx994"/>
            <p:cNvSpPr/>
            <p:nvPr/>
          </p:nvSpPr>
          <p:spPr>
            <a:xfrm>
              <a:off x="257754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995" name="tx995"/>
            <p:cNvSpPr/>
            <p:nvPr/>
          </p:nvSpPr>
          <p:spPr>
            <a:xfrm>
              <a:off x="283733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996" name="tx996"/>
            <p:cNvSpPr/>
            <p:nvPr/>
          </p:nvSpPr>
          <p:spPr>
            <a:xfrm>
              <a:off x="309711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997" name="tx997"/>
            <p:cNvSpPr/>
            <p:nvPr/>
          </p:nvSpPr>
          <p:spPr>
            <a:xfrm>
              <a:off x="335689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998" name="tx998"/>
            <p:cNvSpPr/>
            <p:nvPr/>
          </p:nvSpPr>
          <p:spPr>
            <a:xfrm>
              <a:off x="361668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999" name="tx999"/>
            <p:cNvSpPr/>
            <p:nvPr/>
          </p:nvSpPr>
          <p:spPr>
            <a:xfrm>
              <a:off x="387646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0" name="tx1000"/>
            <p:cNvSpPr/>
            <p:nvPr/>
          </p:nvSpPr>
          <p:spPr>
            <a:xfrm>
              <a:off x="413625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1" name="tx1001"/>
            <p:cNvSpPr/>
            <p:nvPr/>
          </p:nvSpPr>
          <p:spPr>
            <a:xfrm>
              <a:off x="439603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02" name="tx1002"/>
            <p:cNvSpPr/>
            <p:nvPr/>
          </p:nvSpPr>
          <p:spPr>
            <a:xfrm>
              <a:off x="465581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3" name="tx1003"/>
            <p:cNvSpPr/>
            <p:nvPr/>
          </p:nvSpPr>
          <p:spPr>
            <a:xfrm>
              <a:off x="491560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04" name="tx1004"/>
            <p:cNvSpPr/>
            <p:nvPr/>
          </p:nvSpPr>
          <p:spPr>
            <a:xfrm>
              <a:off x="517538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5" name="tx1005"/>
            <p:cNvSpPr/>
            <p:nvPr/>
          </p:nvSpPr>
          <p:spPr>
            <a:xfrm>
              <a:off x="543516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06" name="tx1006"/>
            <p:cNvSpPr/>
            <p:nvPr/>
          </p:nvSpPr>
          <p:spPr>
            <a:xfrm>
              <a:off x="5694953"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7" name="tx1007"/>
            <p:cNvSpPr/>
            <p:nvPr/>
          </p:nvSpPr>
          <p:spPr>
            <a:xfrm>
              <a:off x="5954737"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08" name="tx1008"/>
            <p:cNvSpPr/>
            <p:nvPr/>
          </p:nvSpPr>
          <p:spPr>
            <a:xfrm>
              <a:off x="6214521"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09" name="tx1009"/>
            <p:cNvSpPr/>
            <p:nvPr/>
          </p:nvSpPr>
          <p:spPr>
            <a:xfrm>
              <a:off x="6474305"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10" name="tx1010"/>
            <p:cNvSpPr/>
            <p:nvPr/>
          </p:nvSpPr>
          <p:spPr>
            <a:xfrm>
              <a:off x="6734089"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11" name="tx1011"/>
            <p:cNvSpPr/>
            <p:nvPr/>
          </p:nvSpPr>
          <p:spPr>
            <a:xfrm>
              <a:off x="699387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12" name="tx1012"/>
            <p:cNvSpPr/>
            <p:nvPr/>
          </p:nvSpPr>
          <p:spPr>
            <a:xfrm>
              <a:off x="725365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013" name="tx1013"/>
            <p:cNvSpPr/>
            <p:nvPr/>
          </p:nvSpPr>
          <p:spPr>
            <a:xfrm>
              <a:off x="7513440"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14" name="tx1014"/>
            <p:cNvSpPr/>
            <p:nvPr/>
          </p:nvSpPr>
          <p:spPr>
            <a:xfrm>
              <a:off x="7773224"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015" name="tx1015"/>
            <p:cNvSpPr/>
            <p:nvPr/>
          </p:nvSpPr>
          <p:spPr>
            <a:xfrm>
              <a:off x="8033008"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16" name="tx1016"/>
            <p:cNvSpPr/>
            <p:nvPr/>
          </p:nvSpPr>
          <p:spPr>
            <a:xfrm>
              <a:off x="8292792"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17" name="tx1017"/>
            <p:cNvSpPr/>
            <p:nvPr/>
          </p:nvSpPr>
          <p:spPr>
            <a:xfrm>
              <a:off x="8552576" y="3761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18" name="tx1018"/>
            <p:cNvSpPr/>
            <p:nvPr/>
          </p:nvSpPr>
          <p:spPr>
            <a:xfrm>
              <a:off x="205797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019" name="tx1019"/>
            <p:cNvSpPr/>
            <p:nvPr/>
          </p:nvSpPr>
          <p:spPr>
            <a:xfrm>
              <a:off x="231776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0" name="tx1020"/>
            <p:cNvSpPr/>
            <p:nvPr/>
          </p:nvSpPr>
          <p:spPr>
            <a:xfrm>
              <a:off x="257754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21" name="tx1021"/>
            <p:cNvSpPr/>
            <p:nvPr/>
          </p:nvSpPr>
          <p:spPr>
            <a:xfrm>
              <a:off x="283733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22" name="tx1022"/>
            <p:cNvSpPr/>
            <p:nvPr/>
          </p:nvSpPr>
          <p:spPr>
            <a:xfrm>
              <a:off x="309711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23" name="tx1023"/>
            <p:cNvSpPr/>
            <p:nvPr/>
          </p:nvSpPr>
          <p:spPr>
            <a:xfrm>
              <a:off x="335689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24" name="tx1024"/>
            <p:cNvSpPr/>
            <p:nvPr/>
          </p:nvSpPr>
          <p:spPr>
            <a:xfrm>
              <a:off x="361668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5" name="tx1025"/>
            <p:cNvSpPr/>
            <p:nvPr/>
          </p:nvSpPr>
          <p:spPr>
            <a:xfrm>
              <a:off x="387646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026" name="tx1026"/>
            <p:cNvSpPr/>
            <p:nvPr/>
          </p:nvSpPr>
          <p:spPr>
            <a:xfrm>
              <a:off x="413625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27" name="tx1027"/>
            <p:cNvSpPr/>
            <p:nvPr/>
          </p:nvSpPr>
          <p:spPr>
            <a:xfrm>
              <a:off x="439603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28" name="tx1028"/>
            <p:cNvSpPr/>
            <p:nvPr/>
          </p:nvSpPr>
          <p:spPr>
            <a:xfrm>
              <a:off x="465581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29" name="tx1029"/>
            <p:cNvSpPr/>
            <p:nvPr/>
          </p:nvSpPr>
          <p:spPr>
            <a:xfrm>
              <a:off x="491560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30" name="tx1030"/>
            <p:cNvSpPr/>
            <p:nvPr/>
          </p:nvSpPr>
          <p:spPr>
            <a:xfrm>
              <a:off x="517538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31" name="tx1031"/>
            <p:cNvSpPr/>
            <p:nvPr/>
          </p:nvSpPr>
          <p:spPr>
            <a:xfrm>
              <a:off x="543516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32" name="tx1032"/>
            <p:cNvSpPr/>
            <p:nvPr/>
          </p:nvSpPr>
          <p:spPr>
            <a:xfrm>
              <a:off x="5694953"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33" name="tx1033"/>
            <p:cNvSpPr/>
            <p:nvPr/>
          </p:nvSpPr>
          <p:spPr>
            <a:xfrm>
              <a:off x="5954737"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34" name="tx1034"/>
            <p:cNvSpPr/>
            <p:nvPr/>
          </p:nvSpPr>
          <p:spPr>
            <a:xfrm>
              <a:off x="6214521"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35" name="tx1035"/>
            <p:cNvSpPr/>
            <p:nvPr/>
          </p:nvSpPr>
          <p:spPr>
            <a:xfrm>
              <a:off x="6474305"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036" name="tx1036"/>
            <p:cNvSpPr/>
            <p:nvPr/>
          </p:nvSpPr>
          <p:spPr>
            <a:xfrm>
              <a:off x="6734089"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037" name="tx1037"/>
            <p:cNvSpPr/>
            <p:nvPr/>
          </p:nvSpPr>
          <p:spPr>
            <a:xfrm>
              <a:off x="699387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38" name="tx1038"/>
            <p:cNvSpPr/>
            <p:nvPr/>
          </p:nvSpPr>
          <p:spPr>
            <a:xfrm>
              <a:off x="725365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039" name="tx1039"/>
            <p:cNvSpPr/>
            <p:nvPr/>
          </p:nvSpPr>
          <p:spPr>
            <a:xfrm>
              <a:off x="7513440"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1040" name="tx1040"/>
            <p:cNvSpPr/>
            <p:nvPr/>
          </p:nvSpPr>
          <p:spPr>
            <a:xfrm>
              <a:off x="7773224"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041" name="tx1041"/>
            <p:cNvSpPr/>
            <p:nvPr/>
          </p:nvSpPr>
          <p:spPr>
            <a:xfrm>
              <a:off x="8033008"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042" name="tx1042"/>
            <p:cNvSpPr/>
            <p:nvPr/>
          </p:nvSpPr>
          <p:spPr>
            <a:xfrm>
              <a:off x="8292792"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043" name="tx1043"/>
            <p:cNvSpPr/>
            <p:nvPr/>
          </p:nvSpPr>
          <p:spPr>
            <a:xfrm>
              <a:off x="8552576" y="5220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044" name="tx1044"/>
            <p:cNvSpPr/>
            <p:nvPr/>
          </p:nvSpPr>
          <p:spPr>
            <a:xfrm>
              <a:off x="205797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5" name="tx1045"/>
            <p:cNvSpPr/>
            <p:nvPr/>
          </p:nvSpPr>
          <p:spPr>
            <a:xfrm>
              <a:off x="231776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46" name="tx1046"/>
            <p:cNvSpPr/>
            <p:nvPr/>
          </p:nvSpPr>
          <p:spPr>
            <a:xfrm>
              <a:off x="257754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47" name="tx1047"/>
            <p:cNvSpPr/>
            <p:nvPr/>
          </p:nvSpPr>
          <p:spPr>
            <a:xfrm>
              <a:off x="283733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48" name="tx1048"/>
            <p:cNvSpPr/>
            <p:nvPr/>
          </p:nvSpPr>
          <p:spPr>
            <a:xfrm>
              <a:off x="309711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49" name="tx1049"/>
            <p:cNvSpPr/>
            <p:nvPr/>
          </p:nvSpPr>
          <p:spPr>
            <a:xfrm>
              <a:off x="335689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50" name="tx1050"/>
            <p:cNvSpPr/>
            <p:nvPr/>
          </p:nvSpPr>
          <p:spPr>
            <a:xfrm>
              <a:off x="361668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1" name="tx1051"/>
            <p:cNvSpPr/>
            <p:nvPr/>
          </p:nvSpPr>
          <p:spPr>
            <a:xfrm>
              <a:off x="387646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2" name="tx1052"/>
            <p:cNvSpPr/>
            <p:nvPr/>
          </p:nvSpPr>
          <p:spPr>
            <a:xfrm>
              <a:off x="413625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3" name="tx1053"/>
            <p:cNvSpPr/>
            <p:nvPr/>
          </p:nvSpPr>
          <p:spPr>
            <a:xfrm>
              <a:off x="439603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4" name="tx1054"/>
            <p:cNvSpPr/>
            <p:nvPr/>
          </p:nvSpPr>
          <p:spPr>
            <a:xfrm>
              <a:off x="465581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5" name="tx1055"/>
            <p:cNvSpPr/>
            <p:nvPr/>
          </p:nvSpPr>
          <p:spPr>
            <a:xfrm>
              <a:off x="491560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6" name="tx1056"/>
            <p:cNvSpPr/>
            <p:nvPr/>
          </p:nvSpPr>
          <p:spPr>
            <a:xfrm>
              <a:off x="517538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057" name="tx1057"/>
            <p:cNvSpPr/>
            <p:nvPr/>
          </p:nvSpPr>
          <p:spPr>
            <a:xfrm>
              <a:off x="543516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058" name="tx1058"/>
            <p:cNvSpPr/>
            <p:nvPr/>
          </p:nvSpPr>
          <p:spPr>
            <a:xfrm>
              <a:off x="5694953"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59" name="tx1059"/>
            <p:cNvSpPr/>
            <p:nvPr/>
          </p:nvSpPr>
          <p:spPr>
            <a:xfrm>
              <a:off x="5954737"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60" name="tx1060"/>
            <p:cNvSpPr/>
            <p:nvPr/>
          </p:nvSpPr>
          <p:spPr>
            <a:xfrm>
              <a:off x="6214521"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61" name="tx1061"/>
            <p:cNvSpPr/>
            <p:nvPr/>
          </p:nvSpPr>
          <p:spPr>
            <a:xfrm>
              <a:off x="6474305"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062" name="tx1062"/>
            <p:cNvSpPr/>
            <p:nvPr/>
          </p:nvSpPr>
          <p:spPr>
            <a:xfrm>
              <a:off x="6734089"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63" name="tx1063"/>
            <p:cNvSpPr/>
            <p:nvPr/>
          </p:nvSpPr>
          <p:spPr>
            <a:xfrm>
              <a:off x="699387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64" name="tx1064"/>
            <p:cNvSpPr/>
            <p:nvPr/>
          </p:nvSpPr>
          <p:spPr>
            <a:xfrm>
              <a:off x="725365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065" name="tx1065"/>
            <p:cNvSpPr/>
            <p:nvPr/>
          </p:nvSpPr>
          <p:spPr>
            <a:xfrm>
              <a:off x="7513440"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066" name="tx1066"/>
            <p:cNvSpPr/>
            <p:nvPr/>
          </p:nvSpPr>
          <p:spPr>
            <a:xfrm>
              <a:off x="7773224"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067" name="tx1067"/>
            <p:cNvSpPr/>
            <p:nvPr/>
          </p:nvSpPr>
          <p:spPr>
            <a:xfrm>
              <a:off x="8033008"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68" name="tx1068"/>
            <p:cNvSpPr/>
            <p:nvPr/>
          </p:nvSpPr>
          <p:spPr>
            <a:xfrm>
              <a:off x="8292792"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69" name="tx1069"/>
            <p:cNvSpPr/>
            <p:nvPr/>
          </p:nvSpPr>
          <p:spPr>
            <a:xfrm>
              <a:off x="8552576" y="32315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70" name="tx1070"/>
            <p:cNvSpPr/>
            <p:nvPr/>
          </p:nvSpPr>
          <p:spPr>
            <a:xfrm>
              <a:off x="205797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71" name="tx1071"/>
            <p:cNvSpPr/>
            <p:nvPr/>
          </p:nvSpPr>
          <p:spPr>
            <a:xfrm>
              <a:off x="231776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2" name="tx1072"/>
            <p:cNvSpPr/>
            <p:nvPr/>
          </p:nvSpPr>
          <p:spPr>
            <a:xfrm>
              <a:off x="257754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73" name="tx1073"/>
            <p:cNvSpPr/>
            <p:nvPr/>
          </p:nvSpPr>
          <p:spPr>
            <a:xfrm>
              <a:off x="283733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4" name="tx1074"/>
            <p:cNvSpPr/>
            <p:nvPr/>
          </p:nvSpPr>
          <p:spPr>
            <a:xfrm>
              <a:off x="309711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75" name="tx1075"/>
            <p:cNvSpPr/>
            <p:nvPr/>
          </p:nvSpPr>
          <p:spPr>
            <a:xfrm>
              <a:off x="335689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76" name="tx1076"/>
            <p:cNvSpPr/>
            <p:nvPr/>
          </p:nvSpPr>
          <p:spPr>
            <a:xfrm>
              <a:off x="361668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77" name="tx1077"/>
            <p:cNvSpPr/>
            <p:nvPr/>
          </p:nvSpPr>
          <p:spPr>
            <a:xfrm>
              <a:off x="387646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78" name="tx1078"/>
            <p:cNvSpPr/>
            <p:nvPr/>
          </p:nvSpPr>
          <p:spPr>
            <a:xfrm>
              <a:off x="413625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79" name="tx1079"/>
            <p:cNvSpPr/>
            <p:nvPr/>
          </p:nvSpPr>
          <p:spPr>
            <a:xfrm>
              <a:off x="439603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0" name="tx1080"/>
            <p:cNvSpPr/>
            <p:nvPr/>
          </p:nvSpPr>
          <p:spPr>
            <a:xfrm>
              <a:off x="465581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1" name="tx1081"/>
            <p:cNvSpPr/>
            <p:nvPr/>
          </p:nvSpPr>
          <p:spPr>
            <a:xfrm>
              <a:off x="491560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82" name="tx1082"/>
            <p:cNvSpPr/>
            <p:nvPr/>
          </p:nvSpPr>
          <p:spPr>
            <a:xfrm>
              <a:off x="517538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83" name="tx1083"/>
            <p:cNvSpPr/>
            <p:nvPr/>
          </p:nvSpPr>
          <p:spPr>
            <a:xfrm>
              <a:off x="543516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084" name="tx1084"/>
            <p:cNvSpPr/>
            <p:nvPr/>
          </p:nvSpPr>
          <p:spPr>
            <a:xfrm>
              <a:off x="5694953"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085" name="tx1085"/>
            <p:cNvSpPr/>
            <p:nvPr/>
          </p:nvSpPr>
          <p:spPr>
            <a:xfrm>
              <a:off x="5954737"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086" name="tx1086"/>
            <p:cNvSpPr/>
            <p:nvPr/>
          </p:nvSpPr>
          <p:spPr>
            <a:xfrm>
              <a:off x="6214521"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7" name="tx1087"/>
            <p:cNvSpPr/>
            <p:nvPr/>
          </p:nvSpPr>
          <p:spPr>
            <a:xfrm>
              <a:off x="6474305"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8" name="tx1088"/>
            <p:cNvSpPr/>
            <p:nvPr/>
          </p:nvSpPr>
          <p:spPr>
            <a:xfrm>
              <a:off x="6734089"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89" name="tx1089"/>
            <p:cNvSpPr/>
            <p:nvPr/>
          </p:nvSpPr>
          <p:spPr>
            <a:xfrm>
              <a:off x="699387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90" name="tx1090"/>
            <p:cNvSpPr/>
            <p:nvPr/>
          </p:nvSpPr>
          <p:spPr>
            <a:xfrm>
              <a:off x="725365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091" name="tx1091"/>
            <p:cNvSpPr/>
            <p:nvPr/>
          </p:nvSpPr>
          <p:spPr>
            <a:xfrm>
              <a:off x="7513440"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092" name="tx1092"/>
            <p:cNvSpPr/>
            <p:nvPr/>
          </p:nvSpPr>
          <p:spPr>
            <a:xfrm>
              <a:off x="7773224"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93" name="tx1093"/>
            <p:cNvSpPr/>
            <p:nvPr/>
          </p:nvSpPr>
          <p:spPr>
            <a:xfrm>
              <a:off x="8033008"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094" name="tx1094"/>
            <p:cNvSpPr/>
            <p:nvPr/>
          </p:nvSpPr>
          <p:spPr>
            <a:xfrm>
              <a:off x="8292792"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95" name="tx1095"/>
            <p:cNvSpPr/>
            <p:nvPr/>
          </p:nvSpPr>
          <p:spPr>
            <a:xfrm>
              <a:off x="8552576" y="21710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096" name="tx1096"/>
            <p:cNvSpPr/>
            <p:nvPr/>
          </p:nvSpPr>
          <p:spPr>
            <a:xfrm>
              <a:off x="205797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097" name="tx1097"/>
            <p:cNvSpPr/>
            <p:nvPr/>
          </p:nvSpPr>
          <p:spPr>
            <a:xfrm>
              <a:off x="231776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98" name="tx1098"/>
            <p:cNvSpPr/>
            <p:nvPr/>
          </p:nvSpPr>
          <p:spPr>
            <a:xfrm>
              <a:off x="257754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099" name="tx1099"/>
            <p:cNvSpPr/>
            <p:nvPr/>
          </p:nvSpPr>
          <p:spPr>
            <a:xfrm>
              <a:off x="283733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00" name="tx1100"/>
            <p:cNvSpPr/>
            <p:nvPr/>
          </p:nvSpPr>
          <p:spPr>
            <a:xfrm>
              <a:off x="309711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1" name="tx1101"/>
            <p:cNvSpPr/>
            <p:nvPr/>
          </p:nvSpPr>
          <p:spPr>
            <a:xfrm>
              <a:off x="335689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02" name="tx1102"/>
            <p:cNvSpPr/>
            <p:nvPr/>
          </p:nvSpPr>
          <p:spPr>
            <a:xfrm>
              <a:off x="361668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03" name="tx1103"/>
            <p:cNvSpPr/>
            <p:nvPr/>
          </p:nvSpPr>
          <p:spPr>
            <a:xfrm>
              <a:off x="387646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04" name="tx1104"/>
            <p:cNvSpPr/>
            <p:nvPr/>
          </p:nvSpPr>
          <p:spPr>
            <a:xfrm>
              <a:off x="413625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05" name="tx1105"/>
            <p:cNvSpPr/>
            <p:nvPr/>
          </p:nvSpPr>
          <p:spPr>
            <a:xfrm>
              <a:off x="439603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06" name="tx1106"/>
            <p:cNvSpPr/>
            <p:nvPr/>
          </p:nvSpPr>
          <p:spPr>
            <a:xfrm>
              <a:off x="465581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07" name="tx1107"/>
            <p:cNvSpPr/>
            <p:nvPr/>
          </p:nvSpPr>
          <p:spPr>
            <a:xfrm>
              <a:off x="491560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08" name="tx1108"/>
            <p:cNvSpPr/>
            <p:nvPr/>
          </p:nvSpPr>
          <p:spPr>
            <a:xfrm>
              <a:off x="517538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09" name="tx1109"/>
            <p:cNvSpPr/>
            <p:nvPr/>
          </p:nvSpPr>
          <p:spPr>
            <a:xfrm>
              <a:off x="543516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10" name="tx1110"/>
            <p:cNvSpPr/>
            <p:nvPr/>
          </p:nvSpPr>
          <p:spPr>
            <a:xfrm>
              <a:off x="5694953"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11" name="tx1111"/>
            <p:cNvSpPr/>
            <p:nvPr/>
          </p:nvSpPr>
          <p:spPr>
            <a:xfrm>
              <a:off x="5954737"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12" name="tx1112"/>
            <p:cNvSpPr/>
            <p:nvPr/>
          </p:nvSpPr>
          <p:spPr>
            <a:xfrm>
              <a:off x="6214521"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13" name="tx1113"/>
            <p:cNvSpPr/>
            <p:nvPr/>
          </p:nvSpPr>
          <p:spPr>
            <a:xfrm>
              <a:off x="6474305"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14" name="tx1114"/>
            <p:cNvSpPr/>
            <p:nvPr/>
          </p:nvSpPr>
          <p:spPr>
            <a:xfrm>
              <a:off x="6734089"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15" name="tx1115"/>
            <p:cNvSpPr/>
            <p:nvPr/>
          </p:nvSpPr>
          <p:spPr>
            <a:xfrm>
              <a:off x="699387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16" name="tx1116"/>
            <p:cNvSpPr/>
            <p:nvPr/>
          </p:nvSpPr>
          <p:spPr>
            <a:xfrm>
              <a:off x="725365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17" name="tx1117"/>
            <p:cNvSpPr/>
            <p:nvPr/>
          </p:nvSpPr>
          <p:spPr>
            <a:xfrm>
              <a:off x="7513440"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118" name="tx1118"/>
            <p:cNvSpPr/>
            <p:nvPr/>
          </p:nvSpPr>
          <p:spPr>
            <a:xfrm>
              <a:off x="7773224"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19" name="tx1119"/>
            <p:cNvSpPr/>
            <p:nvPr/>
          </p:nvSpPr>
          <p:spPr>
            <a:xfrm>
              <a:off x="8033008"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20" name="tx1120"/>
            <p:cNvSpPr/>
            <p:nvPr/>
          </p:nvSpPr>
          <p:spPr>
            <a:xfrm>
              <a:off x="8292792"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21" name="tx1121"/>
            <p:cNvSpPr/>
            <p:nvPr/>
          </p:nvSpPr>
          <p:spPr>
            <a:xfrm>
              <a:off x="8552576" y="30990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22" name="tx1122"/>
            <p:cNvSpPr/>
            <p:nvPr/>
          </p:nvSpPr>
          <p:spPr>
            <a:xfrm>
              <a:off x="205797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123" name="tx1123"/>
            <p:cNvSpPr/>
            <p:nvPr/>
          </p:nvSpPr>
          <p:spPr>
            <a:xfrm>
              <a:off x="231776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124" name="tx1124"/>
            <p:cNvSpPr/>
            <p:nvPr/>
          </p:nvSpPr>
          <p:spPr>
            <a:xfrm>
              <a:off x="257754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25" name="tx1125"/>
            <p:cNvSpPr/>
            <p:nvPr/>
          </p:nvSpPr>
          <p:spPr>
            <a:xfrm>
              <a:off x="283733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6" name="tx1126"/>
            <p:cNvSpPr/>
            <p:nvPr/>
          </p:nvSpPr>
          <p:spPr>
            <a:xfrm>
              <a:off x="309711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27" name="tx1127"/>
            <p:cNvSpPr/>
            <p:nvPr/>
          </p:nvSpPr>
          <p:spPr>
            <a:xfrm>
              <a:off x="335689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28" name="tx1128"/>
            <p:cNvSpPr/>
            <p:nvPr/>
          </p:nvSpPr>
          <p:spPr>
            <a:xfrm>
              <a:off x="361668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29" name="tx1129"/>
            <p:cNvSpPr/>
            <p:nvPr/>
          </p:nvSpPr>
          <p:spPr>
            <a:xfrm>
              <a:off x="387646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30" name="tx1130"/>
            <p:cNvSpPr/>
            <p:nvPr/>
          </p:nvSpPr>
          <p:spPr>
            <a:xfrm>
              <a:off x="413625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31" name="tx1131"/>
            <p:cNvSpPr/>
            <p:nvPr/>
          </p:nvSpPr>
          <p:spPr>
            <a:xfrm>
              <a:off x="439603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132" name="tx1132"/>
            <p:cNvSpPr/>
            <p:nvPr/>
          </p:nvSpPr>
          <p:spPr>
            <a:xfrm>
              <a:off x="465581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133" name="tx1133"/>
            <p:cNvSpPr/>
            <p:nvPr/>
          </p:nvSpPr>
          <p:spPr>
            <a:xfrm>
              <a:off x="491560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134" name="tx1134"/>
            <p:cNvSpPr/>
            <p:nvPr/>
          </p:nvSpPr>
          <p:spPr>
            <a:xfrm>
              <a:off x="517538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35" name="tx1135"/>
            <p:cNvSpPr/>
            <p:nvPr/>
          </p:nvSpPr>
          <p:spPr>
            <a:xfrm>
              <a:off x="543516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136" name="tx1136"/>
            <p:cNvSpPr/>
            <p:nvPr/>
          </p:nvSpPr>
          <p:spPr>
            <a:xfrm>
              <a:off x="5694953"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37" name="tx1137"/>
            <p:cNvSpPr/>
            <p:nvPr/>
          </p:nvSpPr>
          <p:spPr>
            <a:xfrm>
              <a:off x="5954737"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38" name="tx1138"/>
            <p:cNvSpPr/>
            <p:nvPr/>
          </p:nvSpPr>
          <p:spPr>
            <a:xfrm>
              <a:off x="6214521"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39" name="tx1139"/>
            <p:cNvSpPr/>
            <p:nvPr/>
          </p:nvSpPr>
          <p:spPr>
            <a:xfrm>
              <a:off x="6474305"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40" name="tx1140"/>
            <p:cNvSpPr/>
            <p:nvPr/>
          </p:nvSpPr>
          <p:spPr>
            <a:xfrm>
              <a:off x="6734089"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41" name="tx1141"/>
            <p:cNvSpPr/>
            <p:nvPr/>
          </p:nvSpPr>
          <p:spPr>
            <a:xfrm>
              <a:off x="699387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2" name="tx1142"/>
            <p:cNvSpPr/>
            <p:nvPr/>
          </p:nvSpPr>
          <p:spPr>
            <a:xfrm>
              <a:off x="725365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143" name="tx1143"/>
            <p:cNvSpPr/>
            <p:nvPr/>
          </p:nvSpPr>
          <p:spPr>
            <a:xfrm>
              <a:off x="7513440"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144" name="tx1144"/>
            <p:cNvSpPr/>
            <p:nvPr/>
          </p:nvSpPr>
          <p:spPr>
            <a:xfrm>
              <a:off x="7773224"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145" name="tx1145"/>
            <p:cNvSpPr/>
            <p:nvPr/>
          </p:nvSpPr>
          <p:spPr>
            <a:xfrm>
              <a:off x="8033008"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46" name="tx1146"/>
            <p:cNvSpPr/>
            <p:nvPr/>
          </p:nvSpPr>
          <p:spPr>
            <a:xfrm>
              <a:off x="8292792"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47" name="tx1147"/>
            <p:cNvSpPr/>
            <p:nvPr/>
          </p:nvSpPr>
          <p:spPr>
            <a:xfrm>
              <a:off x="8552576" y="16407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48" name="tx1148"/>
            <p:cNvSpPr/>
            <p:nvPr/>
          </p:nvSpPr>
          <p:spPr>
            <a:xfrm>
              <a:off x="205797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49" name="tx1149"/>
            <p:cNvSpPr/>
            <p:nvPr/>
          </p:nvSpPr>
          <p:spPr>
            <a:xfrm>
              <a:off x="231776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0" name="tx1150"/>
            <p:cNvSpPr/>
            <p:nvPr/>
          </p:nvSpPr>
          <p:spPr>
            <a:xfrm>
              <a:off x="257754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51" name="tx1151"/>
            <p:cNvSpPr/>
            <p:nvPr/>
          </p:nvSpPr>
          <p:spPr>
            <a:xfrm>
              <a:off x="283733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2" name="tx1152"/>
            <p:cNvSpPr/>
            <p:nvPr/>
          </p:nvSpPr>
          <p:spPr>
            <a:xfrm>
              <a:off x="309711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3" name="tx1153"/>
            <p:cNvSpPr/>
            <p:nvPr/>
          </p:nvSpPr>
          <p:spPr>
            <a:xfrm>
              <a:off x="335689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54" name="tx1154"/>
            <p:cNvSpPr/>
            <p:nvPr/>
          </p:nvSpPr>
          <p:spPr>
            <a:xfrm>
              <a:off x="361668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55" name="tx1155"/>
            <p:cNvSpPr/>
            <p:nvPr/>
          </p:nvSpPr>
          <p:spPr>
            <a:xfrm>
              <a:off x="387646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56" name="tx1156"/>
            <p:cNvSpPr/>
            <p:nvPr/>
          </p:nvSpPr>
          <p:spPr>
            <a:xfrm>
              <a:off x="413625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57" name="tx1157"/>
            <p:cNvSpPr/>
            <p:nvPr/>
          </p:nvSpPr>
          <p:spPr>
            <a:xfrm>
              <a:off x="439603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8" name="tx1158"/>
            <p:cNvSpPr/>
            <p:nvPr/>
          </p:nvSpPr>
          <p:spPr>
            <a:xfrm>
              <a:off x="465581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59" name="tx1159"/>
            <p:cNvSpPr/>
            <p:nvPr/>
          </p:nvSpPr>
          <p:spPr>
            <a:xfrm>
              <a:off x="491560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0" name="tx1160"/>
            <p:cNvSpPr/>
            <p:nvPr/>
          </p:nvSpPr>
          <p:spPr>
            <a:xfrm>
              <a:off x="517538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1" name="tx1161"/>
            <p:cNvSpPr/>
            <p:nvPr/>
          </p:nvSpPr>
          <p:spPr>
            <a:xfrm>
              <a:off x="543516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2" name="tx1162"/>
            <p:cNvSpPr/>
            <p:nvPr/>
          </p:nvSpPr>
          <p:spPr>
            <a:xfrm>
              <a:off x="5694953"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3" name="tx1163"/>
            <p:cNvSpPr/>
            <p:nvPr/>
          </p:nvSpPr>
          <p:spPr>
            <a:xfrm>
              <a:off x="5954737"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4" name="tx1164"/>
            <p:cNvSpPr/>
            <p:nvPr/>
          </p:nvSpPr>
          <p:spPr>
            <a:xfrm>
              <a:off x="6214521"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5" name="tx1165"/>
            <p:cNvSpPr/>
            <p:nvPr/>
          </p:nvSpPr>
          <p:spPr>
            <a:xfrm>
              <a:off x="6474305"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6" name="tx1166"/>
            <p:cNvSpPr/>
            <p:nvPr/>
          </p:nvSpPr>
          <p:spPr>
            <a:xfrm>
              <a:off x="6734089"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7" name="tx1167"/>
            <p:cNvSpPr/>
            <p:nvPr/>
          </p:nvSpPr>
          <p:spPr>
            <a:xfrm>
              <a:off x="699387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68" name="tx1168"/>
            <p:cNvSpPr/>
            <p:nvPr/>
          </p:nvSpPr>
          <p:spPr>
            <a:xfrm>
              <a:off x="725365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69" name="tx1169"/>
            <p:cNvSpPr/>
            <p:nvPr/>
          </p:nvSpPr>
          <p:spPr>
            <a:xfrm>
              <a:off x="7513440"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0" name="tx1170"/>
            <p:cNvSpPr/>
            <p:nvPr/>
          </p:nvSpPr>
          <p:spPr>
            <a:xfrm>
              <a:off x="7773224"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1" name="tx1171"/>
            <p:cNvSpPr/>
            <p:nvPr/>
          </p:nvSpPr>
          <p:spPr>
            <a:xfrm>
              <a:off x="8033008"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2" name="tx1172"/>
            <p:cNvSpPr/>
            <p:nvPr/>
          </p:nvSpPr>
          <p:spPr>
            <a:xfrm>
              <a:off x="8292792"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3" name="tx1173"/>
            <p:cNvSpPr/>
            <p:nvPr/>
          </p:nvSpPr>
          <p:spPr>
            <a:xfrm>
              <a:off x="8552576" y="1243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4" name="tx1174"/>
            <p:cNvSpPr/>
            <p:nvPr/>
          </p:nvSpPr>
          <p:spPr>
            <a:xfrm>
              <a:off x="205797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5" name="tx1175"/>
            <p:cNvSpPr/>
            <p:nvPr/>
          </p:nvSpPr>
          <p:spPr>
            <a:xfrm>
              <a:off x="231776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6" name="tx1176"/>
            <p:cNvSpPr/>
            <p:nvPr/>
          </p:nvSpPr>
          <p:spPr>
            <a:xfrm>
              <a:off x="257754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7" name="tx1177"/>
            <p:cNvSpPr/>
            <p:nvPr/>
          </p:nvSpPr>
          <p:spPr>
            <a:xfrm>
              <a:off x="283733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8" name="tx1178"/>
            <p:cNvSpPr/>
            <p:nvPr/>
          </p:nvSpPr>
          <p:spPr>
            <a:xfrm>
              <a:off x="309711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79" name="tx1179"/>
            <p:cNvSpPr/>
            <p:nvPr/>
          </p:nvSpPr>
          <p:spPr>
            <a:xfrm>
              <a:off x="335689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180" name="tx1180"/>
            <p:cNvSpPr/>
            <p:nvPr/>
          </p:nvSpPr>
          <p:spPr>
            <a:xfrm>
              <a:off x="361668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181" name="tx1181"/>
            <p:cNvSpPr/>
            <p:nvPr/>
          </p:nvSpPr>
          <p:spPr>
            <a:xfrm>
              <a:off x="387646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82" name="tx1182"/>
            <p:cNvSpPr/>
            <p:nvPr/>
          </p:nvSpPr>
          <p:spPr>
            <a:xfrm>
              <a:off x="413625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3" name="tx1183"/>
            <p:cNvSpPr/>
            <p:nvPr/>
          </p:nvSpPr>
          <p:spPr>
            <a:xfrm>
              <a:off x="439603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4" name="tx1184"/>
            <p:cNvSpPr/>
            <p:nvPr/>
          </p:nvSpPr>
          <p:spPr>
            <a:xfrm>
              <a:off x="465581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5" name="tx1185"/>
            <p:cNvSpPr/>
            <p:nvPr/>
          </p:nvSpPr>
          <p:spPr>
            <a:xfrm>
              <a:off x="491560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6" name="tx1186"/>
            <p:cNvSpPr/>
            <p:nvPr/>
          </p:nvSpPr>
          <p:spPr>
            <a:xfrm>
              <a:off x="517538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187" name="tx1187"/>
            <p:cNvSpPr/>
            <p:nvPr/>
          </p:nvSpPr>
          <p:spPr>
            <a:xfrm>
              <a:off x="543516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188" name="tx1188"/>
            <p:cNvSpPr/>
            <p:nvPr/>
          </p:nvSpPr>
          <p:spPr>
            <a:xfrm>
              <a:off x="5694953"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189" name="tx1189"/>
            <p:cNvSpPr/>
            <p:nvPr/>
          </p:nvSpPr>
          <p:spPr>
            <a:xfrm>
              <a:off x="5954737"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90" name="tx1190"/>
            <p:cNvSpPr/>
            <p:nvPr/>
          </p:nvSpPr>
          <p:spPr>
            <a:xfrm>
              <a:off x="6214521"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191" name="tx1191"/>
            <p:cNvSpPr/>
            <p:nvPr/>
          </p:nvSpPr>
          <p:spPr>
            <a:xfrm>
              <a:off x="6474305"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192" name="tx1192"/>
            <p:cNvSpPr/>
            <p:nvPr/>
          </p:nvSpPr>
          <p:spPr>
            <a:xfrm>
              <a:off x="6734089"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193" name="tx1193"/>
            <p:cNvSpPr/>
            <p:nvPr/>
          </p:nvSpPr>
          <p:spPr>
            <a:xfrm>
              <a:off x="699387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94" name="tx1194"/>
            <p:cNvSpPr/>
            <p:nvPr/>
          </p:nvSpPr>
          <p:spPr>
            <a:xfrm>
              <a:off x="725365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195" name="tx1195"/>
            <p:cNvSpPr/>
            <p:nvPr/>
          </p:nvSpPr>
          <p:spPr>
            <a:xfrm>
              <a:off x="7513440"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196" name="tx1196"/>
            <p:cNvSpPr/>
            <p:nvPr/>
          </p:nvSpPr>
          <p:spPr>
            <a:xfrm>
              <a:off x="7773224"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197" name="tx1197"/>
            <p:cNvSpPr/>
            <p:nvPr/>
          </p:nvSpPr>
          <p:spPr>
            <a:xfrm>
              <a:off x="8033008"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198" name="tx1198"/>
            <p:cNvSpPr/>
            <p:nvPr/>
          </p:nvSpPr>
          <p:spPr>
            <a:xfrm>
              <a:off x="8292792"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199" name="tx1199"/>
            <p:cNvSpPr/>
            <p:nvPr/>
          </p:nvSpPr>
          <p:spPr>
            <a:xfrm>
              <a:off x="8552576" y="49549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200" name="tx1200"/>
            <p:cNvSpPr/>
            <p:nvPr/>
          </p:nvSpPr>
          <p:spPr>
            <a:xfrm>
              <a:off x="205797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01" name="tx1201"/>
            <p:cNvSpPr/>
            <p:nvPr/>
          </p:nvSpPr>
          <p:spPr>
            <a:xfrm>
              <a:off x="231776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02" name="tx1202"/>
            <p:cNvSpPr/>
            <p:nvPr/>
          </p:nvSpPr>
          <p:spPr>
            <a:xfrm>
              <a:off x="257754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03" name="tx1203"/>
            <p:cNvSpPr/>
            <p:nvPr/>
          </p:nvSpPr>
          <p:spPr>
            <a:xfrm>
              <a:off x="283733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04" name="tx1204"/>
            <p:cNvSpPr/>
            <p:nvPr/>
          </p:nvSpPr>
          <p:spPr>
            <a:xfrm>
              <a:off x="309711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05" name="tx1205"/>
            <p:cNvSpPr/>
            <p:nvPr/>
          </p:nvSpPr>
          <p:spPr>
            <a:xfrm>
              <a:off x="335689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206" name="tx1206"/>
            <p:cNvSpPr/>
            <p:nvPr/>
          </p:nvSpPr>
          <p:spPr>
            <a:xfrm>
              <a:off x="361668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07" name="tx1207"/>
            <p:cNvSpPr/>
            <p:nvPr/>
          </p:nvSpPr>
          <p:spPr>
            <a:xfrm>
              <a:off x="387646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08" name="tx1208"/>
            <p:cNvSpPr/>
            <p:nvPr/>
          </p:nvSpPr>
          <p:spPr>
            <a:xfrm>
              <a:off x="413625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09" name="tx1209"/>
            <p:cNvSpPr/>
            <p:nvPr/>
          </p:nvSpPr>
          <p:spPr>
            <a:xfrm>
              <a:off x="439603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10" name="tx1210"/>
            <p:cNvSpPr/>
            <p:nvPr/>
          </p:nvSpPr>
          <p:spPr>
            <a:xfrm>
              <a:off x="465581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11" name="tx1211"/>
            <p:cNvSpPr/>
            <p:nvPr/>
          </p:nvSpPr>
          <p:spPr>
            <a:xfrm>
              <a:off x="491560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12" name="tx1212"/>
            <p:cNvSpPr/>
            <p:nvPr/>
          </p:nvSpPr>
          <p:spPr>
            <a:xfrm>
              <a:off x="517538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13" name="tx1213"/>
            <p:cNvSpPr/>
            <p:nvPr/>
          </p:nvSpPr>
          <p:spPr>
            <a:xfrm>
              <a:off x="543516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14" name="tx1214"/>
            <p:cNvSpPr/>
            <p:nvPr/>
          </p:nvSpPr>
          <p:spPr>
            <a:xfrm>
              <a:off x="5694953"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15" name="tx1215"/>
            <p:cNvSpPr/>
            <p:nvPr/>
          </p:nvSpPr>
          <p:spPr>
            <a:xfrm>
              <a:off x="5954737"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16" name="tx1216"/>
            <p:cNvSpPr/>
            <p:nvPr/>
          </p:nvSpPr>
          <p:spPr>
            <a:xfrm>
              <a:off x="6214521"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17" name="tx1217"/>
            <p:cNvSpPr/>
            <p:nvPr/>
          </p:nvSpPr>
          <p:spPr>
            <a:xfrm>
              <a:off x="6474305"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18" name="tx1218"/>
            <p:cNvSpPr/>
            <p:nvPr/>
          </p:nvSpPr>
          <p:spPr>
            <a:xfrm>
              <a:off x="6734089"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19" name="tx1219"/>
            <p:cNvSpPr/>
            <p:nvPr/>
          </p:nvSpPr>
          <p:spPr>
            <a:xfrm>
              <a:off x="699387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20" name="tx1220"/>
            <p:cNvSpPr/>
            <p:nvPr/>
          </p:nvSpPr>
          <p:spPr>
            <a:xfrm>
              <a:off x="725365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221" name="tx1221"/>
            <p:cNvSpPr/>
            <p:nvPr/>
          </p:nvSpPr>
          <p:spPr>
            <a:xfrm>
              <a:off x="7513440"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222" name="tx1222"/>
            <p:cNvSpPr/>
            <p:nvPr/>
          </p:nvSpPr>
          <p:spPr>
            <a:xfrm>
              <a:off x="7773224"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23" name="tx1223"/>
            <p:cNvSpPr/>
            <p:nvPr/>
          </p:nvSpPr>
          <p:spPr>
            <a:xfrm>
              <a:off x="8033008"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24" name="tx1224"/>
            <p:cNvSpPr/>
            <p:nvPr/>
          </p:nvSpPr>
          <p:spPr>
            <a:xfrm>
              <a:off x="8292792"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25" name="tx1225"/>
            <p:cNvSpPr/>
            <p:nvPr/>
          </p:nvSpPr>
          <p:spPr>
            <a:xfrm>
              <a:off x="8552576" y="23036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26" name="tx1226"/>
            <p:cNvSpPr/>
            <p:nvPr/>
          </p:nvSpPr>
          <p:spPr>
            <a:xfrm>
              <a:off x="205797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27" name="tx1227"/>
            <p:cNvSpPr/>
            <p:nvPr/>
          </p:nvSpPr>
          <p:spPr>
            <a:xfrm>
              <a:off x="231776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28" name="tx1228"/>
            <p:cNvSpPr/>
            <p:nvPr/>
          </p:nvSpPr>
          <p:spPr>
            <a:xfrm>
              <a:off x="257754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29" name="tx1229"/>
            <p:cNvSpPr/>
            <p:nvPr/>
          </p:nvSpPr>
          <p:spPr>
            <a:xfrm>
              <a:off x="283733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30" name="tx1230"/>
            <p:cNvSpPr/>
            <p:nvPr/>
          </p:nvSpPr>
          <p:spPr>
            <a:xfrm>
              <a:off x="309711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31" name="tx1231"/>
            <p:cNvSpPr/>
            <p:nvPr/>
          </p:nvSpPr>
          <p:spPr>
            <a:xfrm>
              <a:off x="335689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32" name="tx1232"/>
            <p:cNvSpPr/>
            <p:nvPr/>
          </p:nvSpPr>
          <p:spPr>
            <a:xfrm>
              <a:off x="361668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33" name="tx1233"/>
            <p:cNvSpPr/>
            <p:nvPr/>
          </p:nvSpPr>
          <p:spPr>
            <a:xfrm>
              <a:off x="387646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34" name="tx1234"/>
            <p:cNvSpPr/>
            <p:nvPr/>
          </p:nvSpPr>
          <p:spPr>
            <a:xfrm>
              <a:off x="413625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35" name="tx1235"/>
            <p:cNvSpPr/>
            <p:nvPr/>
          </p:nvSpPr>
          <p:spPr>
            <a:xfrm>
              <a:off x="439603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36" name="tx1236"/>
            <p:cNvSpPr/>
            <p:nvPr/>
          </p:nvSpPr>
          <p:spPr>
            <a:xfrm>
              <a:off x="465581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37" name="tx1237"/>
            <p:cNvSpPr/>
            <p:nvPr/>
          </p:nvSpPr>
          <p:spPr>
            <a:xfrm>
              <a:off x="491560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38" name="tx1238"/>
            <p:cNvSpPr/>
            <p:nvPr/>
          </p:nvSpPr>
          <p:spPr>
            <a:xfrm>
              <a:off x="517538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39" name="tx1239"/>
            <p:cNvSpPr/>
            <p:nvPr/>
          </p:nvSpPr>
          <p:spPr>
            <a:xfrm>
              <a:off x="543516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40" name="tx1240"/>
            <p:cNvSpPr/>
            <p:nvPr/>
          </p:nvSpPr>
          <p:spPr>
            <a:xfrm>
              <a:off x="5694953"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41" name="tx1241"/>
            <p:cNvSpPr/>
            <p:nvPr/>
          </p:nvSpPr>
          <p:spPr>
            <a:xfrm>
              <a:off x="5954737"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42" name="tx1242"/>
            <p:cNvSpPr/>
            <p:nvPr/>
          </p:nvSpPr>
          <p:spPr>
            <a:xfrm>
              <a:off x="6214521"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243" name="tx1243"/>
            <p:cNvSpPr/>
            <p:nvPr/>
          </p:nvSpPr>
          <p:spPr>
            <a:xfrm>
              <a:off x="6474305"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44" name="tx1244"/>
            <p:cNvSpPr/>
            <p:nvPr/>
          </p:nvSpPr>
          <p:spPr>
            <a:xfrm>
              <a:off x="6734089"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45" name="tx1245"/>
            <p:cNvSpPr/>
            <p:nvPr/>
          </p:nvSpPr>
          <p:spPr>
            <a:xfrm>
              <a:off x="699387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46" name="tx1246"/>
            <p:cNvSpPr/>
            <p:nvPr/>
          </p:nvSpPr>
          <p:spPr>
            <a:xfrm>
              <a:off x="725365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47" name="tx1247"/>
            <p:cNvSpPr/>
            <p:nvPr/>
          </p:nvSpPr>
          <p:spPr>
            <a:xfrm>
              <a:off x="7513440"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248" name="tx1248"/>
            <p:cNvSpPr/>
            <p:nvPr/>
          </p:nvSpPr>
          <p:spPr>
            <a:xfrm>
              <a:off x="7773224"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249" name="tx1249"/>
            <p:cNvSpPr/>
            <p:nvPr/>
          </p:nvSpPr>
          <p:spPr>
            <a:xfrm>
              <a:off x="8033008"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250" name="tx1250"/>
            <p:cNvSpPr/>
            <p:nvPr/>
          </p:nvSpPr>
          <p:spPr>
            <a:xfrm>
              <a:off x="8292792"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51" name="tx1251"/>
            <p:cNvSpPr/>
            <p:nvPr/>
          </p:nvSpPr>
          <p:spPr>
            <a:xfrm>
              <a:off x="8552576" y="50875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252" name="tx1252"/>
            <p:cNvSpPr/>
            <p:nvPr/>
          </p:nvSpPr>
          <p:spPr>
            <a:xfrm>
              <a:off x="205797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53" name="tx1253"/>
            <p:cNvSpPr/>
            <p:nvPr/>
          </p:nvSpPr>
          <p:spPr>
            <a:xfrm>
              <a:off x="231776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54" name="tx1254"/>
            <p:cNvSpPr/>
            <p:nvPr/>
          </p:nvSpPr>
          <p:spPr>
            <a:xfrm>
              <a:off x="257754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55" name="tx1255"/>
            <p:cNvSpPr/>
            <p:nvPr/>
          </p:nvSpPr>
          <p:spPr>
            <a:xfrm>
              <a:off x="283733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256" name="tx1256"/>
            <p:cNvSpPr/>
            <p:nvPr/>
          </p:nvSpPr>
          <p:spPr>
            <a:xfrm>
              <a:off x="309711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57" name="tx1257"/>
            <p:cNvSpPr/>
            <p:nvPr/>
          </p:nvSpPr>
          <p:spPr>
            <a:xfrm>
              <a:off x="335689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58" name="tx1258"/>
            <p:cNvSpPr/>
            <p:nvPr/>
          </p:nvSpPr>
          <p:spPr>
            <a:xfrm>
              <a:off x="361668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59" name="tx1259"/>
            <p:cNvSpPr/>
            <p:nvPr/>
          </p:nvSpPr>
          <p:spPr>
            <a:xfrm>
              <a:off x="387646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60" name="tx1260"/>
            <p:cNvSpPr/>
            <p:nvPr/>
          </p:nvSpPr>
          <p:spPr>
            <a:xfrm>
              <a:off x="413625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61" name="tx1261"/>
            <p:cNvSpPr/>
            <p:nvPr/>
          </p:nvSpPr>
          <p:spPr>
            <a:xfrm>
              <a:off x="439603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262" name="tx1262"/>
            <p:cNvSpPr/>
            <p:nvPr/>
          </p:nvSpPr>
          <p:spPr>
            <a:xfrm>
              <a:off x="465581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63" name="tx1263"/>
            <p:cNvSpPr/>
            <p:nvPr/>
          </p:nvSpPr>
          <p:spPr>
            <a:xfrm>
              <a:off x="491560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64" name="tx1264"/>
            <p:cNvSpPr/>
            <p:nvPr/>
          </p:nvSpPr>
          <p:spPr>
            <a:xfrm>
              <a:off x="517538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265" name="tx1265"/>
            <p:cNvSpPr/>
            <p:nvPr/>
          </p:nvSpPr>
          <p:spPr>
            <a:xfrm>
              <a:off x="543516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66" name="tx1266"/>
            <p:cNvSpPr/>
            <p:nvPr/>
          </p:nvSpPr>
          <p:spPr>
            <a:xfrm>
              <a:off x="5694953"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67" name="tx1267"/>
            <p:cNvSpPr/>
            <p:nvPr/>
          </p:nvSpPr>
          <p:spPr>
            <a:xfrm>
              <a:off x="5954737"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68" name="tx1268"/>
            <p:cNvSpPr/>
            <p:nvPr/>
          </p:nvSpPr>
          <p:spPr>
            <a:xfrm>
              <a:off x="6214521"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69" name="tx1269"/>
            <p:cNvSpPr/>
            <p:nvPr/>
          </p:nvSpPr>
          <p:spPr>
            <a:xfrm>
              <a:off x="6474305"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270" name="tx1270"/>
            <p:cNvSpPr/>
            <p:nvPr/>
          </p:nvSpPr>
          <p:spPr>
            <a:xfrm>
              <a:off x="6734089"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271" name="tx1271"/>
            <p:cNvSpPr/>
            <p:nvPr/>
          </p:nvSpPr>
          <p:spPr>
            <a:xfrm>
              <a:off x="699387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2" name="tx1272"/>
            <p:cNvSpPr/>
            <p:nvPr/>
          </p:nvSpPr>
          <p:spPr>
            <a:xfrm>
              <a:off x="725365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73" name="tx1273"/>
            <p:cNvSpPr/>
            <p:nvPr/>
          </p:nvSpPr>
          <p:spPr>
            <a:xfrm>
              <a:off x="7513440"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274" name="tx1274"/>
            <p:cNvSpPr/>
            <p:nvPr/>
          </p:nvSpPr>
          <p:spPr>
            <a:xfrm>
              <a:off x="7773224"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275" name="tx1275"/>
            <p:cNvSpPr/>
            <p:nvPr/>
          </p:nvSpPr>
          <p:spPr>
            <a:xfrm>
              <a:off x="8033008"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76" name="tx1276"/>
            <p:cNvSpPr/>
            <p:nvPr/>
          </p:nvSpPr>
          <p:spPr>
            <a:xfrm>
              <a:off x="8292792"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77" name="tx1277"/>
            <p:cNvSpPr/>
            <p:nvPr/>
          </p:nvSpPr>
          <p:spPr>
            <a:xfrm>
              <a:off x="8552576" y="17733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78" name="tx1278"/>
            <p:cNvSpPr/>
            <p:nvPr/>
          </p:nvSpPr>
          <p:spPr>
            <a:xfrm>
              <a:off x="205797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279" name="tx1279"/>
            <p:cNvSpPr/>
            <p:nvPr/>
          </p:nvSpPr>
          <p:spPr>
            <a:xfrm>
              <a:off x="231776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0" name="tx1280"/>
            <p:cNvSpPr/>
            <p:nvPr/>
          </p:nvSpPr>
          <p:spPr>
            <a:xfrm>
              <a:off x="257754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281" name="tx1281"/>
            <p:cNvSpPr/>
            <p:nvPr/>
          </p:nvSpPr>
          <p:spPr>
            <a:xfrm>
              <a:off x="283733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2" name="tx1282"/>
            <p:cNvSpPr/>
            <p:nvPr/>
          </p:nvSpPr>
          <p:spPr>
            <a:xfrm>
              <a:off x="309711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283" name="tx1283"/>
            <p:cNvSpPr/>
            <p:nvPr/>
          </p:nvSpPr>
          <p:spPr>
            <a:xfrm>
              <a:off x="335689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4" name="tx1284"/>
            <p:cNvSpPr/>
            <p:nvPr/>
          </p:nvSpPr>
          <p:spPr>
            <a:xfrm>
              <a:off x="361668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85" name="tx1285"/>
            <p:cNvSpPr/>
            <p:nvPr/>
          </p:nvSpPr>
          <p:spPr>
            <a:xfrm>
              <a:off x="387646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86" name="tx1286"/>
            <p:cNvSpPr/>
            <p:nvPr/>
          </p:nvSpPr>
          <p:spPr>
            <a:xfrm>
              <a:off x="413625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87" name="tx1287"/>
            <p:cNvSpPr/>
            <p:nvPr/>
          </p:nvSpPr>
          <p:spPr>
            <a:xfrm>
              <a:off x="439603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288" name="tx1288"/>
            <p:cNvSpPr/>
            <p:nvPr/>
          </p:nvSpPr>
          <p:spPr>
            <a:xfrm>
              <a:off x="465581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89" name="tx1289"/>
            <p:cNvSpPr/>
            <p:nvPr/>
          </p:nvSpPr>
          <p:spPr>
            <a:xfrm>
              <a:off x="491560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90" name="tx1290"/>
            <p:cNvSpPr/>
            <p:nvPr/>
          </p:nvSpPr>
          <p:spPr>
            <a:xfrm>
              <a:off x="517538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1" name="tx1291"/>
            <p:cNvSpPr/>
            <p:nvPr/>
          </p:nvSpPr>
          <p:spPr>
            <a:xfrm>
              <a:off x="543516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2" name="tx1292"/>
            <p:cNvSpPr/>
            <p:nvPr/>
          </p:nvSpPr>
          <p:spPr>
            <a:xfrm>
              <a:off x="5694953"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3" name="tx1293"/>
            <p:cNvSpPr/>
            <p:nvPr/>
          </p:nvSpPr>
          <p:spPr>
            <a:xfrm>
              <a:off x="5954737"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294" name="tx1294"/>
            <p:cNvSpPr/>
            <p:nvPr/>
          </p:nvSpPr>
          <p:spPr>
            <a:xfrm>
              <a:off x="6214521"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295" name="tx1295"/>
            <p:cNvSpPr/>
            <p:nvPr/>
          </p:nvSpPr>
          <p:spPr>
            <a:xfrm>
              <a:off x="6474305"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296" name="tx1296"/>
            <p:cNvSpPr/>
            <p:nvPr/>
          </p:nvSpPr>
          <p:spPr>
            <a:xfrm>
              <a:off x="6734089"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297" name="tx1297"/>
            <p:cNvSpPr/>
            <p:nvPr/>
          </p:nvSpPr>
          <p:spPr>
            <a:xfrm>
              <a:off x="699387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298" name="tx1298"/>
            <p:cNvSpPr/>
            <p:nvPr/>
          </p:nvSpPr>
          <p:spPr>
            <a:xfrm>
              <a:off x="725365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299" name="tx1299"/>
            <p:cNvSpPr/>
            <p:nvPr/>
          </p:nvSpPr>
          <p:spPr>
            <a:xfrm>
              <a:off x="7513440"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300" name="tx1300"/>
            <p:cNvSpPr/>
            <p:nvPr/>
          </p:nvSpPr>
          <p:spPr>
            <a:xfrm>
              <a:off x="7773224"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301" name="tx1301"/>
            <p:cNvSpPr/>
            <p:nvPr/>
          </p:nvSpPr>
          <p:spPr>
            <a:xfrm>
              <a:off x="8033008"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302" name="tx1302"/>
            <p:cNvSpPr/>
            <p:nvPr/>
          </p:nvSpPr>
          <p:spPr>
            <a:xfrm>
              <a:off x="8292792"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303" name="tx1303"/>
            <p:cNvSpPr/>
            <p:nvPr/>
          </p:nvSpPr>
          <p:spPr>
            <a:xfrm>
              <a:off x="8552576" y="46898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304" name="tx1304"/>
            <p:cNvSpPr/>
            <p:nvPr/>
          </p:nvSpPr>
          <p:spPr>
            <a:xfrm>
              <a:off x="205797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05" name="tx1305"/>
            <p:cNvSpPr/>
            <p:nvPr/>
          </p:nvSpPr>
          <p:spPr>
            <a:xfrm>
              <a:off x="231776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06" name="tx1306"/>
            <p:cNvSpPr/>
            <p:nvPr/>
          </p:nvSpPr>
          <p:spPr>
            <a:xfrm>
              <a:off x="257754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07" name="tx1307"/>
            <p:cNvSpPr/>
            <p:nvPr/>
          </p:nvSpPr>
          <p:spPr>
            <a:xfrm>
              <a:off x="283733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08" name="tx1308"/>
            <p:cNvSpPr/>
            <p:nvPr/>
          </p:nvSpPr>
          <p:spPr>
            <a:xfrm>
              <a:off x="309711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09" name="tx1309"/>
            <p:cNvSpPr/>
            <p:nvPr/>
          </p:nvSpPr>
          <p:spPr>
            <a:xfrm>
              <a:off x="335689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10" name="tx1310"/>
            <p:cNvSpPr/>
            <p:nvPr/>
          </p:nvSpPr>
          <p:spPr>
            <a:xfrm>
              <a:off x="361668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11" name="tx1311"/>
            <p:cNvSpPr/>
            <p:nvPr/>
          </p:nvSpPr>
          <p:spPr>
            <a:xfrm>
              <a:off x="387646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12" name="tx1312"/>
            <p:cNvSpPr/>
            <p:nvPr/>
          </p:nvSpPr>
          <p:spPr>
            <a:xfrm>
              <a:off x="413625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13" name="tx1313"/>
            <p:cNvSpPr/>
            <p:nvPr/>
          </p:nvSpPr>
          <p:spPr>
            <a:xfrm>
              <a:off x="439603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14" name="tx1314"/>
            <p:cNvSpPr/>
            <p:nvPr/>
          </p:nvSpPr>
          <p:spPr>
            <a:xfrm>
              <a:off x="465581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15" name="tx1315"/>
            <p:cNvSpPr/>
            <p:nvPr/>
          </p:nvSpPr>
          <p:spPr>
            <a:xfrm>
              <a:off x="491560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16" name="tx1316"/>
            <p:cNvSpPr/>
            <p:nvPr/>
          </p:nvSpPr>
          <p:spPr>
            <a:xfrm>
              <a:off x="517538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17" name="tx1317"/>
            <p:cNvSpPr/>
            <p:nvPr/>
          </p:nvSpPr>
          <p:spPr>
            <a:xfrm>
              <a:off x="543516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18" name="tx1318"/>
            <p:cNvSpPr/>
            <p:nvPr/>
          </p:nvSpPr>
          <p:spPr>
            <a:xfrm>
              <a:off x="5694953"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319" name="tx1319"/>
            <p:cNvSpPr/>
            <p:nvPr/>
          </p:nvSpPr>
          <p:spPr>
            <a:xfrm>
              <a:off x="5954737"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320" name="tx1320"/>
            <p:cNvSpPr/>
            <p:nvPr/>
          </p:nvSpPr>
          <p:spPr>
            <a:xfrm>
              <a:off x="6214521"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21" name="tx1321"/>
            <p:cNvSpPr/>
            <p:nvPr/>
          </p:nvSpPr>
          <p:spPr>
            <a:xfrm>
              <a:off x="6474305"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22" name="tx1322"/>
            <p:cNvSpPr/>
            <p:nvPr/>
          </p:nvSpPr>
          <p:spPr>
            <a:xfrm>
              <a:off x="6734089"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23" name="tx1323"/>
            <p:cNvSpPr/>
            <p:nvPr/>
          </p:nvSpPr>
          <p:spPr>
            <a:xfrm>
              <a:off x="699387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24" name="tx1324"/>
            <p:cNvSpPr/>
            <p:nvPr/>
          </p:nvSpPr>
          <p:spPr>
            <a:xfrm>
              <a:off x="725365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25" name="tx1325"/>
            <p:cNvSpPr/>
            <p:nvPr/>
          </p:nvSpPr>
          <p:spPr>
            <a:xfrm>
              <a:off x="7513440"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26" name="tx1326"/>
            <p:cNvSpPr/>
            <p:nvPr/>
          </p:nvSpPr>
          <p:spPr>
            <a:xfrm>
              <a:off x="7773224"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27" name="tx1327"/>
            <p:cNvSpPr/>
            <p:nvPr/>
          </p:nvSpPr>
          <p:spPr>
            <a:xfrm>
              <a:off x="8033008"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28" name="tx1328"/>
            <p:cNvSpPr/>
            <p:nvPr/>
          </p:nvSpPr>
          <p:spPr>
            <a:xfrm>
              <a:off x="8292792"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29" name="tx1329"/>
            <p:cNvSpPr/>
            <p:nvPr/>
          </p:nvSpPr>
          <p:spPr>
            <a:xfrm>
              <a:off x="8552576" y="33641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30" name="tx1330"/>
            <p:cNvSpPr/>
            <p:nvPr/>
          </p:nvSpPr>
          <p:spPr>
            <a:xfrm>
              <a:off x="205797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331" name="tx1331"/>
            <p:cNvSpPr/>
            <p:nvPr/>
          </p:nvSpPr>
          <p:spPr>
            <a:xfrm>
              <a:off x="231776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32" name="tx1332"/>
            <p:cNvSpPr/>
            <p:nvPr/>
          </p:nvSpPr>
          <p:spPr>
            <a:xfrm>
              <a:off x="257754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33" name="tx1333"/>
            <p:cNvSpPr/>
            <p:nvPr/>
          </p:nvSpPr>
          <p:spPr>
            <a:xfrm>
              <a:off x="283733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34" name="tx1334"/>
            <p:cNvSpPr/>
            <p:nvPr/>
          </p:nvSpPr>
          <p:spPr>
            <a:xfrm>
              <a:off x="309711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35" name="tx1335"/>
            <p:cNvSpPr/>
            <p:nvPr/>
          </p:nvSpPr>
          <p:spPr>
            <a:xfrm>
              <a:off x="335689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36" name="tx1336"/>
            <p:cNvSpPr/>
            <p:nvPr/>
          </p:nvSpPr>
          <p:spPr>
            <a:xfrm>
              <a:off x="361668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37" name="tx1337"/>
            <p:cNvSpPr/>
            <p:nvPr/>
          </p:nvSpPr>
          <p:spPr>
            <a:xfrm>
              <a:off x="387646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38" name="tx1338"/>
            <p:cNvSpPr/>
            <p:nvPr/>
          </p:nvSpPr>
          <p:spPr>
            <a:xfrm>
              <a:off x="413625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39" name="tx1339"/>
            <p:cNvSpPr/>
            <p:nvPr/>
          </p:nvSpPr>
          <p:spPr>
            <a:xfrm>
              <a:off x="439603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40" name="tx1340"/>
            <p:cNvSpPr/>
            <p:nvPr/>
          </p:nvSpPr>
          <p:spPr>
            <a:xfrm>
              <a:off x="465581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41" name="tx1341"/>
            <p:cNvSpPr/>
            <p:nvPr/>
          </p:nvSpPr>
          <p:spPr>
            <a:xfrm>
              <a:off x="491560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2" name="tx1342"/>
            <p:cNvSpPr/>
            <p:nvPr/>
          </p:nvSpPr>
          <p:spPr>
            <a:xfrm>
              <a:off x="517538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3" name="tx1343"/>
            <p:cNvSpPr/>
            <p:nvPr/>
          </p:nvSpPr>
          <p:spPr>
            <a:xfrm>
              <a:off x="543516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4" name="tx1344"/>
            <p:cNvSpPr/>
            <p:nvPr/>
          </p:nvSpPr>
          <p:spPr>
            <a:xfrm>
              <a:off x="5694953"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5" name="tx1345"/>
            <p:cNvSpPr/>
            <p:nvPr/>
          </p:nvSpPr>
          <p:spPr>
            <a:xfrm>
              <a:off x="5954737"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6" name="tx1346"/>
            <p:cNvSpPr/>
            <p:nvPr/>
          </p:nvSpPr>
          <p:spPr>
            <a:xfrm>
              <a:off x="6214521"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7" name="tx1347"/>
            <p:cNvSpPr/>
            <p:nvPr/>
          </p:nvSpPr>
          <p:spPr>
            <a:xfrm>
              <a:off x="6474305"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48" name="tx1348"/>
            <p:cNvSpPr/>
            <p:nvPr/>
          </p:nvSpPr>
          <p:spPr>
            <a:xfrm>
              <a:off x="6734089"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49" name="tx1349"/>
            <p:cNvSpPr/>
            <p:nvPr/>
          </p:nvSpPr>
          <p:spPr>
            <a:xfrm>
              <a:off x="699387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50" name="tx1350"/>
            <p:cNvSpPr/>
            <p:nvPr/>
          </p:nvSpPr>
          <p:spPr>
            <a:xfrm>
              <a:off x="725365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51" name="tx1351"/>
            <p:cNvSpPr/>
            <p:nvPr/>
          </p:nvSpPr>
          <p:spPr>
            <a:xfrm>
              <a:off x="7513440"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52" name="tx1352"/>
            <p:cNvSpPr/>
            <p:nvPr/>
          </p:nvSpPr>
          <p:spPr>
            <a:xfrm>
              <a:off x="7773224"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53" name="tx1353"/>
            <p:cNvSpPr/>
            <p:nvPr/>
          </p:nvSpPr>
          <p:spPr>
            <a:xfrm>
              <a:off x="8033008"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54" name="tx1354"/>
            <p:cNvSpPr/>
            <p:nvPr/>
          </p:nvSpPr>
          <p:spPr>
            <a:xfrm>
              <a:off x="8292792"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5" name="tx1355"/>
            <p:cNvSpPr/>
            <p:nvPr/>
          </p:nvSpPr>
          <p:spPr>
            <a:xfrm>
              <a:off x="8552576" y="13756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56" name="tx1356"/>
            <p:cNvSpPr/>
            <p:nvPr/>
          </p:nvSpPr>
          <p:spPr>
            <a:xfrm>
              <a:off x="439603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1357" name="tx1357"/>
            <p:cNvSpPr/>
            <p:nvPr/>
          </p:nvSpPr>
          <p:spPr>
            <a:xfrm>
              <a:off x="465581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1358" name="tx1358"/>
            <p:cNvSpPr/>
            <p:nvPr/>
          </p:nvSpPr>
          <p:spPr>
            <a:xfrm>
              <a:off x="491560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359" name="tx1359"/>
            <p:cNvSpPr/>
            <p:nvPr/>
          </p:nvSpPr>
          <p:spPr>
            <a:xfrm>
              <a:off x="517538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1360" name="tx1360"/>
            <p:cNvSpPr/>
            <p:nvPr/>
          </p:nvSpPr>
          <p:spPr>
            <a:xfrm>
              <a:off x="543516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361" name="tx1361"/>
            <p:cNvSpPr/>
            <p:nvPr/>
          </p:nvSpPr>
          <p:spPr>
            <a:xfrm>
              <a:off x="569495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362" name="tx1362"/>
            <p:cNvSpPr/>
            <p:nvPr/>
          </p:nvSpPr>
          <p:spPr>
            <a:xfrm>
              <a:off x="595473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363" name="tx1363"/>
            <p:cNvSpPr/>
            <p:nvPr/>
          </p:nvSpPr>
          <p:spPr>
            <a:xfrm>
              <a:off x="621452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364" name="tx1364"/>
            <p:cNvSpPr/>
            <p:nvPr/>
          </p:nvSpPr>
          <p:spPr>
            <a:xfrm>
              <a:off x="647430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1365" name="tx1365"/>
            <p:cNvSpPr/>
            <p:nvPr/>
          </p:nvSpPr>
          <p:spPr>
            <a:xfrm>
              <a:off x="673408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366" name="tx1366"/>
            <p:cNvSpPr/>
            <p:nvPr/>
          </p:nvSpPr>
          <p:spPr>
            <a:xfrm>
              <a:off x="699387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367" name="tx1367"/>
            <p:cNvSpPr/>
            <p:nvPr/>
          </p:nvSpPr>
          <p:spPr>
            <a:xfrm>
              <a:off x="725365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368" name="tx1368"/>
            <p:cNvSpPr/>
            <p:nvPr/>
          </p:nvSpPr>
          <p:spPr>
            <a:xfrm>
              <a:off x="751344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1369" name="tx1369"/>
            <p:cNvSpPr/>
            <p:nvPr/>
          </p:nvSpPr>
          <p:spPr>
            <a:xfrm>
              <a:off x="7773224"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1370" name="tx1370"/>
            <p:cNvSpPr/>
            <p:nvPr/>
          </p:nvSpPr>
          <p:spPr>
            <a:xfrm>
              <a:off x="803300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1371" name="tx1371"/>
            <p:cNvSpPr/>
            <p:nvPr/>
          </p:nvSpPr>
          <p:spPr>
            <a:xfrm>
              <a:off x="829279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372" name="tx1372"/>
            <p:cNvSpPr/>
            <p:nvPr/>
          </p:nvSpPr>
          <p:spPr>
            <a:xfrm>
              <a:off x="855257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1373" name="tx1373"/>
            <p:cNvSpPr/>
            <p:nvPr/>
          </p:nvSpPr>
          <p:spPr>
            <a:xfrm>
              <a:off x="205797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74" name="tx1374"/>
            <p:cNvSpPr/>
            <p:nvPr/>
          </p:nvSpPr>
          <p:spPr>
            <a:xfrm>
              <a:off x="231776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375" name="tx1375"/>
            <p:cNvSpPr/>
            <p:nvPr/>
          </p:nvSpPr>
          <p:spPr>
            <a:xfrm>
              <a:off x="257754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76" name="tx1376"/>
            <p:cNvSpPr/>
            <p:nvPr/>
          </p:nvSpPr>
          <p:spPr>
            <a:xfrm>
              <a:off x="283733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77" name="tx1377"/>
            <p:cNvSpPr/>
            <p:nvPr/>
          </p:nvSpPr>
          <p:spPr>
            <a:xfrm>
              <a:off x="309711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378" name="tx1378"/>
            <p:cNvSpPr/>
            <p:nvPr/>
          </p:nvSpPr>
          <p:spPr>
            <a:xfrm>
              <a:off x="335689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379" name="tx1379"/>
            <p:cNvSpPr/>
            <p:nvPr/>
          </p:nvSpPr>
          <p:spPr>
            <a:xfrm>
              <a:off x="361668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380" name="tx1380"/>
            <p:cNvSpPr/>
            <p:nvPr/>
          </p:nvSpPr>
          <p:spPr>
            <a:xfrm>
              <a:off x="387646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381" name="tx1381"/>
            <p:cNvSpPr/>
            <p:nvPr/>
          </p:nvSpPr>
          <p:spPr>
            <a:xfrm>
              <a:off x="413625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382" name="tx1382"/>
            <p:cNvSpPr/>
            <p:nvPr/>
          </p:nvSpPr>
          <p:spPr>
            <a:xfrm>
              <a:off x="439603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3" name="tx1383"/>
            <p:cNvSpPr/>
            <p:nvPr/>
          </p:nvSpPr>
          <p:spPr>
            <a:xfrm>
              <a:off x="465581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4" name="tx1384"/>
            <p:cNvSpPr/>
            <p:nvPr/>
          </p:nvSpPr>
          <p:spPr>
            <a:xfrm>
              <a:off x="491560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85" name="tx1385"/>
            <p:cNvSpPr/>
            <p:nvPr/>
          </p:nvSpPr>
          <p:spPr>
            <a:xfrm>
              <a:off x="517538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86" name="tx1386"/>
            <p:cNvSpPr/>
            <p:nvPr/>
          </p:nvSpPr>
          <p:spPr>
            <a:xfrm>
              <a:off x="543516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87" name="tx1387"/>
            <p:cNvSpPr/>
            <p:nvPr/>
          </p:nvSpPr>
          <p:spPr>
            <a:xfrm>
              <a:off x="5694953"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388" name="tx1388"/>
            <p:cNvSpPr/>
            <p:nvPr/>
          </p:nvSpPr>
          <p:spPr>
            <a:xfrm>
              <a:off x="5954737"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89" name="tx1389"/>
            <p:cNvSpPr/>
            <p:nvPr/>
          </p:nvSpPr>
          <p:spPr>
            <a:xfrm>
              <a:off x="6214521"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90" name="tx1390"/>
            <p:cNvSpPr/>
            <p:nvPr/>
          </p:nvSpPr>
          <p:spPr>
            <a:xfrm>
              <a:off x="6474305"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391" name="tx1391"/>
            <p:cNvSpPr/>
            <p:nvPr/>
          </p:nvSpPr>
          <p:spPr>
            <a:xfrm>
              <a:off x="6734089"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392" name="tx1392"/>
            <p:cNvSpPr/>
            <p:nvPr/>
          </p:nvSpPr>
          <p:spPr>
            <a:xfrm>
              <a:off x="699387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93" name="tx1393"/>
            <p:cNvSpPr/>
            <p:nvPr/>
          </p:nvSpPr>
          <p:spPr>
            <a:xfrm>
              <a:off x="725365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394" name="tx1394"/>
            <p:cNvSpPr/>
            <p:nvPr/>
          </p:nvSpPr>
          <p:spPr>
            <a:xfrm>
              <a:off x="7513440"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95" name="tx1395"/>
            <p:cNvSpPr/>
            <p:nvPr/>
          </p:nvSpPr>
          <p:spPr>
            <a:xfrm>
              <a:off x="7773224"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396" name="tx1396"/>
            <p:cNvSpPr/>
            <p:nvPr/>
          </p:nvSpPr>
          <p:spPr>
            <a:xfrm>
              <a:off x="8033008"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97" name="tx1397"/>
            <p:cNvSpPr/>
            <p:nvPr/>
          </p:nvSpPr>
          <p:spPr>
            <a:xfrm>
              <a:off x="8292792"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398" name="tx1398"/>
            <p:cNvSpPr/>
            <p:nvPr/>
          </p:nvSpPr>
          <p:spPr>
            <a:xfrm>
              <a:off x="8552576" y="40270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399" name="tx1399"/>
            <p:cNvSpPr/>
            <p:nvPr/>
          </p:nvSpPr>
          <p:spPr>
            <a:xfrm>
              <a:off x="205797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00" name="tx1400"/>
            <p:cNvSpPr/>
            <p:nvPr/>
          </p:nvSpPr>
          <p:spPr>
            <a:xfrm>
              <a:off x="231776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401" name="tx1401"/>
            <p:cNvSpPr/>
            <p:nvPr/>
          </p:nvSpPr>
          <p:spPr>
            <a:xfrm>
              <a:off x="257754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02" name="tx1402"/>
            <p:cNvSpPr/>
            <p:nvPr/>
          </p:nvSpPr>
          <p:spPr>
            <a:xfrm>
              <a:off x="283733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403" name="tx1403"/>
            <p:cNvSpPr/>
            <p:nvPr/>
          </p:nvSpPr>
          <p:spPr>
            <a:xfrm>
              <a:off x="309711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04" name="tx1404"/>
            <p:cNvSpPr/>
            <p:nvPr/>
          </p:nvSpPr>
          <p:spPr>
            <a:xfrm>
              <a:off x="335689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405" name="tx1405"/>
            <p:cNvSpPr/>
            <p:nvPr/>
          </p:nvSpPr>
          <p:spPr>
            <a:xfrm>
              <a:off x="361668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406" name="tx1406"/>
            <p:cNvSpPr/>
            <p:nvPr/>
          </p:nvSpPr>
          <p:spPr>
            <a:xfrm>
              <a:off x="387646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407" name="tx1407"/>
            <p:cNvSpPr/>
            <p:nvPr/>
          </p:nvSpPr>
          <p:spPr>
            <a:xfrm>
              <a:off x="413625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08" name="tx1408"/>
            <p:cNvSpPr/>
            <p:nvPr/>
          </p:nvSpPr>
          <p:spPr>
            <a:xfrm>
              <a:off x="439603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09" name="tx1409"/>
            <p:cNvSpPr/>
            <p:nvPr/>
          </p:nvSpPr>
          <p:spPr>
            <a:xfrm>
              <a:off x="465581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10" name="tx1410"/>
            <p:cNvSpPr/>
            <p:nvPr/>
          </p:nvSpPr>
          <p:spPr>
            <a:xfrm>
              <a:off x="491560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11" name="tx1411"/>
            <p:cNvSpPr/>
            <p:nvPr/>
          </p:nvSpPr>
          <p:spPr>
            <a:xfrm>
              <a:off x="517538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12" name="tx1412"/>
            <p:cNvSpPr/>
            <p:nvPr/>
          </p:nvSpPr>
          <p:spPr>
            <a:xfrm>
              <a:off x="543516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13" name="tx1413"/>
            <p:cNvSpPr/>
            <p:nvPr/>
          </p:nvSpPr>
          <p:spPr>
            <a:xfrm>
              <a:off x="5694953"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14" name="tx1414"/>
            <p:cNvSpPr/>
            <p:nvPr/>
          </p:nvSpPr>
          <p:spPr>
            <a:xfrm>
              <a:off x="5954737"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15" name="tx1415"/>
            <p:cNvSpPr/>
            <p:nvPr/>
          </p:nvSpPr>
          <p:spPr>
            <a:xfrm>
              <a:off x="6214521"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16" name="tx1416"/>
            <p:cNvSpPr/>
            <p:nvPr/>
          </p:nvSpPr>
          <p:spPr>
            <a:xfrm>
              <a:off x="6474305"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17" name="tx1417"/>
            <p:cNvSpPr/>
            <p:nvPr/>
          </p:nvSpPr>
          <p:spPr>
            <a:xfrm>
              <a:off x="6734089"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18" name="tx1418"/>
            <p:cNvSpPr/>
            <p:nvPr/>
          </p:nvSpPr>
          <p:spPr>
            <a:xfrm>
              <a:off x="699387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19" name="tx1419"/>
            <p:cNvSpPr/>
            <p:nvPr/>
          </p:nvSpPr>
          <p:spPr>
            <a:xfrm>
              <a:off x="725365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20" name="tx1420"/>
            <p:cNvSpPr/>
            <p:nvPr/>
          </p:nvSpPr>
          <p:spPr>
            <a:xfrm>
              <a:off x="7513440"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21" name="tx1421"/>
            <p:cNvSpPr/>
            <p:nvPr/>
          </p:nvSpPr>
          <p:spPr>
            <a:xfrm>
              <a:off x="7773224"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422" name="tx1422"/>
            <p:cNvSpPr/>
            <p:nvPr/>
          </p:nvSpPr>
          <p:spPr>
            <a:xfrm>
              <a:off x="8033008"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23" name="tx1423"/>
            <p:cNvSpPr/>
            <p:nvPr/>
          </p:nvSpPr>
          <p:spPr>
            <a:xfrm>
              <a:off x="8292792"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24" name="tx1424"/>
            <p:cNvSpPr/>
            <p:nvPr/>
          </p:nvSpPr>
          <p:spPr>
            <a:xfrm>
              <a:off x="8552576" y="25687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25" name="tx1425"/>
            <p:cNvSpPr/>
            <p:nvPr/>
          </p:nvSpPr>
          <p:spPr>
            <a:xfrm>
              <a:off x="205797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26" name="tx1426"/>
            <p:cNvSpPr/>
            <p:nvPr/>
          </p:nvSpPr>
          <p:spPr>
            <a:xfrm>
              <a:off x="231776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27" name="tx1427"/>
            <p:cNvSpPr/>
            <p:nvPr/>
          </p:nvSpPr>
          <p:spPr>
            <a:xfrm>
              <a:off x="257754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28" name="tx1428"/>
            <p:cNvSpPr/>
            <p:nvPr/>
          </p:nvSpPr>
          <p:spPr>
            <a:xfrm>
              <a:off x="283733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29" name="tx1429"/>
            <p:cNvSpPr/>
            <p:nvPr/>
          </p:nvSpPr>
          <p:spPr>
            <a:xfrm>
              <a:off x="309711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0" name="tx1430"/>
            <p:cNvSpPr/>
            <p:nvPr/>
          </p:nvSpPr>
          <p:spPr>
            <a:xfrm>
              <a:off x="335689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1" name="tx1431"/>
            <p:cNvSpPr/>
            <p:nvPr/>
          </p:nvSpPr>
          <p:spPr>
            <a:xfrm>
              <a:off x="361668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2" name="tx1432"/>
            <p:cNvSpPr/>
            <p:nvPr/>
          </p:nvSpPr>
          <p:spPr>
            <a:xfrm>
              <a:off x="387646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3" name="tx1433"/>
            <p:cNvSpPr/>
            <p:nvPr/>
          </p:nvSpPr>
          <p:spPr>
            <a:xfrm>
              <a:off x="413625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4" name="tx1434"/>
            <p:cNvSpPr/>
            <p:nvPr/>
          </p:nvSpPr>
          <p:spPr>
            <a:xfrm>
              <a:off x="439603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35" name="tx1435"/>
            <p:cNvSpPr/>
            <p:nvPr/>
          </p:nvSpPr>
          <p:spPr>
            <a:xfrm>
              <a:off x="465581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36" name="tx1436"/>
            <p:cNvSpPr/>
            <p:nvPr/>
          </p:nvSpPr>
          <p:spPr>
            <a:xfrm>
              <a:off x="491560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37" name="tx1437"/>
            <p:cNvSpPr/>
            <p:nvPr/>
          </p:nvSpPr>
          <p:spPr>
            <a:xfrm>
              <a:off x="517538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38" name="tx1438"/>
            <p:cNvSpPr/>
            <p:nvPr/>
          </p:nvSpPr>
          <p:spPr>
            <a:xfrm>
              <a:off x="543516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439" name="tx1439"/>
            <p:cNvSpPr/>
            <p:nvPr/>
          </p:nvSpPr>
          <p:spPr>
            <a:xfrm>
              <a:off x="5694953"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40" name="tx1440"/>
            <p:cNvSpPr/>
            <p:nvPr/>
          </p:nvSpPr>
          <p:spPr>
            <a:xfrm>
              <a:off x="5954737"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41" name="tx1441"/>
            <p:cNvSpPr/>
            <p:nvPr/>
          </p:nvSpPr>
          <p:spPr>
            <a:xfrm>
              <a:off x="6214521"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42" name="tx1442"/>
            <p:cNvSpPr/>
            <p:nvPr/>
          </p:nvSpPr>
          <p:spPr>
            <a:xfrm>
              <a:off x="6474305"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443" name="tx1443"/>
            <p:cNvSpPr/>
            <p:nvPr/>
          </p:nvSpPr>
          <p:spPr>
            <a:xfrm>
              <a:off x="6734089"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44" name="tx1444"/>
            <p:cNvSpPr/>
            <p:nvPr/>
          </p:nvSpPr>
          <p:spPr>
            <a:xfrm>
              <a:off x="699387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445" name="tx1445"/>
            <p:cNvSpPr/>
            <p:nvPr/>
          </p:nvSpPr>
          <p:spPr>
            <a:xfrm>
              <a:off x="725365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46" name="tx1446"/>
            <p:cNvSpPr/>
            <p:nvPr/>
          </p:nvSpPr>
          <p:spPr>
            <a:xfrm>
              <a:off x="7513440"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47" name="tx1447"/>
            <p:cNvSpPr/>
            <p:nvPr/>
          </p:nvSpPr>
          <p:spPr>
            <a:xfrm>
              <a:off x="7773224"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48" name="tx1448"/>
            <p:cNvSpPr/>
            <p:nvPr/>
          </p:nvSpPr>
          <p:spPr>
            <a:xfrm>
              <a:off x="8033008"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449" name="tx1449"/>
            <p:cNvSpPr/>
            <p:nvPr/>
          </p:nvSpPr>
          <p:spPr>
            <a:xfrm>
              <a:off x="8292792"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50" name="tx1450"/>
            <p:cNvSpPr/>
            <p:nvPr/>
          </p:nvSpPr>
          <p:spPr>
            <a:xfrm>
              <a:off x="8552576" y="38944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451" name="tx1451"/>
            <p:cNvSpPr/>
            <p:nvPr/>
          </p:nvSpPr>
          <p:spPr>
            <a:xfrm>
              <a:off x="205797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452" name="tx1452"/>
            <p:cNvSpPr/>
            <p:nvPr/>
          </p:nvSpPr>
          <p:spPr>
            <a:xfrm>
              <a:off x="231776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3" name="tx1453"/>
            <p:cNvSpPr/>
            <p:nvPr/>
          </p:nvSpPr>
          <p:spPr>
            <a:xfrm>
              <a:off x="257754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54" name="tx1454"/>
            <p:cNvSpPr/>
            <p:nvPr/>
          </p:nvSpPr>
          <p:spPr>
            <a:xfrm>
              <a:off x="283733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55" name="tx1455"/>
            <p:cNvSpPr/>
            <p:nvPr/>
          </p:nvSpPr>
          <p:spPr>
            <a:xfrm>
              <a:off x="309711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456" name="tx1456"/>
            <p:cNvSpPr/>
            <p:nvPr/>
          </p:nvSpPr>
          <p:spPr>
            <a:xfrm>
              <a:off x="335689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57" name="tx1457"/>
            <p:cNvSpPr/>
            <p:nvPr/>
          </p:nvSpPr>
          <p:spPr>
            <a:xfrm>
              <a:off x="361668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58" name="tx1458"/>
            <p:cNvSpPr/>
            <p:nvPr/>
          </p:nvSpPr>
          <p:spPr>
            <a:xfrm>
              <a:off x="387646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59" name="tx1459"/>
            <p:cNvSpPr/>
            <p:nvPr/>
          </p:nvSpPr>
          <p:spPr>
            <a:xfrm>
              <a:off x="413625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0" name="tx1460"/>
            <p:cNvSpPr/>
            <p:nvPr/>
          </p:nvSpPr>
          <p:spPr>
            <a:xfrm>
              <a:off x="439603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1" name="tx1461"/>
            <p:cNvSpPr/>
            <p:nvPr/>
          </p:nvSpPr>
          <p:spPr>
            <a:xfrm>
              <a:off x="465581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2" name="tx1462"/>
            <p:cNvSpPr/>
            <p:nvPr/>
          </p:nvSpPr>
          <p:spPr>
            <a:xfrm>
              <a:off x="491560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3" name="tx1463"/>
            <p:cNvSpPr/>
            <p:nvPr/>
          </p:nvSpPr>
          <p:spPr>
            <a:xfrm>
              <a:off x="517538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4" name="tx1464"/>
            <p:cNvSpPr/>
            <p:nvPr/>
          </p:nvSpPr>
          <p:spPr>
            <a:xfrm>
              <a:off x="543516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5" name="tx1465"/>
            <p:cNvSpPr/>
            <p:nvPr/>
          </p:nvSpPr>
          <p:spPr>
            <a:xfrm>
              <a:off x="5694953"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6" name="tx1466"/>
            <p:cNvSpPr/>
            <p:nvPr/>
          </p:nvSpPr>
          <p:spPr>
            <a:xfrm>
              <a:off x="5954737"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7" name="tx1467"/>
            <p:cNvSpPr/>
            <p:nvPr/>
          </p:nvSpPr>
          <p:spPr>
            <a:xfrm>
              <a:off x="6214521"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8" name="tx1468"/>
            <p:cNvSpPr/>
            <p:nvPr/>
          </p:nvSpPr>
          <p:spPr>
            <a:xfrm>
              <a:off x="6474305"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69" name="tx1469"/>
            <p:cNvSpPr/>
            <p:nvPr/>
          </p:nvSpPr>
          <p:spPr>
            <a:xfrm>
              <a:off x="6734089"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0" name="tx1470"/>
            <p:cNvSpPr/>
            <p:nvPr/>
          </p:nvSpPr>
          <p:spPr>
            <a:xfrm>
              <a:off x="699387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1" name="tx1471"/>
            <p:cNvSpPr/>
            <p:nvPr/>
          </p:nvSpPr>
          <p:spPr>
            <a:xfrm>
              <a:off x="725365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2" name="tx1472"/>
            <p:cNvSpPr/>
            <p:nvPr/>
          </p:nvSpPr>
          <p:spPr>
            <a:xfrm>
              <a:off x="7513440"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3" name="tx1473"/>
            <p:cNvSpPr/>
            <p:nvPr/>
          </p:nvSpPr>
          <p:spPr>
            <a:xfrm>
              <a:off x="7773224"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4" name="tx1474"/>
            <p:cNvSpPr/>
            <p:nvPr/>
          </p:nvSpPr>
          <p:spPr>
            <a:xfrm>
              <a:off x="8033008"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75" name="tx1475"/>
            <p:cNvSpPr/>
            <p:nvPr/>
          </p:nvSpPr>
          <p:spPr>
            <a:xfrm>
              <a:off x="8292792"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76" name="tx1476"/>
            <p:cNvSpPr/>
            <p:nvPr/>
          </p:nvSpPr>
          <p:spPr>
            <a:xfrm>
              <a:off x="8552576" y="2436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477" name="tx1477"/>
            <p:cNvSpPr/>
            <p:nvPr/>
          </p:nvSpPr>
          <p:spPr>
            <a:xfrm>
              <a:off x="205797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78" name="tx1478"/>
            <p:cNvSpPr/>
            <p:nvPr/>
          </p:nvSpPr>
          <p:spPr>
            <a:xfrm>
              <a:off x="231776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79" name="tx1479"/>
            <p:cNvSpPr/>
            <p:nvPr/>
          </p:nvSpPr>
          <p:spPr>
            <a:xfrm>
              <a:off x="257754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80" name="tx1480"/>
            <p:cNvSpPr/>
            <p:nvPr/>
          </p:nvSpPr>
          <p:spPr>
            <a:xfrm>
              <a:off x="283733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81" name="tx1481"/>
            <p:cNvSpPr/>
            <p:nvPr/>
          </p:nvSpPr>
          <p:spPr>
            <a:xfrm>
              <a:off x="309711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82" name="tx1482"/>
            <p:cNvSpPr/>
            <p:nvPr/>
          </p:nvSpPr>
          <p:spPr>
            <a:xfrm>
              <a:off x="335689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483" name="tx1483"/>
            <p:cNvSpPr/>
            <p:nvPr/>
          </p:nvSpPr>
          <p:spPr>
            <a:xfrm>
              <a:off x="361668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84" name="tx1484"/>
            <p:cNvSpPr/>
            <p:nvPr/>
          </p:nvSpPr>
          <p:spPr>
            <a:xfrm>
              <a:off x="387646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85" name="tx1485"/>
            <p:cNvSpPr/>
            <p:nvPr/>
          </p:nvSpPr>
          <p:spPr>
            <a:xfrm>
              <a:off x="413625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86" name="tx1486"/>
            <p:cNvSpPr/>
            <p:nvPr/>
          </p:nvSpPr>
          <p:spPr>
            <a:xfrm>
              <a:off x="439603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487" name="tx1487"/>
            <p:cNvSpPr/>
            <p:nvPr/>
          </p:nvSpPr>
          <p:spPr>
            <a:xfrm>
              <a:off x="465581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88" name="tx1488"/>
            <p:cNvSpPr/>
            <p:nvPr/>
          </p:nvSpPr>
          <p:spPr>
            <a:xfrm>
              <a:off x="491560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89" name="tx1489"/>
            <p:cNvSpPr/>
            <p:nvPr/>
          </p:nvSpPr>
          <p:spPr>
            <a:xfrm>
              <a:off x="517538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90" name="tx1490"/>
            <p:cNvSpPr/>
            <p:nvPr/>
          </p:nvSpPr>
          <p:spPr>
            <a:xfrm>
              <a:off x="543516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91" name="tx1491"/>
            <p:cNvSpPr/>
            <p:nvPr/>
          </p:nvSpPr>
          <p:spPr>
            <a:xfrm>
              <a:off x="5694953"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492" name="tx1492"/>
            <p:cNvSpPr/>
            <p:nvPr/>
          </p:nvSpPr>
          <p:spPr>
            <a:xfrm>
              <a:off x="5954737"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493" name="tx1493"/>
            <p:cNvSpPr/>
            <p:nvPr/>
          </p:nvSpPr>
          <p:spPr>
            <a:xfrm>
              <a:off x="6214521"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494" name="tx1494"/>
            <p:cNvSpPr/>
            <p:nvPr/>
          </p:nvSpPr>
          <p:spPr>
            <a:xfrm>
              <a:off x="6474305"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95" name="tx1495"/>
            <p:cNvSpPr/>
            <p:nvPr/>
          </p:nvSpPr>
          <p:spPr>
            <a:xfrm>
              <a:off x="6734089"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496" name="tx1496"/>
            <p:cNvSpPr/>
            <p:nvPr/>
          </p:nvSpPr>
          <p:spPr>
            <a:xfrm>
              <a:off x="699387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497" name="tx1497"/>
            <p:cNvSpPr/>
            <p:nvPr/>
          </p:nvSpPr>
          <p:spPr>
            <a:xfrm>
              <a:off x="725365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498" name="tx1498"/>
            <p:cNvSpPr/>
            <p:nvPr/>
          </p:nvSpPr>
          <p:spPr>
            <a:xfrm>
              <a:off x="7513440"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499" name="tx1499"/>
            <p:cNvSpPr/>
            <p:nvPr/>
          </p:nvSpPr>
          <p:spPr>
            <a:xfrm>
              <a:off x="7773224"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500" name="tx1500"/>
            <p:cNvSpPr/>
            <p:nvPr/>
          </p:nvSpPr>
          <p:spPr>
            <a:xfrm>
              <a:off x="8033008"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01" name="tx1501"/>
            <p:cNvSpPr/>
            <p:nvPr/>
          </p:nvSpPr>
          <p:spPr>
            <a:xfrm>
              <a:off x="8292792"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02" name="tx1502"/>
            <p:cNvSpPr/>
            <p:nvPr/>
          </p:nvSpPr>
          <p:spPr>
            <a:xfrm>
              <a:off x="8552576" y="41595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503" name="tx1503"/>
            <p:cNvSpPr/>
            <p:nvPr/>
          </p:nvSpPr>
          <p:spPr>
            <a:xfrm>
              <a:off x="205797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04" name="tx1504"/>
            <p:cNvSpPr/>
            <p:nvPr/>
          </p:nvSpPr>
          <p:spPr>
            <a:xfrm>
              <a:off x="231776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05" name="tx1505"/>
            <p:cNvSpPr/>
            <p:nvPr/>
          </p:nvSpPr>
          <p:spPr>
            <a:xfrm>
              <a:off x="257754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06" name="tx1506"/>
            <p:cNvSpPr/>
            <p:nvPr/>
          </p:nvSpPr>
          <p:spPr>
            <a:xfrm>
              <a:off x="283733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07" name="tx1507"/>
            <p:cNvSpPr/>
            <p:nvPr/>
          </p:nvSpPr>
          <p:spPr>
            <a:xfrm>
              <a:off x="309711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08" name="tx1508"/>
            <p:cNvSpPr/>
            <p:nvPr/>
          </p:nvSpPr>
          <p:spPr>
            <a:xfrm>
              <a:off x="335689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09" name="tx1509"/>
            <p:cNvSpPr/>
            <p:nvPr/>
          </p:nvSpPr>
          <p:spPr>
            <a:xfrm>
              <a:off x="361668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0" name="tx1510"/>
            <p:cNvSpPr/>
            <p:nvPr/>
          </p:nvSpPr>
          <p:spPr>
            <a:xfrm>
              <a:off x="387646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1" name="tx1511"/>
            <p:cNvSpPr/>
            <p:nvPr/>
          </p:nvSpPr>
          <p:spPr>
            <a:xfrm>
              <a:off x="413625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2" name="tx1512"/>
            <p:cNvSpPr/>
            <p:nvPr/>
          </p:nvSpPr>
          <p:spPr>
            <a:xfrm>
              <a:off x="439603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3" name="tx1513"/>
            <p:cNvSpPr/>
            <p:nvPr/>
          </p:nvSpPr>
          <p:spPr>
            <a:xfrm>
              <a:off x="465581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14" name="tx1514"/>
            <p:cNvSpPr/>
            <p:nvPr/>
          </p:nvSpPr>
          <p:spPr>
            <a:xfrm>
              <a:off x="491560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15" name="tx1515"/>
            <p:cNvSpPr/>
            <p:nvPr/>
          </p:nvSpPr>
          <p:spPr>
            <a:xfrm>
              <a:off x="517538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16" name="tx1516"/>
            <p:cNvSpPr/>
            <p:nvPr/>
          </p:nvSpPr>
          <p:spPr>
            <a:xfrm>
              <a:off x="543516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17" name="tx1517"/>
            <p:cNvSpPr/>
            <p:nvPr/>
          </p:nvSpPr>
          <p:spPr>
            <a:xfrm>
              <a:off x="5694953"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18" name="tx1518"/>
            <p:cNvSpPr/>
            <p:nvPr/>
          </p:nvSpPr>
          <p:spPr>
            <a:xfrm>
              <a:off x="5954737"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519" name="tx1519"/>
            <p:cNvSpPr/>
            <p:nvPr/>
          </p:nvSpPr>
          <p:spPr>
            <a:xfrm>
              <a:off x="6214521"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520" name="tx1520"/>
            <p:cNvSpPr/>
            <p:nvPr/>
          </p:nvSpPr>
          <p:spPr>
            <a:xfrm>
              <a:off x="6474305"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21" name="tx1521"/>
            <p:cNvSpPr/>
            <p:nvPr/>
          </p:nvSpPr>
          <p:spPr>
            <a:xfrm>
              <a:off x="6734089"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22" name="tx1522"/>
            <p:cNvSpPr/>
            <p:nvPr/>
          </p:nvSpPr>
          <p:spPr>
            <a:xfrm>
              <a:off x="699387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523" name="tx1523"/>
            <p:cNvSpPr/>
            <p:nvPr/>
          </p:nvSpPr>
          <p:spPr>
            <a:xfrm>
              <a:off x="725365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524" name="tx1524"/>
            <p:cNvSpPr/>
            <p:nvPr/>
          </p:nvSpPr>
          <p:spPr>
            <a:xfrm>
              <a:off x="7513440"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525" name="tx1525"/>
            <p:cNvSpPr/>
            <p:nvPr/>
          </p:nvSpPr>
          <p:spPr>
            <a:xfrm>
              <a:off x="8033008"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526" name="tx1526"/>
            <p:cNvSpPr/>
            <p:nvPr/>
          </p:nvSpPr>
          <p:spPr>
            <a:xfrm>
              <a:off x="8292792"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27" name="tx1527"/>
            <p:cNvSpPr/>
            <p:nvPr/>
          </p:nvSpPr>
          <p:spPr>
            <a:xfrm>
              <a:off x="8552576"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28" name="tx1528"/>
            <p:cNvSpPr/>
            <p:nvPr/>
          </p:nvSpPr>
          <p:spPr>
            <a:xfrm>
              <a:off x="205797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29" name="tx1529"/>
            <p:cNvSpPr/>
            <p:nvPr/>
          </p:nvSpPr>
          <p:spPr>
            <a:xfrm>
              <a:off x="231776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30" name="tx1530"/>
            <p:cNvSpPr/>
            <p:nvPr/>
          </p:nvSpPr>
          <p:spPr>
            <a:xfrm>
              <a:off x="257754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31" name="tx1531"/>
            <p:cNvSpPr/>
            <p:nvPr/>
          </p:nvSpPr>
          <p:spPr>
            <a:xfrm>
              <a:off x="283733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32" name="tx1532"/>
            <p:cNvSpPr/>
            <p:nvPr/>
          </p:nvSpPr>
          <p:spPr>
            <a:xfrm>
              <a:off x="309711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533" name="tx1533"/>
            <p:cNvSpPr/>
            <p:nvPr/>
          </p:nvSpPr>
          <p:spPr>
            <a:xfrm>
              <a:off x="335689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534" name="tx1534"/>
            <p:cNvSpPr/>
            <p:nvPr/>
          </p:nvSpPr>
          <p:spPr>
            <a:xfrm>
              <a:off x="361668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35" name="tx1535"/>
            <p:cNvSpPr/>
            <p:nvPr/>
          </p:nvSpPr>
          <p:spPr>
            <a:xfrm>
              <a:off x="387646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36" name="tx1536"/>
            <p:cNvSpPr/>
            <p:nvPr/>
          </p:nvSpPr>
          <p:spPr>
            <a:xfrm>
              <a:off x="413625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37" name="tx1537"/>
            <p:cNvSpPr/>
            <p:nvPr/>
          </p:nvSpPr>
          <p:spPr>
            <a:xfrm>
              <a:off x="439603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38" name="tx1538"/>
            <p:cNvSpPr/>
            <p:nvPr/>
          </p:nvSpPr>
          <p:spPr>
            <a:xfrm>
              <a:off x="465581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39" name="tx1539"/>
            <p:cNvSpPr/>
            <p:nvPr/>
          </p:nvSpPr>
          <p:spPr>
            <a:xfrm>
              <a:off x="491560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40" name="tx1540"/>
            <p:cNvSpPr/>
            <p:nvPr/>
          </p:nvSpPr>
          <p:spPr>
            <a:xfrm>
              <a:off x="517538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41" name="tx1541"/>
            <p:cNvSpPr/>
            <p:nvPr/>
          </p:nvSpPr>
          <p:spPr>
            <a:xfrm>
              <a:off x="543516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542" name="tx1542"/>
            <p:cNvSpPr/>
            <p:nvPr/>
          </p:nvSpPr>
          <p:spPr>
            <a:xfrm>
              <a:off x="5694953"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43" name="tx1543"/>
            <p:cNvSpPr/>
            <p:nvPr/>
          </p:nvSpPr>
          <p:spPr>
            <a:xfrm>
              <a:off x="5954737"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544" name="tx1544"/>
            <p:cNvSpPr/>
            <p:nvPr/>
          </p:nvSpPr>
          <p:spPr>
            <a:xfrm>
              <a:off x="6214521"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45" name="tx1545"/>
            <p:cNvSpPr/>
            <p:nvPr/>
          </p:nvSpPr>
          <p:spPr>
            <a:xfrm>
              <a:off x="6474305"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46" name="tx1546"/>
            <p:cNvSpPr/>
            <p:nvPr/>
          </p:nvSpPr>
          <p:spPr>
            <a:xfrm>
              <a:off x="6734089"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47" name="tx1547"/>
            <p:cNvSpPr/>
            <p:nvPr/>
          </p:nvSpPr>
          <p:spPr>
            <a:xfrm>
              <a:off x="699387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548" name="tx1548"/>
            <p:cNvSpPr/>
            <p:nvPr/>
          </p:nvSpPr>
          <p:spPr>
            <a:xfrm>
              <a:off x="725365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549" name="tx1549"/>
            <p:cNvSpPr/>
            <p:nvPr/>
          </p:nvSpPr>
          <p:spPr>
            <a:xfrm>
              <a:off x="7513440"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1550" name="tx1550"/>
            <p:cNvSpPr/>
            <p:nvPr/>
          </p:nvSpPr>
          <p:spPr>
            <a:xfrm>
              <a:off x="7773224"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551" name="tx1551"/>
            <p:cNvSpPr/>
            <p:nvPr/>
          </p:nvSpPr>
          <p:spPr>
            <a:xfrm>
              <a:off x="8033008"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52" name="tx1552"/>
            <p:cNvSpPr/>
            <p:nvPr/>
          </p:nvSpPr>
          <p:spPr>
            <a:xfrm>
              <a:off x="8292792"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53" name="tx1553"/>
            <p:cNvSpPr/>
            <p:nvPr/>
          </p:nvSpPr>
          <p:spPr>
            <a:xfrm>
              <a:off x="8552576" y="45572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554" name="tx1554"/>
            <p:cNvSpPr/>
            <p:nvPr/>
          </p:nvSpPr>
          <p:spPr>
            <a:xfrm>
              <a:off x="205797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5" name="tx1555"/>
            <p:cNvSpPr/>
            <p:nvPr/>
          </p:nvSpPr>
          <p:spPr>
            <a:xfrm>
              <a:off x="231776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56" name="tx1556"/>
            <p:cNvSpPr/>
            <p:nvPr/>
          </p:nvSpPr>
          <p:spPr>
            <a:xfrm>
              <a:off x="257754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57" name="tx1557"/>
            <p:cNvSpPr/>
            <p:nvPr/>
          </p:nvSpPr>
          <p:spPr>
            <a:xfrm>
              <a:off x="283733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58" name="tx1558"/>
            <p:cNvSpPr/>
            <p:nvPr/>
          </p:nvSpPr>
          <p:spPr>
            <a:xfrm>
              <a:off x="309711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59" name="tx1559"/>
            <p:cNvSpPr/>
            <p:nvPr/>
          </p:nvSpPr>
          <p:spPr>
            <a:xfrm>
              <a:off x="335689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0" name="tx1560"/>
            <p:cNvSpPr/>
            <p:nvPr/>
          </p:nvSpPr>
          <p:spPr>
            <a:xfrm>
              <a:off x="361668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1" name="tx1561"/>
            <p:cNvSpPr/>
            <p:nvPr/>
          </p:nvSpPr>
          <p:spPr>
            <a:xfrm>
              <a:off x="387646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2" name="tx1562"/>
            <p:cNvSpPr/>
            <p:nvPr/>
          </p:nvSpPr>
          <p:spPr>
            <a:xfrm>
              <a:off x="413625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3" name="tx1563"/>
            <p:cNvSpPr/>
            <p:nvPr/>
          </p:nvSpPr>
          <p:spPr>
            <a:xfrm>
              <a:off x="439603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4" name="tx1564"/>
            <p:cNvSpPr/>
            <p:nvPr/>
          </p:nvSpPr>
          <p:spPr>
            <a:xfrm>
              <a:off x="465581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5" name="tx1565"/>
            <p:cNvSpPr/>
            <p:nvPr/>
          </p:nvSpPr>
          <p:spPr>
            <a:xfrm>
              <a:off x="491560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6" name="tx1566"/>
            <p:cNvSpPr/>
            <p:nvPr/>
          </p:nvSpPr>
          <p:spPr>
            <a:xfrm>
              <a:off x="517538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67" name="tx1567"/>
            <p:cNvSpPr/>
            <p:nvPr/>
          </p:nvSpPr>
          <p:spPr>
            <a:xfrm>
              <a:off x="543516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68" name="tx1568"/>
            <p:cNvSpPr/>
            <p:nvPr/>
          </p:nvSpPr>
          <p:spPr>
            <a:xfrm>
              <a:off x="5694953"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69" name="tx1569"/>
            <p:cNvSpPr/>
            <p:nvPr/>
          </p:nvSpPr>
          <p:spPr>
            <a:xfrm>
              <a:off x="5954737"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0" name="tx1570"/>
            <p:cNvSpPr/>
            <p:nvPr/>
          </p:nvSpPr>
          <p:spPr>
            <a:xfrm>
              <a:off x="6214521"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71" name="tx1571"/>
            <p:cNvSpPr/>
            <p:nvPr/>
          </p:nvSpPr>
          <p:spPr>
            <a:xfrm>
              <a:off x="6474305"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72" name="tx1572"/>
            <p:cNvSpPr/>
            <p:nvPr/>
          </p:nvSpPr>
          <p:spPr>
            <a:xfrm>
              <a:off x="6734089"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73" name="tx1573"/>
            <p:cNvSpPr/>
            <p:nvPr/>
          </p:nvSpPr>
          <p:spPr>
            <a:xfrm>
              <a:off x="699387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74" name="tx1574"/>
            <p:cNvSpPr/>
            <p:nvPr/>
          </p:nvSpPr>
          <p:spPr>
            <a:xfrm>
              <a:off x="725365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5" name="tx1575"/>
            <p:cNvSpPr/>
            <p:nvPr/>
          </p:nvSpPr>
          <p:spPr>
            <a:xfrm>
              <a:off x="7513440"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576" name="tx1576"/>
            <p:cNvSpPr/>
            <p:nvPr/>
          </p:nvSpPr>
          <p:spPr>
            <a:xfrm>
              <a:off x="7773224"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7" name="tx1577"/>
            <p:cNvSpPr/>
            <p:nvPr/>
          </p:nvSpPr>
          <p:spPr>
            <a:xfrm>
              <a:off x="8033008"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8" name="tx1578"/>
            <p:cNvSpPr/>
            <p:nvPr/>
          </p:nvSpPr>
          <p:spPr>
            <a:xfrm>
              <a:off x="8292792"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79" name="tx1579"/>
            <p:cNvSpPr/>
            <p:nvPr/>
          </p:nvSpPr>
          <p:spPr>
            <a:xfrm>
              <a:off x="8552576" y="27013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580" name="tx1580"/>
            <p:cNvSpPr/>
            <p:nvPr/>
          </p:nvSpPr>
          <p:spPr>
            <a:xfrm>
              <a:off x="205797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581" name="tx1581"/>
            <p:cNvSpPr/>
            <p:nvPr/>
          </p:nvSpPr>
          <p:spPr>
            <a:xfrm>
              <a:off x="231776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582" name="tx1582"/>
            <p:cNvSpPr/>
            <p:nvPr/>
          </p:nvSpPr>
          <p:spPr>
            <a:xfrm>
              <a:off x="257754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583" name="tx1583"/>
            <p:cNvSpPr/>
            <p:nvPr/>
          </p:nvSpPr>
          <p:spPr>
            <a:xfrm>
              <a:off x="283733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584" name="tx1584"/>
            <p:cNvSpPr/>
            <p:nvPr/>
          </p:nvSpPr>
          <p:spPr>
            <a:xfrm>
              <a:off x="309711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85" name="tx1585"/>
            <p:cNvSpPr/>
            <p:nvPr/>
          </p:nvSpPr>
          <p:spPr>
            <a:xfrm>
              <a:off x="335689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86" name="tx1586"/>
            <p:cNvSpPr/>
            <p:nvPr/>
          </p:nvSpPr>
          <p:spPr>
            <a:xfrm>
              <a:off x="361668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87" name="tx1587"/>
            <p:cNvSpPr/>
            <p:nvPr/>
          </p:nvSpPr>
          <p:spPr>
            <a:xfrm>
              <a:off x="387646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588" name="tx1588"/>
            <p:cNvSpPr/>
            <p:nvPr/>
          </p:nvSpPr>
          <p:spPr>
            <a:xfrm>
              <a:off x="413625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89" name="tx1589"/>
            <p:cNvSpPr/>
            <p:nvPr/>
          </p:nvSpPr>
          <p:spPr>
            <a:xfrm>
              <a:off x="439603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0" name="tx1590"/>
            <p:cNvSpPr/>
            <p:nvPr/>
          </p:nvSpPr>
          <p:spPr>
            <a:xfrm>
              <a:off x="465581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591" name="tx1591"/>
            <p:cNvSpPr/>
            <p:nvPr/>
          </p:nvSpPr>
          <p:spPr>
            <a:xfrm>
              <a:off x="491560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592" name="tx1592"/>
            <p:cNvSpPr/>
            <p:nvPr/>
          </p:nvSpPr>
          <p:spPr>
            <a:xfrm>
              <a:off x="517538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3" name="tx1593"/>
            <p:cNvSpPr/>
            <p:nvPr/>
          </p:nvSpPr>
          <p:spPr>
            <a:xfrm>
              <a:off x="543516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4" name="tx1594"/>
            <p:cNvSpPr/>
            <p:nvPr/>
          </p:nvSpPr>
          <p:spPr>
            <a:xfrm>
              <a:off x="5694953"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5" name="tx1595"/>
            <p:cNvSpPr/>
            <p:nvPr/>
          </p:nvSpPr>
          <p:spPr>
            <a:xfrm>
              <a:off x="5954737"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596" name="tx1596"/>
            <p:cNvSpPr/>
            <p:nvPr/>
          </p:nvSpPr>
          <p:spPr>
            <a:xfrm>
              <a:off x="6214521"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597" name="tx1597"/>
            <p:cNvSpPr/>
            <p:nvPr/>
          </p:nvSpPr>
          <p:spPr>
            <a:xfrm>
              <a:off x="6474305"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598" name="tx1598"/>
            <p:cNvSpPr/>
            <p:nvPr/>
          </p:nvSpPr>
          <p:spPr>
            <a:xfrm>
              <a:off x="6734089"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599" name="tx1599"/>
            <p:cNvSpPr/>
            <p:nvPr/>
          </p:nvSpPr>
          <p:spPr>
            <a:xfrm>
              <a:off x="699387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00" name="tx1600"/>
            <p:cNvSpPr/>
            <p:nvPr/>
          </p:nvSpPr>
          <p:spPr>
            <a:xfrm>
              <a:off x="725365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01" name="tx1601"/>
            <p:cNvSpPr/>
            <p:nvPr/>
          </p:nvSpPr>
          <p:spPr>
            <a:xfrm>
              <a:off x="7513440"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02" name="tx1602"/>
            <p:cNvSpPr/>
            <p:nvPr/>
          </p:nvSpPr>
          <p:spPr>
            <a:xfrm>
              <a:off x="7773224"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03" name="tx1603"/>
            <p:cNvSpPr/>
            <p:nvPr/>
          </p:nvSpPr>
          <p:spPr>
            <a:xfrm>
              <a:off x="8033008"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604" name="tx1604"/>
            <p:cNvSpPr/>
            <p:nvPr/>
          </p:nvSpPr>
          <p:spPr>
            <a:xfrm>
              <a:off x="8292792"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605" name="tx1605"/>
            <p:cNvSpPr/>
            <p:nvPr/>
          </p:nvSpPr>
          <p:spPr>
            <a:xfrm>
              <a:off x="8552576" y="44247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06" name="tx1606"/>
            <p:cNvSpPr/>
            <p:nvPr/>
          </p:nvSpPr>
          <p:spPr>
            <a:xfrm>
              <a:off x="205797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07" name="tx1607"/>
            <p:cNvSpPr/>
            <p:nvPr/>
          </p:nvSpPr>
          <p:spPr>
            <a:xfrm>
              <a:off x="231776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608" name="tx1608"/>
            <p:cNvSpPr/>
            <p:nvPr/>
          </p:nvSpPr>
          <p:spPr>
            <a:xfrm>
              <a:off x="257754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09" name="tx1609"/>
            <p:cNvSpPr/>
            <p:nvPr/>
          </p:nvSpPr>
          <p:spPr>
            <a:xfrm>
              <a:off x="283733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10" name="tx1610"/>
            <p:cNvSpPr/>
            <p:nvPr/>
          </p:nvSpPr>
          <p:spPr>
            <a:xfrm>
              <a:off x="309711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1" name="tx1611"/>
            <p:cNvSpPr/>
            <p:nvPr/>
          </p:nvSpPr>
          <p:spPr>
            <a:xfrm>
              <a:off x="335689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12" name="tx1612"/>
            <p:cNvSpPr/>
            <p:nvPr/>
          </p:nvSpPr>
          <p:spPr>
            <a:xfrm>
              <a:off x="361668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3" name="tx1613"/>
            <p:cNvSpPr/>
            <p:nvPr/>
          </p:nvSpPr>
          <p:spPr>
            <a:xfrm>
              <a:off x="387646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4" name="tx1614"/>
            <p:cNvSpPr/>
            <p:nvPr/>
          </p:nvSpPr>
          <p:spPr>
            <a:xfrm>
              <a:off x="413625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5" name="tx1615"/>
            <p:cNvSpPr/>
            <p:nvPr/>
          </p:nvSpPr>
          <p:spPr>
            <a:xfrm>
              <a:off x="439603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6" name="tx1616"/>
            <p:cNvSpPr/>
            <p:nvPr/>
          </p:nvSpPr>
          <p:spPr>
            <a:xfrm>
              <a:off x="465581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17" name="tx1617"/>
            <p:cNvSpPr/>
            <p:nvPr/>
          </p:nvSpPr>
          <p:spPr>
            <a:xfrm>
              <a:off x="491560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618" name="tx1618"/>
            <p:cNvSpPr/>
            <p:nvPr/>
          </p:nvSpPr>
          <p:spPr>
            <a:xfrm>
              <a:off x="517538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19" name="tx1619"/>
            <p:cNvSpPr/>
            <p:nvPr/>
          </p:nvSpPr>
          <p:spPr>
            <a:xfrm>
              <a:off x="543516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0" name="tx1620"/>
            <p:cNvSpPr/>
            <p:nvPr/>
          </p:nvSpPr>
          <p:spPr>
            <a:xfrm>
              <a:off x="5694953"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1" name="tx1621"/>
            <p:cNvSpPr/>
            <p:nvPr/>
          </p:nvSpPr>
          <p:spPr>
            <a:xfrm>
              <a:off x="5954737"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2" name="tx1622"/>
            <p:cNvSpPr/>
            <p:nvPr/>
          </p:nvSpPr>
          <p:spPr>
            <a:xfrm>
              <a:off x="6214521"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3" name="tx1623"/>
            <p:cNvSpPr/>
            <p:nvPr/>
          </p:nvSpPr>
          <p:spPr>
            <a:xfrm>
              <a:off x="6474305"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4" name="tx1624"/>
            <p:cNvSpPr/>
            <p:nvPr/>
          </p:nvSpPr>
          <p:spPr>
            <a:xfrm>
              <a:off x="6734089"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5" name="tx1625"/>
            <p:cNvSpPr/>
            <p:nvPr/>
          </p:nvSpPr>
          <p:spPr>
            <a:xfrm>
              <a:off x="699387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6" name="tx1626"/>
            <p:cNvSpPr/>
            <p:nvPr/>
          </p:nvSpPr>
          <p:spPr>
            <a:xfrm>
              <a:off x="725365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7" name="tx1627"/>
            <p:cNvSpPr/>
            <p:nvPr/>
          </p:nvSpPr>
          <p:spPr>
            <a:xfrm>
              <a:off x="7513440"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28" name="tx1628"/>
            <p:cNvSpPr/>
            <p:nvPr/>
          </p:nvSpPr>
          <p:spPr>
            <a:xfrm>
              <a:off x="7773224"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29" name="tx1629"/>
            <p:cNvSpPr/>
            <p:nvPr/>
          </p:nvSpPr>
          <p:spPr>
            <a:xfrm>
              <a:off x="8033008"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30" name="tx1630"/>
            <p:cNvSpPr/>
            <p:nvPr/>
          </p:nvSpPr>
          <p:spPr>
            <a:xfrm>
              <a:off x="8292792"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1" name="tx1631"/>
            <p:cNvSpPr/>
            <p:nvPr/>
          </p:nvSpPr>
          <p:spPr>
            <a:xfrm>
              <a:off x="8552576" y="15082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32" name="tx1632"/>
            <p:cNvSpPr/>
            <p:nvPr/>
          </p:nvSpPr>
          <p:spPr>
            <a:xfrm>
              <a:off x="205797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633" name="tx1633"/>
            <p:cNvSpPr/>
            <p:nvPr/>
          </p:nvSpPr>
          <p:spPr>
            <a:xfrm>
              <a:off x="231776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634" name="tx1634"/>
            <p:cNvSpPr/>
            <p:nvPr/>
          </p:nvSpPr>
          <p:spPr>
            <a:xfrm>
              <a:off x="257754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635" name="tx1635"/>
            <p:cNvSpPr/>
            <p:nvPr/>
          </p:nvSpPr>
          <p:spPr>
            <a:xfrm>
              <a:off x="283733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1636" name="tx1636"/>
            <p:cNvSpPr/>
            <p:nvPr/>
          </p:nvSpPr>
          <p:spPr>
            <a:xfrm>
              <a:off x="309711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37" name="tx1637"/>
            <p:cNvSpPr/>
            <p:nvPr/>
          </p:nvSpPr>
          <p:spPr>
            <a:xfrm>
              <a:off x="335689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38" name="tx1638"/>
            <p:cNvSpPr/>
            <p:nvPr/>
          </p:nvSpPr>
          <p:spPr>
            <a:xfrm>
              <a:off x="361668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639" name="tx1639"/>
            <p:cNvSpPr/>
            <p:nvPr/>
          </p:nvSpPr>
          <p:spPr>
            <a:xfrm>
              <a:off x="387646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640" name="tx1640"/>
            <p:cNvSpPr/>
            <p:nvPr/>
          </p:nvSpPr>
          <p:spPr>
            <a:xfrm>
              <a:off x="413625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41" name="tx1641"/>
            <p:cNvSpPr/>
            <p:nvPr/>
          </p:nvSpPr>
          <p:spPr>
            <a:xfrm>
              <a:off x="439603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642" name="tx1642"/>
            <p:cNvSpPr/>
            <p:nvPr/>
          </p:nvSpPr>
          <p:spPr>
            <a:xfrm>
              <a:off x="465581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643" name="tx1643"/>
            <p:cNvSpPr/>
            <p:nvPr/>
          </p:nvSpPr>
          <p:spPr>
            <a:xfrm>
              <a:off x="491560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644" name="tx1644"/>
            <p:cNvSpPr/>
            <p:nvPr/>
          </p:nvSpPr>
          <p:spPr>
            <a:xfrm>
              <a:off x="517538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1645" name="tx1645"/>
            <p:cNvSpPr/>
            <p:nvPr/>
          </p:nvSpPr>
          <p:spPr>
            <a:xfrm>
              <a:off x="543516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646" name="tx1646"/>
            <p:cNvSpPr/>
            <p:nvPr/>
          </p:nvSpPr>
          <p:spPr>
            <a:xfrm>
              <a:off x="5694953"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1647" name="tx1647"/>
            <p:cNvSpPr/>
            <p:nvPr/>
          </p:nvSpPr>
          <p:spPr>
            <a:xfrm>
              <a:off x="5954737"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648" name="tx1648"/>
            <p:cNvSpPr/>
            <p:nvPr/>
          </p:nvSpPr>
          <p:spPr>
            <a:xfrm>
              <a:off x="6214521"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649" name="tx1649"/>
            <p:cNvSpPr/>
            <p:nvPr/>
          </p:nvSpPr>
          <p:spPr>
            <a:xfrm>
              <a:off x="6474305"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650" name="tx1650"/>
            <p:cNvSpPr/>
            <p:nvPr/>
          </p:nvSpPr>
          <p:spPr>
            <a:xfrm>
              <a:off x="6734089"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1651" name="tx1651"/>
            <p:cNvSpPr/>
            <p:nvPr/>
          </p:nvSpPr>
          <p:spPr>
            <a:xfrm>
              <a:off x="699387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1652" name="tx1652"/>
            <p:cNvSpPr/>
            <p:nvPr/>
          </p:nvSpPr>
          <p:spPr>
            <a:xfrm>
              <a:off x="7773224"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653" name="tx1653"/>
            <p:cNvSpPr/>
            <p:nvPr/>
          </p:nvSpPr>
          <p:spPr>
            <a:xfrm>
              <a:off x="8033008"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654" name="tx1654"/>
            <p:cNvSpPr/>
            <p:nvPr/>
          </p:nvSpPr>
          <p:spPr>
            <a:xfrm>
              <a:off x="8292792"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1655" name="tx1655"/>
            <p:cNvSpPr/>
            <p:nvPr/>
          </p:nvSpPr>
          <p:spPr>
            <a:xfrm>
              <a:off x="855257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1656" name="tx1656"/>
            <p:cNvSpPr/>
            <p:nvPr/>
          </p:nvSpPr>
          <p:spPr>
            <a:xfrm>
              <a:off x="205797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57" name="tx1657"/>
            <p:cNvSpPr/>
            <p:nvPr/>
          </p:nvSpPr>
          <p:spPr>
            <a:xfrm>
              <a:off x="231776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58" name="tx1658"/>
            <p:cNvSpPr/>
            <p:nvPr/>
          </p:nvSpPr>
          <p:spPr>
            <a:xfrm>
              <a:off x="257754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659" name="tx1659"/>
            <p:cNvSpPr/>
            <p:nvPr/>
          </p:nvSpPr>
          <p:spPr>
            <a:xfrm>
              <a:off x="283733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660" name="tx1660"/>
            <p:cNvSpPr/>
            <p:nvPr/>
          </p:nvSpPr>
          <p:spPr>
            <a:xfrm>
              <a:off x="309711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61" name="tx1661"/>
            <p:cNvSpPr/>
            <p:nvPr/>
          </p:nvSpPr>
          <p:spPr>
            <a:xfrm>
              <a:off x="335689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62" name="tx1662"/>
            <p:cNvSpPr/>
            <p:nvPr/>
          </p:nvSpPr>
          <p:spPr>
            <a:xfrm>
              <a:off x="361668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63" name="tx1663"/>
            <p:cNvSpPr/>
            <p:nvPr/>
          </p:nvSpPr>
          <p:spPr>
            <a:xfrm>
              <a:off x="387646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64" name="tx1664"/>
            <p:cNvSpPr/>
            <p:nvPr/>
          </p:nvSpPr>
          <p:spPr>
            <a:xfrm>
              <a:off x="413625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65" name="tx1665"/>
            <p:cNvSpPr/>
            <p:nvPr/>
          </p:nvSpPr>
          <p:spPr>
            <a:xfrm>
              <a:off x="439603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66" name="tx1666"/>
            <p:cNvSpPr/>
            <p:nvPr/>
          </p:nvSpPr>
          <p:spPr>
            <a:xfrm>
              <a:off x="465581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67" name="tx1667"/>
            <p:cNvSpPr/>
            <p:nvPr/>
          </p:nvSpPr>
          <p:spPr>
            <a:xfrm>
              <a:off x="491560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68" name="tx1668"/>
            <p:cNvSpPr/>
            <p:nvPr/>
          </p:nvSpPr>
          <p:spPr>
            <a:xfrm>
              <a:off x="517538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669" name="tx1669"/>
            <p:cNvSpPr/>
            <p:nvPr/>
          </p:nvSpPr>
          <p:spPr>
            <a:xfrm>
              <a:off x="543516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70" name="tx1670"/>
            <p:cNvSpPr/>
            <p:nvPr/>
          </p:nvSpPr>
          <p:spPr>
            <a:xfrm>
              <a:off x="5694953"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71" name="tx1671"/>
            <p:cNvSpPr/>
            <p:nvPr/>
          </p:nvSpPr>
          <p:spPr>
            <a:xfrm>
              <a:off x="5954737"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72" name="tx1672"/>
            <p:cNvSpPr/>
            <p:nvPr/>
          </p:nvSpPr>
          <p:spPr>
            <a:xfrm>
              <a:off x="6214521"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673" name="tx1673"/>
            <p:cNvSpPr/>
            <p:nvPr/>
          </p:nvSpPr>
          <p:spPr>
            <a:xfrm>
              <a:off x="6474305"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4" name="tx1674"/>
            <p:cNvSpPr/>
            <p:nvPr/>
          </p:nvSpPr>
          <p:spPr>
            <a:xfrm>
              <a:off x="6734089"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75" name="tx1675"/>
            <p:cNvSpPr/>
            <p:nvPr/>
          </p:nvSpPr>
          <p:spPr>
            <a:xfrm>
              <a:off x="699387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1676" name="tx1676"/>
            <p:cNvSpPr/>
            <p:nvPr/>
          </p:nvSpPr>
          <p:spPr>
            <a:xfrm>
              <a:off x="725365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677" name="tx1677"/>
            <p:cNvSpPr/>
            <p:nvPr/>
          </p:nvSpPr>
          <p:spPr>
            <a:xfrm>
              <a:off x="7513440"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78" name="tx1678"/>
            <p:cNvSpPr/>
            <p:nvPr/>
          </p:nvSpPr>
          <p:spPr>
            <a:xfrm>
              <a:off x="7773224"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679" name="tx1679"/>
            <p:cNvSpPr/>
            <p:nvPr/>
          </p:nvSpPr>
          <p:spPr>
            <a:xfrm>
              <a:off x="8033008"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1680" name="tx1680"/>
            <p:cNvSpPr/>
            <p:nvPr/>
          </p:nvSpPr>
          <p:spPr>
            <a:xfrm>
              <a:off x="8292792"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81" name="tx1681"/>
            <p:cNvSpPr/>
            <p:nvPr/>
          </p:nvSpPr>
          <p:spPr>
            <a:xfrm>
              <a:off x="8552576" y="2833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682" name="tx1682"/>
            <p:cNvSpPr/>
            <p:nvPr/>
          </p:nvSpPr>
          <p:spPr>
            <a:xfrm>
              <a:off x="205797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683" name="tx1683"/>
            <p:cNvSpPr/>
            <p:nvPr/>
          </p:nvSpPr>
          <p:spPr>
            <a:xfrm>
              <a:off x="231776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4" name="tx1684"/>
            <p:cNvSpPr/>
            <p:nvPr/>
          </p:nvSpPr>
          <p:spPr>
            <a:xfrm>
              <a:off x="257754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5" name="tx1685"/>
            <p:cNvSpPr/>
            <p:nvPr/>
          </p:nvSpPr>
          <p:spPr>
            <a:xfrm>
              <a:off x="283733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6" name="tx1686"/>
            <p:cNvSpPr/>
            <p:nvPr/>
          </p:nvSpPr>
          <p:spPr>
            <a:xfrm>
              <a:off x="309711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7" name="tx1687"/>
            <p:cNvSpPr/>
            <p:nvPr/>
          </p:nvSpPr>
          <p:spPr>
            <a:xfrm>
              <a:off x="335689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88" name="tx1688"/>
            <p:cNvSpPr/>
            <p:nvPr/>
          </p:nvSpPr>
          <p:spPr>
            <a:xfrm>
              <a:off x="361668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89" name="tx1689"/>
            <p:cNvSpPr/>
            <p:nvPr/>
          </p:nvSpPr>
          <p:spPr>
            <a:xfrm>
              <a:off x="387646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90" name="tx1690"/>
            <p:cNvSpPr/>
            <p:nvPr/>
          </p:nvSpPr>
          <p:spPr>
            <a:xfrm>
              <a:off x="413625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1" name="tx1691"/>
            <p:cNvSpPr/>
            <p:nvPr/>
          </p:nvSpPr>
          <p:spPr>
            <a:xfrm>
              <a:off x="439603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692" name="tx1692"/>
            <p:cNvSpPr/>
            <p:nvPr/>
          </p:nvSpPr>
          <p:spPr>
            <a:xfrm>
              <a:off x="465581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3" name="tx1693"/>
            <p:cNvSpPr/>
            <p:nvPr/>
          </p:nvSpPr>
          <p:spPr>
            <a:xfrm>
              <a:off x="491560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4" name="tx1694"/>
            <p:cNvSpPr/>
            <p:nvPr/>
          </p:nvSpPr>
          <p:spPr>
            <a:xfrm>
              <a:off x="517538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95" name="tx1695"/>
            <p:cNvSpPr/>
            <p:nvPr/>
          </p:nvSpPr>
          <p:spPr>
            <a:xfrm>
              <a:off x="543516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96" name="tx1696"/>
            <p:cNvSpPr/>
            <p:nvPr/>
          </p:nvSpPr>
          <p:spPr>
            <a:xfrm>
              <a:off x="5694953"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97" name="tx1697"/>
            <p:cNvSpPr/>
            <p:nvPr/>
          </p:nvSpPr>
          <p:spPr>
            <a:xfrm>
              <a:off x="5954737"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698" name="tx1698"/>
            <p:cNvSpPr/>
            <p:nvPr/>
          </p:nvSpPr>
          <p:spPr>
            <a:xfrm>
              <a:off x="6214521"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699" name="tx1699"/>
            <p:cNvSpPr/>
            <p:nvPr/>
          </p:nvSpPr>
          <p:spPr>
            <a:xfrm>
              <a:off x="6474305"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00" name="tx1700"/>
            <p:cNvSpPr/>
            <p:nvPr/>
          </p:nvSpPr>
          <p:spPr>
            <a:xfrm>
              <a:off x="6734089"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01" name="tx1701"/>
            <p:cNvSpPr/>
            <p:nvPr/>
          </p:nvSpPr>
          <p:spPr>
            <a:xfrm>
              <a:off x="699387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02" name="tx1702"/>
            <p:cNvSpPr/>
            <p:nvPr/>
          </p:nvSpPr>
          <p:spPr>
            <a:xfrm>
              <a:off x="725365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03" name="tx1703"/>
            <p:cNvSpPr/>
            <p:nvPr/>
          </p:nvSpPr>
          <p:spPr>
            <a:xfrm>
              <a:off x="7513440"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04" name="tx1704"/>
            <p:cNvSpPr/>
            <p:nvPr/>
          </p:nvSpPr>
          <p:spPr>
            <a:xfrm>
              <a:off x="7773224"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05" name="tx1705"/>
            <p:cNvSpPr/>
            <p:nvPr/>
          </p:nvSpPr>
          <p:spPr>
            <a:xfrm>
              <a:off x="8033008"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06" name="tx1706"/>
            <p:cNvSpPr/>
            <p:nvPr/>
          </p:nvSpPr>
          <p:spPr>
            <a:xfrm>
              <a:off x="8292792"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1707" name="tx1707"/>
            <p:cNvSpPr/>
            <p:nvPr/>
          </p:nvSpPr>
          <p:spPr>
            <a:xfrm>
              <a:off x="8552576" y="19059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08" name="tx1708"/>
            <p:cNvSpPr/>
            <p:nvPr/>
          </p:nvSpPr>
          <p:spPr>
            <a:xfrm>
              <a:off x="205797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09" name="tx1709"/>
            <p:cNvSpPr/>
            <p:nvPr/>
          </p:nvSpPr>
          <p:spPr>
            <a:xfrm>
              <a:off x="231776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1710" name="tx1710"/>
            <p:cNvSpPr/>
            <p:nvPr/>
          </p:nvSpPr>
          <p:spPr>
            <a:xfrm>
              <a:off x="257754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11" name="tx1711"/>
            <p:cNvSpPr/>
            <p:nvPr/>
          </p:nvSpPr>
          <p:spPr>
            <a:xfrm>
              <a:off x="283733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12" name="tx1712"/>
            <p:cNvSpPr/>
            <p:nvPr/>
          </p:nvSpPr>
          <p:spPr>
            <a:xfrm>
              <a:off x="309711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1713" name="tx1713"/>
            <p:cNvSpPr/>
            <p:nvPr/>
          </p:nvSpPr>
          <p:spPr>
            <a:xfrm>
              <a:off x="335689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714" name="tx1714"/>
            <p:cNvSpPr/>
            <p:nvPr/>
          </p:nvSpPr>
          <p:spPr>
            <a:xfrm>
              <a:off x="361668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1715" name="tx1715"/>
            <p:cNvSpPr/>
            <p:nvPr/>
          </p:nvSpPr>
          <p:spPr>
            <a:xfrm>
              <a:off x="387646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16" name="tx1716"/>
            <p:cNvSpPr/>
            <p:nvPr/>
          </p:nvSpPr>
          <p:spPr>
            <a:xfrm>
              <a:off x="413625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17" name="tx1717"/>
            <p:cNvSpPr/>
            <p:nvPr/>
          </p:nvSpPr>
          <p:spPr>
            <a:xfrm>
              <a:off x="439603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18" name="tx1718"/>
            <p:cNvSpPr/>
            <p:nvPr/>
          </p:nvSpPr>
          <p:spPr>
            <a:xfrm>
              <a:off x="465581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1719" name="tx1719"/>
            <p:cNvSpPr/>
            <p:nvPr/>
          </p:nvSpPr>
          <p:spPr>
            <a:xfrm>
              <a:off x="491560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20" name="tx1720"/>
            <p:cNvSpPr/>
            <p:nvPr/>
          </p:nvSpPr>
          <p:spPr>
            <a:xfrm>
              <a:off x="517538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21" name="tx1721"/>
            <p:cNvSpPr/>
            <p:nvPr/>
          </p:nvSpPr>
          <p:spPr>
            <a:xfrm>
              <a:off x="543516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1722" name="tx1722"/>
            <p:cNvSpPr/>
            <p:nvPr/>
          </p:nvSpPr>
          <p:spPr>
            <a:xfrm>
              <a:off x="5694953"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1723" name="tx1723"/>
            <p:cNvSpPr/>
            <p:nvPr/>
          </p:nvSpPr>
          <p:spPr>
            <a:xfrm>
              <a:off x="5954737"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24" name="tx1724"/>
            <p:cNvSpPr/>
            <p:nvPr/>
          </p:nvSpPr>
          <p:spPr>
            <a:xfrm>
              <a:off x="6214521"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1725" name="tx1725"/>
            <p:cNvSpPr/>
            <p:nvPr/>
          </p:nvSpPr>
          <p:spPr>
            <a:xfrm>
              <a:off x="6474305"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1726" name="tx1726"/>
            <p:cNvSpPr/>
            <p:nvPr/>
          </p:nvSpPr>
          <p:spPr>
            <a:xfrm>
              <a:off x="6734089"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1727" name="tx1727"/>
            <p:cNvSpPr/>
            <p:nvPr/>
          </p:nvSpPr>
          <p:spPr>
            <a:xfrm>
              <a:off x="699387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28" name="tx1728"/>
            <p:cNvSpPr/>
            <p:nvPr/>
          </p:nvSpPr>
          <p:spPr>
            <a:xfrm>
              <a:off x="725365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1729" name="tx1729"/>
            <p:cNvSpPr/>
            <p:nvPr/>
          </p:nvSpPr>
          <p:spPr>
            <a:xfrm>
              <a:off x="7513440"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730" name="tx1730"/>
            <p:cNvSpPr/>
            <p:nvPr/>
          </p:nvSpPr>
          <p:spPr>
            <a:xfrm>
              <a:off x="8033008"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1731" name="tx1731"/>
            <p:cNvSpPr/>
            <p:nvPr/>
          </p:nvSpPr>
          <p:spPr>
            <a:xfrm>
              <a:off x="8292792"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1732" name="tx1732"/>
            <p:cNvSpPr/>
            <p:nvPr/>
          </p:nvSpPr>
          <p:spPr>
            <a:xfrm>
              <a:off x="205797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3" name="tx1733"/>
            <p:cNvSpPr/>
            <p:nvPr/>
          </p:nvSpPr>
          <p:spPr>
            <a:xfrm>
              <a:off x="231776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34" name="tx1734"/>
            <p:cNvSpPr/>
            <p:nvPr/>
          </p:nvSpPr>
          <p:spPr>
            <a:xfrm>
              <a:off x="257754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5" name="tx1735"/>
            <p:cNvSpPr/>
            <p:nvPr/>
          </p:nvSpPr>
          <p:spPr>
            <a:xfrm>
              <a:off x="283733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36" name="tx1736"/>
            <p:cNvSpPr/>
            <p:nvPr/>
          </p:nvSpPr>
          <p:spPr>
            <a:xfrm>
              <a:off x="309711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37" name="tx1737"/>
            <p:cNvSpPr/>
            <p:nvPr/>
          </p:nvSpPr>
          <p:spPr>
            <a:xfrm>
              <a:off x="335689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38" name="tx1738"/>
            <p:cNvSpPr/>
            <p:nvPr/>
          </p:nvSpPr>
          <p:spPr>
            <a:xfrm>
              <a:off x="361668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39" name="tx1739"/>
            <p:cNvSpPr/>
            <p:nvPr/>
          </p:nvSpPr>
          <p:spPr>
            <a:xfrm>
              <a:off x="387646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1740" name="tx1740"/>
            <p:cNvSpPr/>
            <p:nvPr/>
          </p:nvSpPr>
          <p:spPr>
            <a:xfrm>
              <a:off x="413625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41" name="tx1741"/>
            <p:cNvSpPr/>
            <p:nvPr/>
          </p:nvSpPr>
          <p:spPr>
            <a:xfrm>
              <a:off x="439603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42" name="tx1742"/>
            <p:cNvSpPr/>
            <p:nvPr/>
          </p:nvSpPr>
          <p:spPr>
            <a:xfrm>
              <a:off x="465581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43" name="tx1743"/>
            <p:cNvSpPr/>
            <p:nvPr/>
          </p:nvSpPr>
          <p:spPr>
            <a:xfrm>
              <a:off x="491560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44" name="tx1744"/>
            <p:cNvSpPr/>
            <p:nvPr/>
          </p:nvSpPr>
          <p:spPr>
            <a:xfrm>
              <a:off x="517538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1745" name="tx1745"/>
            <p:cNvSpPr/>
            <p:nvPr/>
          </p:nvSpPr>
          <p:spPr>
            <a:xfrm>
              <a:off x="543516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1746" name="tx1746"/>
            <p:cNvSpPr/>
            <p:nvPr/>
          </p:nvSpPr>
          <p:spPr>
            <a:xfrm>
              <a:off x="5694953"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47" name="tx1747"/>
            <p:cNvSpPr/>
            <p:nvPr/>
          </p:nvSpPr>
          <p:spPr>
            <a:xfrm>
              <a:off x="5954737"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48" name="tx1748"/>
            <p:cNvSpPr/>
            <p:nvPr/>
          </p:nvSpPr>
          <p:spPr>
            <a:xfrm>
              <a:off x="6214521"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1749" name="tx1749"/>
            <p:cNvSpPr/>
            <p:nvPr/>
          </p:nvSpPr>
          <p:spPr>
            <a:xfrm>
              <a:off x="6474305"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50" name="tx1750"/>
            <p:cNvSpPr/>
            <p:nvPr/>
          </p:nvSpPr>
          <p:spPr>
            <a:xfrm>
              <a:off x="6734089"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1751" name="tx1751"/>
            <p:cNvSpPr/>
            <p:nvPr/>
          </p:nvSpPr>
          <p:spPr>
            <a:xfrm>
              <a:off x="699387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52" name="tx1752"/>
            <p:cNvSpPr/>
            <p:nvPr/>
          </p:nvSpPr>
          <p:spPr>
            <a:xfrm>
              <a:off x="725365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53" name="tx1753"/>
            <p:cNvSpPr/>
            <p:nvPr/>
          </p:nvSpPr>
          <p:spPr>
            <a:xfrm>
              <a:off x="7513440"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1754" name="tx1754"/>
            <p:cNvSpPr/>
            <p:nvPr/>
          </p:nvSpPr>
          <p:spPr>
            <a:xfrm>
              <a:off x="7773224"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1755" name="tx1755"/>
            <p:cNvSpPr/>
            <p:nvPr/>
          </p:nvSpPr>
          <p:spPr>
            <a:xfrm>
              <a:off x="8033008"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1756" name="tx1756"/>
            <p:cNvSpPr/>
            <p:nvPr/>
          </p:nvSpPr>
          <p:spPr>
            <a:xfrm>
              <a:off x="8292792"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1757" name="tx1757"/>
            <p:cNvSpPr/>
            <p:nvPr/>
          </p:nvSpPr>
          <p:spPr>
            <a:xfrm>
              <a:off x="8552576" y="42921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1758" name="tx1758"/>
            <p:cNvSpPr/>
            <p:nvPr/>
          </p:nvSpPr>
          <p:spPr>
            <a:xfrm>
              <a:off x="2057979"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59" name="tx1759"/>
            <p:cNvSpPr/>
            <p:nvPr/>
          </p:nvSpPr>
          <p:spPr>
            <a:xfrm>
              <a:off x="2317763"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60" name="tx1760"/>
            <p:cNvSpPr/>
            <p:nvPr/>
          </p:nvSpPr>
          <p:spPr>
            <a:xfrm>
              <a:off x="2577547"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1761" name="tx1761"/>
            <p:cNvSpPr/>
            <p:nvPr/>
          </p:nvSpPr>
          <p:spPr>
            <a:xfrm>
              <a:off x="2837331"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1762" name="tx1762"/>
            <p:cNvSpPr/>
            <p:nvPr/>
          </p:nvSpPr>
          <p:spPr>
            <a:xfrm>
              <a:off x="3097115"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1763" name="tx1763"/>
            <p:cNvSpPr/>
            <p:nvPr/>
          </p:nvSpPr>
          <p:spPr>
            <a:xfrm>
              <a:off x="3356898"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1764" name="tx1764"/>
            <p:cNvSpPr/>
            <p:nvPr/>
          </p:nvSpPr>
          <p:spPr>
            <a:xfrm>
              <a:off x="3616682"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1765" name="tx1765"/>
            <p:cNvSpPr/>
            <p:nvPr/>
          </p:nvSpPr>
          <p:spPr>
            <a:xfrm>
              <a:off x="3876466"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1766" name="tx1766"/>
            <p:cNvSpPr/>
            <p:nvPr/>
          </p:nvSpPr>
          <p:spPr>
            <a:xfrm>
              <a:off x="4136250" y="54852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1767" name="tx1767"/>
            <p:cNvSpPr/>
            <p:nvPr/>
          </p:nvSpPr>
          <p:spPr>
            <a:xfrm>
              <a:off x="7773224" y="349673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1768" name="tx1768"/>
            <p:cNvSpPr/>
            <p:nvPr/>
          </p:nvSpPr>
          <p:spPr>
            <a:xfrm>
              <a:off x="7253656"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1769" name="tx1769"/>
            <p:cNvSpPr/>
            <p:nvPr/>
          </p:nvSpPr>
          <p:spPr>
            <a:xfrm>
              <a:off x="7513440" y="53526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1770" name="tx1770"/>
            <p:cNvSpPr/>
            <p:nvPr/>
          </p:nvSpPr>
          <p:spPr>
            <a:xfrm>
              <a:off x="7773224"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1771" name="tx1771"/>
            <p:cNvSpPr/>
            <p:nvPr/>
          </p:nvSpPr>
          <p:spPr>
            <a:xfrm>
              <a:off x="8552576" y="56178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1772" name="rc17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3" name="rc17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4" name="rc17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5" name="rc17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6" name="rc17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7" name="rc17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8" name="rc17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79" name="rc17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0" name="rc17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1" name="rc17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2" name="rc17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3" name="rc17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4" name="rc17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5" name="rc17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6" name="rc17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7" name="rc17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8" name="rc17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89" name="rc17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0" name="rc17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1" name="rc17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2" name="rc17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3" name="rc17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4" name="rc17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5" name="rc17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6" name="rc17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7" name="rc17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8" name="rc17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799" name="rc17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0" name="rc18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1" name="rc18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2" name="rc18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3" name="rc18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4" name="rc18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5" name="rc18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6" name="rc18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7" name="rc18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8" name="rc18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09" name="rc18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0" name="rc18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1" name="rc18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2" name="rc18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3" name="rc18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4" name="rc18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5" name="rc18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6" name="rc18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7" name="rc18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8" name="rc18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19" name="rc18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0" name="rc18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1" name="rc18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2" name="rc18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3" name="rc18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4" name="rc18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5" name="rc18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6" name="rc18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7" name="rc18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8" name="rc18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29" name="rc18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0" name="rc18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1" name="rc18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2" name="rc18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3" name="rc18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4" name="rc18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5" name="rc18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6" name="rc18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7" name="rc18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8" name="rc18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39" name="rc18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0" name="rc18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1" name="rc18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2" name="rc18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3" name="rc18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4" name="rc18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5" name="rc18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6" name="rc18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7" name="rc18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8" name="rc18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49" name="rc18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0" name="rc18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1" name="rc18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2" name="rc18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3" name="rc18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4" name="rc18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5" name="rc18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6" name="rc18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7" name="rc18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8" name="rc18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59" name="rc18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0" name="rc18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1" name="rc18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2" name="rc18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3" name="rc18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4" name="rc18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5" name="rc18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6" name="rc18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7" name="rc18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8" name="rc18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69" name="rc18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0" name="rc18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1" name="rc18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2" name="rc18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3" name="rc18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4" name="rc18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5" name="rc18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6" name="rc18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7" name="rc18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8" name="rc18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79" name="rc18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0" name="rc18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1" name="rc18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2" name="rc18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3" name="rc18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4" name="rc18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5" name="rc18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6" name="rc18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7" name="rc18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8" name="rc18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89" name="rc18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0" name="rc18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1" name="rc18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2" name="rc18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3" name="rc18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4" name="rc18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5" name="rc18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6" name="rc18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7" name="rc18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8" name="rc18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899" name="rc18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0" name="rc19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1" name="rc19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2" name="rc19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3" name="rc19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4" name="rc19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5" name="rc19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6" name="rc19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7" name="rc19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8" name="rc19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09" name="rc19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0" name="rc19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1" name="rc19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2" name="rc19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3" name="rc19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4" name="rc19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5" name="rc19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6" name="rc19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7" name="rc19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8" name="rc19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19" name="rc19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0" name="rc19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1" name="rc19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2" name="rc19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3" name="rc19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4" name="rc19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5" name="rc19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6" name="rc19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7" name="rc19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8" name="rc19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29" name="rc19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0" name="rc19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1" name="rc19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2" name="rc19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3" name="rc19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4" name="rc19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5" name="rc19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6" name="rc19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7" name="rc19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8" name="rc19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39" name="rc19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0" name="rc19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1" name="rc19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2" name="rc19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3" name="rc19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4" name="rc19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5" name="rc19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6" name="rc19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7" name="rc19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8" name="rc19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49" name="rc19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0" name="rc19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1" name="rc19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2" name="rc19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3" name="rc19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4" name="rc19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5" name="rc19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6" name="rc19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7" name="rc19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8" name="rc19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59" name="rc19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0" name="rc19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1" name="rc19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2" name="rc19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3" name="rc19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4" name="rc19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5" name="rc19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6" name="rc19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7" name="rc19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8" name="rc19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69" name="rc19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0" name="rc19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1" name="rc19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2" name="rc19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3" name="rc19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4" name="rc19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5" name="rc19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6" name="rc19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7" name="rc19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8" name="rc19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79" name="rc19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0" name="rc19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1" name="rc19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2" name="rc19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3" name="rc19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4" name="rc19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5" name="rc19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6" name="rc19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7" name="rc19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8" name="rc19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89" name="rc19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0" name="rc19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1" name="rc19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2" name="rc19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3" name="rc19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4" name="rc19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5" name="rc19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6" name="rc19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7" name="rc19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8" name="rc19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1999" name="rc19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0" name="rc20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1" name="rc20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2" name="rc20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3" name="rc20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4" name="rc20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5" name="rc20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6" name="rc20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7" name="rc20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8" name="rc20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09" name="rc20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0" name="rc20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1" name="rc20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2" name="rc20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3" name="rc20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4" name="rc20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5" name="rc20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6" name="rc20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7" name="rc20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8" name="rc20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19" name="rc20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0" name="rc20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1" name="rc20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2" name="rc20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3" name="rc20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4" name="rc20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5" name="rc20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6" name="rc20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7" name="rc20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8" name="rc20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29" name="rc20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0" name="rc20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1" name="rc20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2" name="rc20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3" name="rc20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4" name="rc20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5" name="rc20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6" name="rc20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7" name="rc20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8" name="rc20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39" name="rc20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0" name="rc20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1" name="rc20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2" name="rc20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3" name="rc20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4" name="rc20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5" name="rc20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6" name="rc20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7" name="rc20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8" name="rc20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49" name="rc20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0" name="rc20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1" name="rc20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2" name="rc20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3" name="rc20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4" name="rc20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5" name="rc20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6" name="rc20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7" name="rc20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8" name="rc20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59" name="rc20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0" name="rc20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1" name="rc20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2" name="rc20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3" name="rc20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4" name="rc20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5" name="rc20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6" name="rc20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7" name="rc20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8" name="rc20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69" name="rc20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0" name="rc20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1" name="rc20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2" name="rc20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3" name="rc20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4" name="rc20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5" name="rc20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6" name="rc20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7" name="rc20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8" name="rc20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79" name="rc20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0" name="rc20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1" name="rc20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2" name="rc20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3" name="rc20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4" name="rc20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5" name="rc20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6" name="rc20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7" name="rc20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8" name="rc20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89" name="rc20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0" name="rc20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1" name="rc20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2" name="rc20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3" name="rc20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4" name="rc20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5" name="rc20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6" name="rc20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7" name="rc20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8" name="rc20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099" name="rc20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0" name="rc21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1" name="rc21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2" name="rc21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3" name="rc21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4" name="rc21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5" name="rc21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6" name="rc21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7" name="rc21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8" name="rc21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09" name="rc21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0" name="rc21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1" name="rc21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2" name="rc21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3" name="rc21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4" name="rc21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5" name="rc21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6" name="rc21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7" name="rc21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8" name="rc21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19" name="rc21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0" name="rc21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1" name="rc21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2" name="rc21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3" name="rc21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4" name="rc21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5" name="rc21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6" name="rc21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7" name="rc21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8" name="rc21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29" name="rc21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0" name="rc21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1" name="rc21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2" name="rc21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3" name="rc21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4" name="rc21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5" name="rc21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6" name="rc21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7" name="rc21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8" name="rc21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39" name="rc21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0" name="rc21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1" name="rc21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2" name="rc21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3" name="rc21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4" name="rc21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5" name="rc21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6" name="rc21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7" name="rc21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8" name="rc21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49" name="rc21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0" name="rc21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1" name="rc21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2" name="rc21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3" name="rc21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4" name="rc21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5" name="rc21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6" name="rc21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7" name="rc21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8" name="rc21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59" name="rc21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0" name="rc21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1" name="rc21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2" name="rc21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3" name="rc21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4" name="rc21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5" name="rc21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6" name="rc21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7" name="rc21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8" name="rc21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69" name="rc21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0" name="rc21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1" name="rc21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2" name="rc21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3" name="rc21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4" name="rc21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5" name="rc21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6" name="rc21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7" name="rc21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8" name="rc21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79" name="rc21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0" name="rc21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1" name="rc21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2" name="rc21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3" name="rc21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4" name="rc21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5" name="rc21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6" name="rc21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7" name="rc21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8" name="rc21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89" name="rc21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0" name="rc21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1" name="rc21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2" name="rc21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3" name="rc21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4" name="rc21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5" name="rc21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6" name="rc21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7" name="rc21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8" name="rc21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199" name="rc21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0" name="rc22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1" name="rc22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2" name="rc22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3" name="rc22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4" name="rc22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5" name="rc22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6" name="rc22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7" name="rc22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8" name="rc22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09" name="rc22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0" name="rc22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1" name="rc22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2" name="rc22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3" name="rc22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4" name="rc22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5" name="rc22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6" name="rc22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7" name="rc22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8" name="rc22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19" name="rc22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0" name="rc22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1" name="rc22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2" name="rc22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3" name="rc22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4" name="rc22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5" name="rc22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6" name="rc22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7" name="rc22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8" name="rc22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29" name="rc22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0" name="rc22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1" name="rc22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2" name="rc22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3" name="rc22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4" name="rc22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5" name="rc22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6" name="rc22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7" name="rc22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8" name="rc22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39" name="rc22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0" name="rc22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1" name="rc22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2" name="rc22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3" name="rc22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4" name="rc22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5" name="rc22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6" name="rc22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7" name="rc22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8" name="rc22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49" name="rc22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0" name="rc22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1" name="rc22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2" name="rc22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3" name="rc22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4" name="rc22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5" name="rc22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6" name="rc22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7" name="rc22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8" name="rc22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59" name="rc22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0" name="rc22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1" name="rc22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2" name="rc22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3" name="rc22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4" name="rc22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5" name="rc22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6" name="rc22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7" name="rc22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8" name="rc22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69" name="rc22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0" name="rc22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1" name="rc22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2" name="rc22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3" name="rc22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4" name="rc22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5" name="rc22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6" name="rc22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7" name="rc22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8" name="rc22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79" name="rc22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0" name="rc22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1" name="rc22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2" name="rc22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3" name="rc22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4" name="rc22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5" name="rc22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6" name="rc22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7" name="rc22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8" name="rc22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89" name="rc22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0" name="rc22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1" name="rc22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2" name="rc22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3" name="rc22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4" name="rc22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5" name="rc22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6" name="rc22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7" name="rc22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8" name="rc22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299" name="rc22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0" name="rc23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1" name="rc23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2" name="rc23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3" name="rc23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4" name="rc23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5" name="rc23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6" name="rc23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7" name="rc23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8" name="rc23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09" name="rc23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0" name="rc23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1" name="rc23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2" name="rc23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3" name="rc23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4" name="rc23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5" name="rc23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6" name="rc23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7" name="rc23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8" name="rc23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19" name="rc23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0" name="rc23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1" name="rc23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2" name="rc23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3" name="rc23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4" name="rc23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5" name="rc23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6" name="rc23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7" name="rc23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8" name="rc23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29" name="rc23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0" name="rc23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1" name="rc23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2" name="rc23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3" name="rc23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4" name="rc23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5" name="rc23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6" name="rc23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7" name="rc23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8" name="rc23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39" name="rc23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0" name="rc23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1" name="rc23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2" name="rc23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3" name="rc23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4" name="rc23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5" name="rc23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6" name="rc23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7" name="rc23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8" name="rc23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49" name="rc23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0" name="rc23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1" name="rc23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2" name="rc23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3" name="rc23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4" name="rc23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5" name="rc23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6" name="rc23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7" name="rc23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8" name="rc23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59" name="rc23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0" name="rc23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1" name="rc23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2" name="rc23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3" name="rc23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4" name="rc23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5" name="rc23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6" name="rc23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7" name="rc23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8" name="rc23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69" name="rc23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0" name="rc23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1" name="rc23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2" name="rc23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3" name="rc23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4" name="rc23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5" name="rc23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6" name="rc23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7" name="rc23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8" name="rc23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79" name="rc23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0" name="rc23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1" name="rc23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2" name="rc23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3" name="rc23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4" name="rc23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5" name="rc23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6" name="rc23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7" name="rc23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8" name="rc23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89" name="rc23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0" name="rc23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1" name="rc23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2" name="rc23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3" name="rc23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4" name="rc23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5" name="rc23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6" name="rc23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7" name="rc23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8" name="rc23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399" name="rc23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0" name="rc24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1" name="rc24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2" name="rc24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3" name="rc24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4" name="rc24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5" name="rc24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6" name="rc24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7" name="rc24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8" name="rc24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09" name="rc24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0" name="rc24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1" name="rc24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2" name="rc24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3" name="rc24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4" name="rc24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5" name="rc24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6" name="rc24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7" name="rc24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8" name="rc24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19" name="rc24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0" name="rc24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1" name="rc24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2" name="rc24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3" name="rc24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4" name="rc24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5" name="rc24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6" name="rc24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7" name="rc24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8" name="rc24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29" name="rc24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0" name="rc24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1" name="rc24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2" name="rc24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3" name="rc24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4" name="rc24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5" name="rc24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6" name="rc24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7" name="rc24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8" name="rc24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39" name="rc24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0" name="rc24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1" name="rc24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2" name="rc24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3" name="rc24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4" name="rc24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5" name="rc24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6" name="rc24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7" name="rc24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8" name="rc24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49" name="rc24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0" name="rc24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1" name="rc24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2" name="rc24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3" name="rc24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4" name="rc24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5" name="rc24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6" name="rc24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7" name="rc24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8" name="rc24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59" name="rc24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0" name="rc24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1" name="rc24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2" name="rc24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3" name="rc24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4" name="rc24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5" name="rc24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6" name="rc24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7" name="rc24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8" name="rc24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69" name="rc24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0" name="rc24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1" name="rc24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2" name="rc24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3" name="rc24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4" name="rc24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5" name="rc24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6" name="rc24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7" name="rc24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8" name="rc24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79" name="rc24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0" name="rc24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1" name="rc24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2" name="rc24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3" name="rc24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4" name="rc24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5" name="rc24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6" name="rc24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7" name="rc24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8" name="rc24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89" name="rc24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0" name="rc24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1" name="rc24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2" name="rc24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3" name="rc24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4" name="rc24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5" name="rc24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6" name="rc24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7" name="rc24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8" name="rc24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499" name="rc24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0" name="rc25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1" name="rc25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2" name="rc25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3" name="rc25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4" name="rc25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5" name="rc25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6" name="rc25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7" name="rc25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8" name="rc25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09" name="rc25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0" name="rc25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1" name="rc25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2" name="rc25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3" name="rc25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4" name="rc25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5" name="rc25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6" name="rc25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7" name="rc25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8" name="rc25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19" name="rc25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0" name="rc25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1" name="rc25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2" name="rc25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3" name="rc25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4" name="rc25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5" name="rc25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6" name="rc25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7" name="rc25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8" name="rc25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29" name="rc25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0" name="rc25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1" name="rc25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2" name="rc25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3" name="rc25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4" name="rc25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5" name="rc25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6" name="rc25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7" name="rc25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8" name="rc25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39" name="rc25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0" name="rc25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1" name="rc25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2" name="rc25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3" name="rc25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4" name="rc25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5" name="rc25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6" name="rc25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7" name="rc25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8" name="rc25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49" name="rc25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0" name="rc25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1" name="rc25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2" name="rc25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3" name="rc25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4" name="rc25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5" name="rc25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6" name="rc255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7" name="rc255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8" name="rc255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59" name="rc255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0" name="rc256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1" name="rc256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2" name="rc256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3" name="rc256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4" name="rc256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5" name="rc256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6" name="rc256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7" name="rc256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8" name="rc256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69" name="rc256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0" name="rc257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1" name="rc257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2" name="rc257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3" name="rc257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4" name="rc257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5" name="rc257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6" name="rc257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7" name="rc257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8" name="rc257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79" name="rc257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0" name="rc258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1" name="rc258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2" name="rc258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3" name="rc258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4" name="rc258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5" name="rc258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6" name="rc258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7" name="rc258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8" name="rc258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89" name="rc258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0" name="rc259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1" name="rc259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2" name="rc259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3" name="rc259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4" name="rc259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5" name="rc259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6" name="rc259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7" name="rc259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8" name="rc259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599" name="rc259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0" name="rc260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1" name="rc260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2" name="rc260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3" name="rc260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4" name="rc260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5" name="rc260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6" name="rc260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7" name="rc260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8" name="rc260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09" name="rc260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0" name="rc261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1" name="rc261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2" name="rc261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3" name="rc261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4" name="rc261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5" name="rc261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6" name="rc261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7" name="rc261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8" name="rc261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19" name="rc261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0" name="rc262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1" name="rc262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2" name="rc262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3" name="rc262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4" name="rc262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5" name="rc262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6" name="rc262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7" name="rc262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8" name="rc262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29" name="rc262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0" name="rc263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1" name="rc263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2" name="rc263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3" name="rc263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4" name="rc263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5" name="rc263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6" name="rc263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7" name="rc263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8" name="rc263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39" name="rc263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0" name="rc264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1" name="rc264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2" name="rc264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3" name="rc264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4" name="rc264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5" name="rc264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6" name="rc2646"/>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7" name="rc2647"/>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8" name="rc2648"/>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49" name="rc2649"/>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0" name="rc2650"/>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1" name="rc2651"/>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2" name="rc2652"/>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3" name="rc2653"/>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4" name="rc2654"/>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5" name="rc2655"/>
            <p:cNvSpPr/>
            <p:nvPr/>
          </p:nvSpPr>
          <p:spPr>
            <a:xfrm>
              <a:off x="1982311" y="4260746"/>
              <a:ext cx="6754380" cy="132568"/>
            </a:xfrm>
            <a:prstGeom prst="rect">
              <a:avLst/>
            </a:prstGeom>
            <a:noFill/>
            <a:ln w="27101" cap="flat">
              <a:solidFill>
                <a:srgbClr val="000000">
                  <a:alpha val="100000"/>
                </a:srgbClr>
              </a:solidFill>
              <a:prstDash val="solid"/>
              <a:miter/>
            </a:ln>
          </p:spPr>
          <p:txBody>
            <a:bodyPr/>
            <a:lstStyle/>
            <a:p/>
          </p:txBody>
        </p:sp>
        <p:sp>
          <p:nvSpPr>
            <p:cNvPr id="2656" name="tx2656"/>
            <p:cNvSpPr/>
            <p:nvPr/>
          </p:nvSpPr>
          <p:spPr>
            <a:xfrm rot="-2700000">
              <a:off x="203130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2657" name="tx2657"/>
            <p:cNvSpPr/>
            <p:nvPr/>
          </p:nvSpPr>
          <p:spPr>
            <a:xfrm rot="-2700000">
              <a:off x="229108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2658" name="tx2658"/>
            <p:cNvSpPr/>
            <p:nvPr/>
          </p:nvSpPr>
          <p:spPr>
            <a:xfrm rot="-2700000">
              <a:off x="25508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2659" name="tx2659"/>
            <p:cNvSpPr/>
            <p:nvPr/>
          </p:nvSpPr>
          <p:spPr>
            <a:xfrm rot="-2700000">
              <a:off x="281065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2660" name="tx2660"/>
            <p:cNvSpPr/>
            <p:nvPr/>
          </p:nvSpPr>
          <p:spPr>
            <a:xfrm rot="-2700000">
              <a:off x="307044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2661" name="tx2661"/>
            <p:cNvSpPr/>
            <p:nvPr/>
          </p:nvSpPr>
          <p:spPr>
            <a:xfrm rot="-2700000">
              <a:off x="33302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2662" name="tx2662"/>
            <p:cNvSpPr/>
            <p:nvPr/>
          </p:nvSpPr>
          <p:spPr>
            <a:xfrm rot="-2700000">
              <a:off x="35900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2663" name="tx2663"/>
            <p:cNvSpPr/>
            <p:nvPr/>
          </p:nvSpPr>
          <p:spPr>
            <a:xfrm rot="-2700000">
              <a:off x="38497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2664" name="tx2664"/>
            <p:cNvSpPr/>
            <p:nvPr/>
          </p:nvSpPr>
          <p:spPr>
            <a:xfrm rot="-2700000">
              <a:off x="41095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2665" name="tx2665"/>
            <p:cNvSpPr/>
            <p:nvPr/>
          </p:nvSpPr>
          <p:spPr>
            <a:xfrm rot="-2700000">
              <a:off x="436936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2666" name="tx2666"/>
            <p:cNvSpPr/>
            <p:nvPr/>
          </p:nvSpPr>
          <p:spPr>
            <a:xfrm rot="-2700000">
              <a:off x="4629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2667" name="tx2667"/>
            <p:cNvSpPr/>
            <p:nvPr/>
          </p:nvSpPr>
          <p:spPr>
            <a:xfrm rot="-2700000">
              <a:off x="489044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2668" name="tx2668"/>
            <p:cNvSpPr/>
            <p:nvPr/>
          </p:nvSpPr>
          <p:spPr>
            <a:xfrm rot="-2700000">
              <a:off x="514871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2669" name="tx2669"/>
            <p:cNvSpPr/>
            <p:nvPr/>
          </p:nvSpPr>
          <p:spPr>
            <a:xfrm rot="-2700000">
              <a:off x="540849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2670" name="tx2670"/>
            <p:cNvSpPr/>
            <p:nvPr/>
          </p:nvSpPr>
          <p:spPr>
            <a:xfrm rot="-2700000">
              <a:off x="5668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2671" name="tx2671"/>
            <p:cNvSpPr/>
            <p:nvPr/>
          </p:nvSpPr>
          <p:spPr>
            <a:xfrm rot="-2700000">
              <a:off x="592806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2672" name="tx2672"/>
            <p:cNvSpPr/>
            <p:nvPr/>
          </p:nvSpPr>
          <p:spPr>
            <a:xfrm rot="-2700000">
              <a:off x="61878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2673" name="tx2673"/>
            <p:cNvSpPr/>
            <p:nvPr/>
          </p:nvSpPr>
          <p:spPr>
            <a:xfrm rot="-2700000">
              <a:off x="64476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2674" name="tx2674"/>
            <p:cNvSpPr/>
            <p:nvPr/>
          </p:nvSpPr>
          <p:spPr>
            <a:xfrm rot="-2700000">
              <a:off x="670741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2675" name="tx2675"/>
            <p:cNvSpPr/>
            <p:nvPr/>
          </p:nvSpPr>
          <p:spPr>
            <a:xfrm rot="-2700000">
              <a:off x="69671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2676" name="tx2676"/>
            <p:cNvSpPr/>
            <p:nvPr/>
          </p:nvSpPr>
          <p:spPr>
            <a:xfrm rot="-2700000">
              <a:off x="722698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2677" name="tx2677"/>
            <p:cNvSpPr/>
            <p:nvPr/>
          </p:nvSpPr>
          <p:spPr>
            <a:xfrm rot="-2700000">
              <a:off x="748676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2678" name="tx2678"/>
            <p:cNvSpPr/>
            <p:nvPr/>
          </p:nvSpPr>
          <p:spPr>
            <a:xfrm rot="-2700000">
              <a:off x="77465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2679" name="tx2679"/>
            <p:cNvSpPr/>
            <p:nvPr/>
          </p:nvSpPr>
          <p:spPr>
            <a:xfrm rot="-2700000">
              <a:off x="80063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2680" name="tx2680"/>
            <p:cNvSpPr/>
            <p:nvPr/>
          </p:nvSpPr>
          <p:spPr>
            <a:xfrm rot="-2700000">
              <a:off x="826611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2681" name="tx2681"/>
            <p:cNvSpPr/>
            <p:nvPr/>
          </p:nvSpPr>
          <p:spPr>
            <a:xfrm rot="-2700000">
              <a:off x="852590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2682" name="tx2682"/>
            <p:cNvSpPr/>
            <p:nvPr/>
          </p:nvSpPr>
          <p:spPr>
            <a:xfrm>
              <a:off x="1048135" y="5599820"/>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Venezuela</a:t>
              </a:r>
            </a:p>
          </p:txBody>
        </p:sp>
        <p:sp>
          <p:nvSpPr>
            <p:cNvPr id="2683" name="tx2683"/>
            <p:cNvSpPr/>
            <p:nvPr/>
          </p:nvSpPr>
          <p:spPr>
            <a:xfrm>
              <a:off x="1353271" y="546725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Haiti</a:t>
              </a:r>
            </a:p>
          </p:txBody>
        </p:sp>
        <p:sp>
          <p:nvSpPr>
            <p:cNvPr id="2684" name="tx2684"/>
            <p:cNvSpPr/>
            <p:nvPr/>
          </p:nvSpPr>
          <p:spPr>
            <a:xfrm>
              <a:off x="1092849" y="5334682"/>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Suriname</a:t>
              </a:r>
            </a:p>
          </p:txBody>
        </p:sp>
        <p:sp>
          <p:nvSpPr>
            <p:cNvPr id="2685" name="tx2685"/>
            <p:cNvSpPr/>
            <p:nvPr/>
          </p:nvSpPr>
          <p:spPr>
            <a:xfrm>
              <a:off x="1245189" y="5202114"/>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Bolivia</a:t>
              </a:r>
            </a:p>
          </p:txBody>
        </p:sp>
        <p:sp>
          <p:nvSpPr>
            <p:cNvPr id="2686" name="tx2686"/>
            <p:cNvSpPr/>
            <p:nvPr/>
          </p:nvSpPr>
          <p:spPr>
            <a:xfrm>
              <a:off x="1156309" y="5069545"/>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Ecuador</a:t>
              </a:r>
            </a:p>
          </p:txBody>
        </p:sp>
        <p:sp>
          <p:nvSpPr>
            <p:cNvPr id="2687" name="tx2687"/>
            <p:cNvSpPr/>
            <p:nvPr/>
          </p:nvSpPr>
          <p:spPr>
            <a:xfrm>
              <a:off x="1105560" y="4936976"/>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a:t>
              </a:r>
            </a:p>
          </p:txBody>
        </p:sp>
        <p:sp>
          <p:nvSpPr>
            <p:cNvPr id="2688" name="tx2688"/>
            <p:cNvSpPr/>
            <p:nvPr/>
          </p:nvSpPr>
          <p:spPr>
            <a:xfrm>
              <a:off x="1092758" y="4804407"/>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Argentina</a:t>
              </a:r>
            </a:p>
          </p:txBody>
        </p:sp>
        <p:sp>
          <p:nvSpPr>
            <p:cNvPr id="2689" name="tx2689"/>
            <p:cNvSpPr/>
            <p:nvPr/>
          </p:nvSpPr>
          <p:spPr>
            <a:xfrm>
              <a:off x="1137289" y="4671839"/>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Grenada</a:t>
              </a:r>
            </a:p>
          </p:txBody>
        </p:sp>
        <p:sp>
          <p:nvSpPr>
            <p:cNvPr id="2690" name="tx2690"/>
            <p:cNvSpPr/>
            <p:nvPr/>
          </p:nvSpPr>
          <p:spPr>
            <a:xfrm>
              <a:off x="1340560" y="4539270"/>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Peru</a:t>
              </a:r>
            </a:p>
          </p:txBody>
        </p:sp>
        <p:sp>
          <p:nvSpPr>
            <p:cNvPr id="2691" name="tx2691"/>
            <p:cNvSpPr/>
            <p:nvPr/>
          </p:nvSpPr>
          <p:spPr>
            <a:xfrm>
              <a:off x="1169019" y="4406701"/>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692" name="tx2692"/>
            <p:cNvSpPr/>
            <p:nvPr/>
          </p:nvSpPr>
          <p:spPr>
            <a:xfrm>
              <a:off x="1308739" y="4406701"/>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Lucia</a:t>
              </a:r>
            </a:p>
          </p:txBody>
        </p:sp>
        <p:sp>
          <p:nvSpPr>
            <p:cNvPr id="2693" name="tx2693"/>
            <p:cNvSpPr/>
            <p:nvPr/>
          </p:nvSpPr>
          <p:spPr>
            <a:xfrm>
              <a:off x="1264391" y="4274086"/>
              <a:ext cx="317571" cy="81838"/>
            </a:xfrm>
            <a:prstGeom prst="rect">
              <a:avLst/>
            </a:prstGeom>
            <a:noFill/>
          </p:spPr>
          <p:txBody>
            <a:bodyPr lIns="0" rIns="0" tIns="0" bIns="0" anchorCtr="1" anchor="ctr" wrap="none"/>
            <a:lstStyle/>
            <a:p>
              <a:pPr algn="l" marL="0" marR="0" indent="0">
                <a:spcBef>
                  <a:spcPts val="0"/>
                </a:spcBef>
                <a:spcAft>
                  <a:spcPts val="0"/>
                </a:spcAft>
              </a:pPr>
              <a:r>
                <a:rPr sz="900" i="0" b="1">
                  <a:solidFill>
                    <a:srgbClr val="4D4D4D">
                      <a:alpha val="100000"/>
                    </a:srgbClr>
                  </a:solidFill>
                  <a:latin typeface="Arial"/>
                  <a:cs typeface="Arial"/>
                </a:rPr>
                <a:t>LACR</a:t>
              </a:r>
            </a:p>
          </p:txBody>
        </p:sp>
        <p:sp>
          <p:nvSpPr>
            <p:cNvPr id="2694" name="tx2694"/>
            <p:cNvSpPr/>
            <p:nvPr/>
          </p:nvSpPr>
          <p:spPr>
            <a:xfrm>
              <a:off x="1156309" y="4141563"/>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Panama</a:t>
              </a:r>
            </a:p>
          </p:txBody>
        </p:sp>
        <p:sp>
          <p:nvSpPr>
            <p:cNvPr id="2695" name="tx2695"/>
            <p:cNvSpPr/>
            <p:nvPr/>
          </p:nvSpPr>
          <p:spPr>
            <a:xfrm>
              <a:off x="1086449" y="4008995"/>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Honduras</a:t>
              </a:r>
            </a:p>
          </p:txBody>
        </p:sp>
        <p:sp>
          <p:nvSpPr>
            <p:cNvPr id="2696" name="tx2696"/>
            <p:cNvSpPr/>
            <p:nvPr/>
          </p:nvSpPr>
          <p:spPr>
            <a:xfrm>
              <a:off x="1219951" y="3876426"/>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Mexico</a:t>
              </a:r>
            </a:p>
          </p:txBody>
        </p:sp>
        <p:sp>
          <p:nvSpPr>
            <p:cNvPr id="2697" name="tx2697"/>
            <p:cNvSpPr/>
            <p:nvPr/>
          </p:nvSpPr>
          <p:spPr>
            <a:xfrm>
              <a:off x="1270609" y="3743857"/>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Belize</a:t>
              </a:r>
            </a:p>
          </p:txBody>
        </p:sp>
        <p:sp>
          <p:nvSpPr>
            <p:cNvPr id="2698" name="tx2698"/>
            <p:cNvSpPr/>
            <p:nvPr/>
          </p:nvSpPr>
          <p:spPr>
            <a:xfrm>
              <a:off x="1092758" y="3611288"/>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Barbados</a:t>
              </a:r>
            </a:p>
          </p:txBody>
        </p:sp>
        <p:sp>
          <p:nvSpPr>
            <p:cNvPr id="2699" name="tx2699"/>
            <p:cNvSpPr/>
            <p:nvPr/>
          </p:nvSpPr>
          <p:spPr>
            <a:xfrm>
              <a:off x="1092758" y="3478720"/>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Paraguay</a:t>
              </a:r>
            </a:p>
          </p:txBody>
        </p:sp>
        <p:sp>
          <p:nvSpPr>
            <p:cNvPr id="2700" name="tx2700"/>
            <p:cNvSpPr/>
            <p:nvPr/>
          </p:nvSpPr>
          <p:spPr>
            <a:xfrm>
              <a:off x="1022989" y="3346151"/>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Guatemala</a:t>
              </a:r>
            </a:p>
          </p:txBody>
        </p:sp>
        <p:sp>
          <p:nvSpPr>
            <p:cNvPr id="2701" name="tx2701"/>
            <p:cNvSpPr/>
            <p:nvPr/>
          </p:nvSpPr>
          <p:spPr>
            <a:xfrm>
              <a:off x="1296121" y="3213582"/>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Brazil</a:t>
              </a:r>
            </a:p>
          </p:txBody>
        </p:sp>
        <p:sp>
          <p:nvSpPr>
            <p:cNvPr id="2702" name="tx2702"/>
            <p:cNvSpPr/>
            <p:nvPr/>
          </p:nvSpPr>
          <p:spPr>
            <a:xfrm>
              <a:off x="1099159" y="3081013"/>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Colombia</a:t>
              </a:r>
            </a:p>
          </p:txBody>
        </p:sp>
        <p:sp>
          <p:nvSpPr>
            <p:cNvPr id="2703" name="tx2703"/>
            <p:cNvSpPr/>
            <p:nvPr/>
          </p:nvSpPr>
          <p:spPr>
            <a:xfrm>
              <a:off x="1099159" y="294844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Bahamas</a:t>
              </a:r>
            </a:p>
          </p:txBody>
        </p:sp>
        <p:sp>
          <p:nvSpPr>
            <p:cNvPr id="2704" name="tx2704"/>
            <p:cNvSpPr/>
            <p:nvPr/>
          </p:nvSpPr>
          <p:spPr>
            <a:xfrm>
              <a:off x="544209" y="2815876"/>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Trinidad</a:t>
              </a:r>
            </a:p>
          </p:txBody>
        </p:sp>
        <p:sp>
          <p:nvSpPr>
            <p:cNvPr id="2705" name="tx2705"/>
            <p:cNvSpPr/>
            <p:nvPr/>
          </p:nvSpPr>
          <p:spPr>
            <a:xfrm>
              <a:off x="984676" y="2815876"/>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06" name="tx2706"/>
            <p:cNvSpPr/>
            <p:nvPr/>
          </p:nvSpPr>
          <p:spPr>
            <a:xfrm>
              <a:off x="1207058" y="2815876"/>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Tobago</a:t>
              </a:r>
            </a:p>
          </p:txBody>
        </p:sp>
        <p:sp>
          <p:nvSpPr>
            <p:cNvPr id="2707" name="tx2707"/>
            <p:cNvSpPr/>
            <p:nvPr/>
          </p:nvSpPr>
          <p:spPr>
            <a:xfrm>
              <a:off x="679998" y="2683307"/>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08" name="tx2708"/>
            <p:cNvSpPr/>
            <p:nvPr/>
          </p:nvSpPr>
          <p:spPr>
            <a:xfrm>
              <a:off x="819718" y="2683307"/>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Kitts</a:t>
              </a:r>
            </a:p>
          </p:txBody>
        </p:sp>
        <p:sp>
          <p:nvSpPr>
            <p:cNvPr id="2709" name="tx2709"/>
            <p:cNvSpPr/>
            <p:nvPr/>
          </p:nvSpPr>
          <p:spPr>
            <a:xfrm>
              <a:off x="1073739" y="268330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10" name="tx2710"/>
            <p:cNvSpPr/>
            <p:nvPr/>
          </p:nvSpPr>
          <p:spPr>
            <a:xfrm>
              <a:off x="1296121" y="2683307"/>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Nevis</a:t>
              </a:r>
            </a:p>
          </p:txBody>
        </p:sp>
        <p:sp>
          <p:nvSpPr>
            <p:cNvPr id="2711" name="tx2711"/>
            <p:cNvSpPr/>
            <p:nvPr/>
          </p:nvSpPr>
          <p:spPr>
            <a:xfrm>
              <a:off x="1156400" y="2550738"/>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Jamaica</a:t>
              </a:r>
            </a:p>
          </p:txBody>
        </p:sp>
        <p:sp>
          <p:nvSpPr>
            <p:cNvPr id="2712" name="tx2712"/>
            <p:cNvSpPr/>
            <p:nvPr/>
          </p:nvSpPr>
          <p:spPr>
            <a:xfrm>
              <a:off x="1061028" y="2418169"/>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Nicaragua</a:t>
              </a:r>
            </a:p>
          </p:txBody>
        </p:sp>
        <p:sp>
          <p:nvSpPr>
            <p:cNvPr id="2713" name="tx2713"/>
            <p:cNvSpPr/>
            <p:nvPr/>
          </p:nvSpPr>
          <p:spPr>
            <a:xfrm>
              <a:off x="565515" y="2285601"/>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Dominican</a:t>
              </a:r>
            </a:p>
          </p:txBody>
        </p:sp>
        <p:sp>
          <p:nvSpPr>
            <p:cNvPr id="2714" name="tx2714"/>
            <p:cNvSpPr/>
            <p:nvPr/>
          </p:nvSpPr>
          <p:spPr>
            <a:xfrm>
              <a:off x="1137198" y="2285601"/>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Republic</a:t>
              </a:r>
            </a:p>
          </p:txBody>
        </p:sp>
        <p:sp>
          <p:nvSpPr>
            <p:cNvPr id="2715" name="tx2715"/>
            <p:cNvSpPr/>
            <p:nvPr/>
          </p:nvSpPr>
          <p:spPr>
            <a:xfrm>
              <a:off x="1321449" y="2153032"/>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Chile</a:t>
              </a:r>
            </a:p>
          </p:txBody>
        </p:sp>
        <p:sp>
          <p:nvSpPr>
            <p:cNvPr id="2716" name="tx2716"/>
            <p:cNvSpPr/>
            <p:nvPr/>
          </p:nvSpPr>
          <p:spPr>
            <a:xfrm>
              <a:off x="508182" y="2020463"/>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Antigua</a:t>
              </a:r>
            </a:p>
          </p:txBody>
        </p:sp>
        <p:sp>
          <p:nvSpPr>
            <p:cNvPr id="2717" name="tx2717"/>
            <p:cNvSpPr/>
            <p:nvPr/>
          </p:nvSpPr>
          <p:spPr>
            <a:xfrm>
              <a:off x="927526" y="2020463"/>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2718" name="tx2718"/>
            <p:cNvSpPr/>
            <p:nvPr/>
          </p:nvSpPr>
          <p:spPr>
            <a:xfrm>
              <a:off x="1149908" y="2020463"/>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Barbuda</a:t>
              </a:r>
            </a:p>
          </p:txBody>
        </p:sp>
        <p:sp>
          <p:nvSpPr>
            <p:cNvPr id="2719" name="tx2719"/>
            <p:cNvSpPr/>
            <p:nvPr/>
          </p:nvSpPr>
          <p:spPr>
            <a:xfrm>
              <a:off x="1149999" y="1887894"/>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Uruguay</a:t>
              </a:r>
            </a:p>
          </p:txBody>
        </p:sp>
        <p:sp>
          <p:nvSpPr>
            <p:cNvPr id="2720" name="tx2720"/>
            <p:cNvSpPr/>
            <p:nvPr/>
          </p:nvSpPr>
          <p:spPr>
            <a:xfrm>
              <a:off x="997478" y="1755325"/>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El</a:t>
              </a:r>
            </a:p>
          </p:txBody>
        </p:sp>
        <p:sp>
          <p:nvSpPr>
            <p:cNvPr id="2721" name="tx2721"/>
            <p:cNvSpPr/>
            <p:nvPr/>
          </p:nvSpPr>
          <p:spPr>
            <a:xfrm>
              <a:off x="1130889" y="1755325"/>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Salvador</a:t>
              </a:r>
            </a:p>
          </p:txBody>
        </p:sp>
        <p:sp>
          <p:nvSpPr>
            <p:cNvPr id="2722" name="tx2722"/>
            <p:cNvSpPr/>
            <p:nvPr/>
          </p:nvSpPr>
          <p:spPr>
            <a:xfrm>
              <a:off x="1022989" y="1622757"/>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Costa</a:t>
              </a:r>
            </a:p>
          </p:txBody>
        </p:sp>
        <p:sp>
          <p:nvSpPr>
            <p:cNvPr id="2723" name="tx2723"/>
            <p:cNvSpPr/>
            <p:nvPr/>
          </p:nvSpPr>
          <p:spPr>
            <a:xfrm>
              <a:off x="1353271" y="1622757"/>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Rica</a:t>
              </a:r>
            </a:p>
          </p:txBody>
        </p:sp>
        <p:sp>
          <p:nvSpPr>
            <p:cNvPr id="2724" name="tx2724"/>
            <p:cNvSpPr/>
            <p:nvPr/>
          </p:nvSpPr>
          <p:spPr>
            <a:xfrm>
              <a:off x="1063131" y="1490188"/>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2725" name="tx2725"/>
            <p:cNvSpPr/>
            <p:nvPr/>
          </p:nvSpPr>
          <p:spPr>
            <a:xfrm>
              <a:off x="1202852" y="1490188"/>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Vincent</a:t>
              </a:r>
            </a:p>
          </p:txBody>
        </p:sp>
        <p:sp>
          <p:nvSpPr>
            <p:cNvPr id="2726" name="tx2726"/>
            <p:cNvSpPr/>
            <p:nvPr/>
          </p:nvSpPr>
          <p:spPr>
            <a:xfrm>
              <a:off x="1181729" y="1357619"/>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Guyana</a:t>
              </a:r>
            </a:p>
          </p:txBody>
        </p:sp>
        <p:sp>
          <p:nvSpPr>
            <p:cNvPr id="2727" name="tx2727"/>
            <p:cNvSpPr/>
            <p:nvPr/>
          </p:nvSpPr>
          <p:spPr>
            <a:xfrm>
              <a:off x="1308739" y="1225050"/>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Cuba</a:t>
              </a:r>
            </a:p>
          </p:txBody>
        </p:sp>
        <p:sp>
          <p:nvSpPr>
            <p:cNvPr id="2728" name="tx2728"/>
            <p:cNvSpPr/>
            <p:nvPr/>
          </p:nvSpPr>
          <p:spPr>
            <a:xfrm>
              <a:off x="3453705"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2729" name="pic2729"/>
            <p:cNvPicPr/>
            <p:nvPr/>
          </p:nvPicPr>
          <p:blipFill>
            <a:blip r:embed="rId2" cstate="print"/>
            <a:stretch>
              <a:fillRect/>
            </a:stretch>
          </p:blipFill>
          <p:spPr>
            <a:xfrm>
              <a:off x="5105298" y="5941026"/>
              <a:ext cx="2160000" cy="219455"/>
            </a:xfrm>
            <a:prstGeom prst="rect">
              <a:avLst/>
            </a:prstGeom>
          </p:spPr>
        </p:pic>
        <p:sp>
          <p:nvSpPr>
            <p:cNvPr id="2730" name="pl2730"/>
            <p:cNvSpPr/>
            <p:nvPr/>
          </p:nvSpPr>
          <p:spPr>
            <a:xfrm>
              <a:off x="51088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1" name="pl2731"/>
            <p:cNvSpPr/>
            <p:nvPr/>
          </p:nvSpPr>
          <p:spPr>
            <a:xfrm>
              <a:off x="640057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2" name="pl2732"/>
            <p:cNvSpPr/>
            <p:nvPr/>
          </p:nvSpPr>
          <p:spPr>
            <a:xfrm>
              <a:off x="661585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3" name="pl2733"/>
            <p:cNvSpPr/>
            <p:nvPr/>
          </p:nvSpPr>
          <p:spPr>
            <a:xfrm>
              <a:off x="683113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4" name="pl2734"/>
            <p:cNvSpPr/>
            <p:nvPr/>
          </p:nvSpPr>
          <p:spPr>
            <a:xfrm>
              <a:off x="704641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5" name="pl2735"/>
            <p:cNvSpPr/>
            <p:nvPr/>
          </p:nvSpPr>
          <p:spPr>
            <a:xfrm>
              <a:off x="72616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736" name="pl2736"/>
            <p:cNvSpPr/>
            <p:nvPr/>
          </p:nvSpPr>
          <p:spPr>
            <a:xfrm>
              <a:off x="51088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7" name="pl2737"/>
            <p:cNvSpPr/>
            <p:nvPr/>
          </p:nvSpPr>
          <p:spPr>
            <a:xfrm>
              <a:off x="640057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8" name="pl2738"/>
            <p:cNvSpPr/>
            <p:nvPr/>
          </p:nvSpPr>
          <p:spPr>
            <a:xfrm>
              <a:off x="661585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39" name="pl2739"/>
            <p:cNvSpPr/>
            <p:nvPr/>
          </p:nvSpPr>
          <p:spPr>
            <a:xfrm>
              <a:off x="683113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0" name="pl2740"/>
            <p:cNvSpPr/>
            <p:nvPr/>
          </p:nvSpPr>
          <p:spPr>
            <a:xfrm>
              <a:off x="704641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1" name="pl2741"/>
            <p:cNvSpPr/>
            <p:nvPr/>
          </p:nvSpPr>
          <p:spPr>
            <a:xfrm>
              <a:off x="72616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742" name="tx2742"/>
            <p:cNvSpPr/>
            <p:nvPr/>
          </p:nvSpPr>
          <p:spPr>
            <a:xfrm>
              <a:off x="5077808"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2743" name="tx2743"/>
            <p:cNvSpPr/>
            <p:nvPr/>
          </p:nvSpPr>
          <p:spPr>
            <a:xfrm>
              <a:off x="63383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2744" name="tx2744"/>
            <p:cNvSpPr/>
            <p:nvPr/>
          </p:nvSpPr>
          <p:spPr>
            <a:xfrm>
              <a:off x="65536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2745" name="tx2745"/>
            <p:cNvSpPr/>
            <p:nvPr/>
          </p:nvSpPr>
          <p:spPr>
            <a:xfrm>
              <a:off x="6768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2746" name="tx2746"/>
            <p:cNvSpPr/>
            <p:nvPr/>
          </p:nvSpPr>
          <p:spPr>
            <a:xfrm>
              <a:off x="6984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2747" name="tx2747"/>
            <p:cNvSpPr/>
            <p:nvPr/>
          </p:nvSpPr>
          <p:spPr>
            <a:xfrm>
              <a:off x="7168429"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2748" name="tx2748"/>
            <p:cNvSpPr/>
            <p:nvPr/>
          </p:nvSpPr>
          <p:spPr>
            <a:xfrm>
              <a:off x="1644592" y="435349"/>
              <a:ext cx="34888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LACR, 2000-2025</a:t>
              </a:r>
            </a:p>
          </p:txBody>
        </p:sp>
        <p:sp>
          <p:nvSpPr>
            <p:cNvPr id="2749" name="tx274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750" name="tx2750"/>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275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MCV1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62086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28049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94011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59974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25936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19189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1" name="pl11"/>
            <p:cNvSpPr/>
            <p:nvPr/>
          </p:nvSpPr>
          <p:spPr>
            <a:xfrm>
              <a:off x="911338" y="379105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345067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311030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76993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242955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911338" y="208918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7" name="pl17"/>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8" name="pl18"/>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083054" y="1918995"/>
              <a:ext cx="3434315" cy="408448"/>
            </a:xfrm>
            <a:custGeom>
              <a:avLst/>
              <a:pathLst>
                <a:path w="3434315" h="408448">
                  <a:moveTo>
                    <a:pt x="0" y="408448"/>
                  </a:moveTo>
                  <a:lnTo>
                    <a:pt x="137372" y="408448"/>
                  </a:lnTo>
                  <a:lnTo>
                    <a:pt x="274745" y="408448"/>
                  </a:lnTo>
                  <a:lnTo>
                    <a:pt x="412117" y="374411"/>
                  </a:lnTo>
                  <a:lnTo>
                    <a:pt x="549490" y="306336"/>
                  </a:lnTo>
                  <a:lnTo>
                    <a:pt x="686863" y="306336"/>
                  </a:lnTo>
                  <a:lnTo>
                    <a:pt x="824235" y="170186"/>
                  </a:lnTo>
                  <a:lnTo>
                    <a:pt x="961608" y="204224"/>
                  </a:lnTo>
                  <a:lnTo>
                    <a:pt x="1098981" y="102112"/>
                  </a:lnTo>
                  <a:lnTo>
                    <a:pt x="1236353" y="68074"/>
                  </a:lnTo>
                  <a:lnTo>
                    <a:pt x="1373726" y="68074"/>
                  </a:lnTo>
                  <a:lnTo>
                    <a:pt x="1511098" y="34037"/>
                  </a:lnTo>
                  <a:lnTo>
                    <a:pt x="1648471" y="34037"/>
                  </a:lnTo>
                  <a:lnTo>
                    <a:pt x="1785844" y="0"/>
                  </a:lnTo>
                  <a:lnTo>
                    <a:pt x="1923216" y="34037"/>
                  </a:lnTo>
                  <a:lnTo>
                    <a:pt x="2060589" y="34037"/>
                  </a:lnTo>
                  <a:lnTo>
                    <a:pt x="2197962" y="0"/>
                  </a:lnTo>
                  <a:lnTo>
                    <a:pt x="2335334" y="0"/>
                  </a:lnTo>
                  <a:lnTo>
                    <a:pt x="2472707" y="0"/>
                  </a:lnTo>
                  <a:lnTo>
                    <a:pt x="2610079" y="34037"/>
                  </a:lnTo>
                  <a:lnTo>
                    <a:pt x="2747452" y="136149"/>
                  </a:lnTo>
                  <a:lnTo>
                    <a:pt x="2884825" y="306336"/>
                  </a:lnTo>
                  <a:lnTo>
                    <a:pt x="3022197" y="102112"/>
                  </a:lnTo>
                  <a:lnTo>
                    <a:pt x="3159570" y="238261"/>
                  </a:lnTo>
                  <a:lnTo>
                    <a:pt x="3296943" y="204224"/>
                  </a:lnTo>
                  <a:lnTo>
                    <a:pt x="3434315" y="204224"/>
                  </a:lnTo>
                </a:path>
              </a:pathLst>
            </a:custGeom>
            <a:ln w="27101" cap="flat">
              <a:solidFill>
                <a:srgbClr val="0058AB">
                  <a:alpha val="69803"/>
                </a:srgbClr>
              </a:solidFill>
              <a:prstDash val="solid"/>
              <a:round/>
            </a:ln>
          </p:spPr>
          <p:txBody>
            <a:bodyPr/>
            <a:lstStyle/>
            <a:p/>
          </p:txBody>
        </p:sp>
        <p:sp>
          <p:nvSpPr>
            <p:cNvPr id="25" name="pl25"/>
            <p:cNvSpPr/>
            <p:nvPr/>
          </p:nvSpPr>
          <p:spPr>
            <a:xfrm>
              <a:off x="1083054" y="1884958"/>
              <a:ext cx="3434315" cy="272299"/>
            </a:xfrm>
            <a:custGeom>
              <a:avLst/>
              <a:pathLst>
                <a:path w="3434315" h="272299">
                  <a:moveTo>
                    <a:pt x="0" y="136149"/>
                  </a:moveTo>
                  <a:lnTo>
                    <a:pt x="137372" y="102112"/>
                  </a:lnTo>
                  <a:lnTo>
                    <a:pt x="274745" y="204224"/>
                  </a:lnTo>
                  <a:lnTo>
                    <a:pt x="412117" y="272299"/>
                  </a:lnTo>
                  <a:lnTo>
                    <a:pt x="549490" y="204224"/>
                  </a:lnTo>
                  <a:lnTo>
                    <a:pt x="686863" y="68074"/>
                  </a:lnTo>
                  <a:lnTo>
                    <a:pt x="824235" y="34037"/>
                  </a:lnTo>
                  <a:lnTo>
                    <a:pt x="961608" y="0"/>
                  </a:lnTo>
                  <a:lnTo>
                    <a:pt x="1098981" y="0"/>
                  </a:lnTo>
                  <a:lnTo>
                    <a:pt x="1236353" y="102112"/>
                  </a:lnTo>
                  <a:lnTo>
                    <a:pt x="1373726" y="136149"/>
                  </a:lnTo>
                  <a:lnTo>
                    <a:pt x="1511098" y="102112"/>
                  </a:lnTo>
                  <a:lnTo>
                    <a:pt x="1648471" y="68074"/>
                  </a:lnTo>
                  <a:lnTo>
                    <a:pt x="1785844" y="68074"/>
                  </a:lnTo>
                  <a:lnTo>
                    <a:pt x="1923216" y="170186"/>
                  </a:lnTo>
                  <a:lnTo>
                    <a:pt x="2060589" y="170186"/>
                  </a:lnTo>
                  <a:lnTo>
                    <a:pt x="2197962" y="238261"/>
                  </a:lnTo>
                  <a:lnTo>
                    <a:pt x="2335334" y="102112"/>
                  </a:lnTo>
                  <a:lnTo>
                    <a:pt x="2472707" y="136149"/>
                  </a:lnTo>
                  <a:lnTo>
                    <a:pt x="2610079" y="102112"/>
                  </a:lnTo>
                  <a:lnTo>
                    <a:pt x="2747452" y="238261"/>
                  </a:lnTo>
                  <a:lnTo>
                    <a:pt x="2884825" y="204224"/>
                  </a:lnTo>
                  <a:lnTo>
                    <a:pt x="3022197" y="238261"/>
                  </a:lnTo>
                  <a:lnTo>
                    <a:pt x="3159570" y="204224"/>
                  </a:lnTo>
                  <a:lnTo>
                    <a:pt x="3296943" y="272299"/>
                  </a:lnTo>
                  <a:lnTo>
                    <a:pt x="3434315" y="272299"/>
                  </a:lnTo>
                </a:path>
              </a:pathLst>
            </a:custGeom>
            <a:ln w="27101" cap="flat">
              <a:solidFill>
                <a:srgbClr val="1CABE2">
                  <a:alpha val="69803"/>
                </a:srgbClr>
              </a:solidFill>
              <a:prstDash val="solid"/>
              <a:round/>
            </a:ln>
          </p:spPr>
          <p:txBody>
            <a:bodyPr/>
            <a:lstStyle/>
            <a:p/>
          </p:txBody>
        </p:sp>
        <p:sp>
          <p:nvSpPr>
            <p:cNvPr id="26" name="pl26"/>
            <p:cNvSpPr/>
            <p:nvPr/>
          </p:nvSpPr>
          <p:spPr>
            <a:xfrm>
              <a:off x="1083054" y="2497631"/>
              <a:ext cx="3434315" cy="680747"/>
            </a:xfrm>
            <a:custGeom>
              <a:avLst/>
              <a:pathLst>
                <a:path w="3434315" h="680747">
                  <a:moveTo>
                    <a:pt x="0" y="680747"/>
                  </a:moveTo>
                  <a:lnTo>
                    <a:pt x="137372" y="578635"/>
                  </a:lnTo>
                  <a:lnTo>
                    <a:pt x="274745" y="510560"/>
                  </a:lnTo>
                  <a:lnTo>
                    <a:pt x="412117" y="476523"/>
                  </a:lnTo>
                  <a:lnTo>
                    <a:pt x="549490" y="442486"/>
                  </a:lnTo>
                  <a:lnTo>
                    <a:pt x="686863" y="442486"/>
                  </a:lnTo>
                  <a:lnTo>
                    <a:pt x="824235" y="340373"/>
                  </a:lnTo>
                  <a:lnTo>
                    <a:pt x="961608" y="272299"/>
                  </a:lnTo>
                  <a:lnTo>
                    <a:pt x="1098981" y="204224"/>
                  </a:lnTo>
                  <a:lnTo>
                    <a:pt x="1236353" y="102112"/>
                  </a:lnTo>
                  <a:lnTo>
                    <a:pt x="1373726" y="68074"/>
                  </a:lnTo>
                  <a:lnTo>
                    <a:pt x="1511098" y="34037"/>
                  </a:lnTo>
                  <a:lnTo>
                    <a:pt x="1648471" y="34037"/>
                  </a:lnTo>
                  <a:lnTo>
                    <a:pt x="1785844" y="68074"/>
                  </a:lnTo>
                  <a:lnTo>
                    <a:pt x="1923216" y="68074"/>
                  </a:lnTo>
                  <a:lnTo>
                    <a:pt x="2060589" y="68074"/>
                  </a:lnTo>
                  <a:lnTo>
                    <a:pt x="2197962" y="136149"/>
                  </a:lnTo>
                  <a:lnTo>
                    <a:pt x="2335334" y="136149"/>
                  </a:lnTo>
                  <a:lnTo>
                    <a:pt x="2472707" y="34037"/>
                  </a:lnTo>
                  <a:lnTo>
                    <a:pt x="2610079" y="0"/>
                  </a:lnTo>
                  <a:lnTo>
                    <a:pt x="2747452" y="34037"/>
                  </a:lnTo>
                  <a:lnTo>
                    <a:pt x="2884825" y="136149"/>
                  </a:lnTo>
                  <a:lnTo>
                    <a:pt x="3022197" y="102112"/>
                  </a:lnTo>
                  <a:lnTo>
                    <a:pt x="3159570" y="34037"/>
                  </a:lnTo>
                  <a:lnTo>
                    <a:pt x="3296943" y="68074"/>
                  </a:lnTo>
                  <a:lnTo>
                    <a:pt x="3434315" y="34037"/>
                  </a:lnTo>
                </a:path>
              </a:pathLst>
            </a:custGeom>
            <a:ln w="27101" cap="flat">
              <a:solidFill>
                <a:srgbClr val="00833D">
                  <a:alpha val="69803"/>
                </a:srgbClr>
              </a:solidFill>
              <a:prstDash val="solid"/>
              <a:round/>
            </a:ln>
          </p:spPr>
          <p:txBody>
            <a:bodyPr/>
            <a:lstStyle/>
            <a:p/>
          </p:txBody>
        </p:sp>
        <p:sp>
          <p:nvSpPr>
            <p:cNvPr id="27" name="pl27"/>
            <p:cNvSpPr/>
            <p:nvPr/>
          </p:nvSpPr>
          <p:spPr>
            <a:xfrm>
              <a:off x="1083054" y="1918995"/>
              <a:ext cx="3434315" cy="476523"/>
            </a:xfrm>
            <a:custGeom>
              <a:avLst/>
              <a:pathLst>
                <a:path w="3434315" h="476523">
                  <a:moveTo>
                    <a:pt x="0" y="68074"/>
                  </a:moveTo>
                  <a:lnTo>
                    <a:pt x="137372" y="0"/>
                  </a:lnTo>
                  <a:lnTo>
                    <a:pt x="274745" y="68074"/>
                  </a:lnTo>
                  <a:lnTo>
                    <a:pt x="412117" y="34037"/>
                  </a:lnTo>
                  <a:lnTo>
                    <a:pt x="549490" y="68074"/>
                  </a:lnTo>
                  <a:lnTo>
                    <a:pt x="686863" y="102112"/>
                  </a:lnTo>
                  <a:lnTo>
                    <a:pt x="824235" y="34037"/>
                  </a:lnTo>
                  <a:lnTo>
                    <a:pt x="961608" y="34037"/>
                  </a:lnTo>
                  <a:lnTo>
                    <a:pt x="1098981" y="0"/>
                  </a:lnTo>
                  <a:lnTo>
                    <a:pt x="1236353" y="0"/>
                  </a:lnTo>
                  <a:lnTo>
                    <a:pt x="1373726" y="68074"/>
                  </a:lnTo>
                  <a:lnTo>
                    <a:pt x="1511098" y="0"/>
                  </a:lnTo>
                  <a:lnTo>
                    <a:pt x="1648471" y="0"/>
                  </a:lnTo>
                  <a:lnTo>
                    <a:pt x="1785844" y="102112"/>
                  </a:lnTo>
                  <a:lnTo>
                    <a:pt x="1923216" y="68074"/>
                  </a:lnTo>
                  <a:lnTo>
                    <a:pt x="2060589" y="68074"/>
                  </a:lnTo>
                  <a:lnTo>
                    <a:pt x="2197962" y="68074"/>
                  </a:lnTo>
                  <a:lnTo>
                    <a:pt x="2335334" y="306336"/>
                  </a:lnTo>
                  <a:lnTo>
                    <a:pt x="2472707" y="136149"/>
                  </a:lnTo>
                  <a:lnTo>
                    <a:pt x="2610079" y="306336"/>
                  </a:lnTo>
                  <a:lnTo>
                    <a:pt x="2747452" y="374411"/>
                  </a:lnTo>
                  <a:lnTo>
                    <a:pt x="2884825" y="408448"/>
                  </a:lnTo>
                  <a:lnTo>
                    <a:pt x="3022197" y="476523"/>
                  </a:lnTo>
                  <a:lnTo>
                    <a:pt x="3159570" y="374411"/>
                  </a:lnTo>
                  <a:lnTo>
                    <a:pt x="3296943" y="272299"/>
                  </a:lnTo>
                  <a:lnTo>
                    <a:pt x="3434315" y="306336"/>
                  </a:lnTo>
                </a:path>
              </a:pathLst>
            </a:custGeom>
            <a:ln w="27101" cap="flat">
              <a:solidFill>
                <a:srgbClr val="80BD41">
                  <a:alpha val="69803"/>
                </a:srgbClr>
              </a:solidFill>
              <a:prstDash val="solid"/>
              <a:round/>
            </a:ln>
          </p:spPr>
          <p:txBody>
            <a:bodyPr/>
            <a:lstStyle/>
            <a:p/>
          </p:txBody>
        </p:sp>
        <p:sp>
          <p:nvSpPr>
            <p:cNvPr id="28" name="pl28"/>
            <p:cNvSpPr/>
            <p:nvPr/>
          </p:nvSpPr>
          <p:spPr>
            <a:xfrm>
              <a:off x="1083054" y="2055145"/>
              <a:ext cx="3434315" cy="306336"/>
            </a:xfrm>
            <a:custGeom>
              <a:avLst/>
              <a:pathLst>
                <a:path w="3434315" h="306336">
                  <a:moveTo>
                    <a:pt x="0" y="204224"/>
                  </a:moveTo>
                  <a:lnTo>
                    <a:pt x="137372" y="204224"/>
                  </a:lnTo>
                  <a:lnTo>
                    <a:pt x="274745" y="238261"/>
                  </a:lnTo>
                  <a:lnTo>
                    <a:pt x="412117" y="238261"/>
                  </a:lnTo>
                  <a:lnTo>
                    <a:pt x="549490" y="204224"/>
                  </a:lnTo>
                  <a:lnTo>
                    <a:pt x="686863" y="170186"/>
                  </a:lnTo>
                  <a:lnTo>
                    <a:pt x="824235" y="170186"/>
                  </a:lnTo>
                  <a:lnTo>
                    <a:pt x="961608" y="136149"/>
                  </a:lnTo>
                  <a:lnTo>
                    <a:pt x="1098981" y="136149"/>
                  </a:lnTo>
                  <a:lnTo>
                    <a:pt x="1236353" y="68074"/>
                  </a:lnTo>
                  <a:lnTo>
                    <a:pt x="1373726" y="0"/>
                  </a:lnTo>
                  <a:lnTo>
                    <a:pt x="1511098" y="34037"/>
                  </a:lnTo>
                  <a:lnTo>
                    <a:pt x="1648471" y="102112"/>
                  </a:lnTo>
                  <a:lnTo>
                    <a:pt x="1785844" y="68074"/>
                  </a:lnTo>
                  <a:lnTo>
                    <a:pt x="1923216" y="102112"/>
                  </a:lnTo>
                  <a:lnTo>
                    <a:pt x="2060589" y="102112"/>
                  </a:lnTo>
                  <a:lnTo>
                    <a:pt x="2197962" y="34037"/>
                  </a:lnTo>
                  <a:lnTo>
                    <a:pt x="2335334" y="68074"/>
                  </a:lnTo>
                  <a:lnTo>
                    <a:pt x="2472707" y="136149"/>
                  </a:lnTo>
                  <a:lnTo>
                    <a:pt x="2610079" y="136149"/>
                  </a:lnTo>
                  <a:lnTo>
                    <a:pt x="2747452" y="170186"/>
                  </a:lnTo>
                  <a:lnTo>
                    <a:pt x="2884825" y="204224"/>
                  </a:lnTo>
                  <a:lnTo>
                    <a:pt x="3022197" y="204224"/>
                  </a:lnTo>
                  <a:lnTo>
                    <a:pt x="3159570" y="272299"/>
                  </a:lnTo>
                  <a:lnTo>
                    <a:pt x="3296943" y="306336"/>
                  </a:lnTo>
                  <a:lnTo>
                    <a:pt x="3434315" y="238261"/>
                  </a:lnTo>
                </a:path>
              </a:pathLst>
            </a:custGeom>
            <a:ln w="27101" cap="flat">
              <a:solidFill>
                <a:srgbClr val="6A1E74">
                  <a:alpha val="69803"/>
                </a:srgbClr>
              </a:solidFill>
              <a:prstDash val="solid"/>
              <a:round/>
            </a:ln>
          </p:spPr>
          <p:txBody>
            <a:bodyPr/>
            <a:lstStyle/>
            <a:p/>
          </p:txBody>
        </p:sp>
        <p:sp>
          <p:nvSpPr>
            <p:cNvPr id="29" name="pl29"/>
            <p:cNvSpPr/>
            <p:nvPr/>
          </p:nvSpPr>
          <p:spPr>
            <a:xfrm>
              <a:off x="1083054" y="1987070"/>
              <a:ext cx="3434315" cy="1191308"/>
            </a:xfrm>
            <a:custGeom>
              <a:avLst/>
              <a:pathLst>
                <a:path w="3434315" h="1191308">
                  <a:moveTo>
                    <a:pt x="0" y="1191308"/>
                  </a:moveTo>
                  <a:lnTo>
                    <a:pt x="137372" y="1157271"/>
                  </a:lnTo>
                  <a:lnTo>
                    <a:pt x="274745" y="1157271"/>
                  </a:lnTo>
                  <a:lnTo>
                    <a:pt x="412117" y="1055159"/>
                  </a:lnTo>
                  <a:lnTo>
                    <a:pt x="549490" y="919009"/>
                  </a:lnTo>
                  <a:lnTo>
                    <a:pt x="686863" y="816897"/>
                  </a:lnTo>
                  <a:lnTo>
                    <a:pt x="824235" y="816897"/>
                  </a:lnTo>
                  <a:lnTo>
                    <a:pt x="961608" y="782860"/>
                  </a:lnTo>
                  <a:lnTo>
                    <a:pt x="1098981" y="748822"/>
                  </a:lnTo>
                  <a:lnTo>
                    <a:pt x="1236353" y="578635"/>
                  </a:lnTo>
                  <a:lnTo>
                    <a:pt x="1373726" y="510560"/>
                  </a:lnTo>
                  <a:lnTo>
                    <a:pt x="1511098" y="442486"/>
                  </a:lnTo>
                  <a:lnTo>
                    <a:pt x="1648471" y="476523"/>
                  </a:lnTo>
                  <a:lnTo>
                    <a:pt x="1785844" y="442486"/>
                  </a:lnTo>
                  <a:lnTo>
                    <a:pt x="1923216" y="340373"/>
                  </a:lnTo>
                  <a:lnTo>
                    <a:pt x="2060589" y="272299"/>
                  </a:lnTo>
                  <a:lnTo>
                    <a:pt x="2197962" y="238261"/>
                  </a:lnTo>
                  <a:lnTo>
                    <a:pt x="2335334" y="204224"/>
                  </a:lnTo>
                  <a:lnTo>
                    <a:pt x="2472707" y="102112"/>
                  </a:lnTo>
                  <a:lnTo>
                    <a:pt x="2610079" y="68074"/>
                  </a:lnTo>
                  <a:lnTo>
                    <a:pt x="2747452" y="204224"/>
                  </a:lnTo>
                  <a:lnTo>
                    <a:pt x="2884825" y="204224"/>
                  </a:lnTo>
                  <a:lnTo>
                    <a:pt x="3022197" y="68074"/>
                  </a:lnTo>
                  <a:lnTo>
                    <a:pt x="3159570" y="102112"/>
                  </a:lnTo>
                  <a:lnTo>
                    <a:pt x="3296943" y="0"/>
                  </a:lnTo>
                  <a:lnTo>
                    <a:pt x="3434315" y="0"/>
                  </a:lnTo>
                </a:path>
              </a:pathLst>
            </a:custGeom>
            <a:ln w="27101" cap="flat">
              <a:solidFill>
                <a:srgbClr val="E2231A">
                  <a:alpha val="69803"/>
                </a:srgbClr>
              </a:solidFill>
              <a:prstDash val="solid"/>
              <a:round/>
            </a:ln>
          </p:spPr>
          <p:txBody>
            <a:bodyPr/>
            <a:lstStyle/>
            <a:p/>
          </p:txBody>
        </p:sp>
        <p:sp>
          <p:nvSpPr>
            <p:cNvPr id="30" name="pl30"/>
            <p:cNvSpPr/>
            <p:nvPr/>
          </p:nvSpPr>
          <p:spPr>
            <a:xfrm>
              <a:off x="1083054" y="2838005"/>
              <a:ext cx="3434315" cy="919009"/>
            </a:xfrm>
            <a:custGeom>
              <a:avLst/>
              <a:pathLst>
                <a:path w="3434315" h="919009">
                  <a:moveTo>
                    <a:pt x="0" y="919009"/>
                  </a:moveTo>
                  <a:lnTo>
                    <a:pt x="137372" y="850934"/>
                  </a:lnTo>
                  <a:lnTo>
                    <a:pt x="274745" y="816897"/>
                  </a:lnTo>
                  <a:lnTo>
                    <a:pt x="412117" y="680747"/>
                  </a:lnTo>
                  <a:lnTo>
                    <a:pt x="549490" y="544598"/>
                  </a:lnTo>
                  <a:lnTo>
                    <a:pt x="686863" y="408448"/>
                  </a:lnTo>
                  <a:lnTo>
                    <a:pt x="824235" y="340373"/>
                  </a:lnTo>
                  <a:lnTo>
                    <a:pt x="961608" y="340373"/>
                  </a:lnTo>
                  <a:lnTo>
                    <a:pt x="1098981" y="204224"/>
                  </a:lnTo>
                  <a:lnTo>
                    <a:pt x="1236353" y="0"/>
                  </a:lnTo>
                  <a:lnTo>
                    <a:pt x="1373726" y="102112"/>
                  </a:lnTo>
                  <a:lnTo>
                    <a:pt x="1511098" y="204224"/>
                  </a:lnTo>
                  <a:lnTo>
                    <a:pt x="1648471" y="238261"/>
                  </a:lnTo>
                  <a:lnTo>
                    <a:pt x="1785844" y="238261"/>
                  </a:lnTo>
                  <a:lnTo>
                    <a:pt x="1923216" y="272299"/>
                  </a:lnTo>
                  <a:lnTo>
                    <a:pt x="2060589" y="272299"/>
                  </a:lnTo>
                  <a:lnTo>
                    <a:pt x="2197962" y="204224"/>
                  </a:lnTo>
                  <a:lnTo>
                    <a:pt x="2335334" y="136149"/>
                  </a:lnTo>
                  <a:lnTo>
                    <a:pt x="2472707" y="136149"/>
                  </a:lnTo>
                  <a:lnTo>
                    <a:pt x="2610079" y="102112"/>
                  </a:lnTo>
                  <a:lnTo>
                    <a:pt x="2747452" y="136149"/>
                  </a:lnTo>
                  <a:lnTo>
                    <a:pt x="2884825" y="272299"/>
                  </a:lnTo>
                  <a:lnTo>
                    <a:pt x="3022197" y="272299"/>
                  </a:lnTo>
                  <a:lnTo>
                    <a:pt x="3159570" y="204224"/>
                  </a:lnTo>
                  <a:lnTo>
                    <a:pt x="3296943" y="102112"/>
                  </a:lnTo>
                  <a:lnTo>
                    <a:pt x="3434315" y="136149"/>
                  </a:lnTo>
                </a:path>
              </a:pathLst>
            </a:custGeom>
            <a:ln w="27101" cap="flat">
              <a:solidFill>
                <a:srgbClr val="F26A21">
                  <a:alpha val="69803"/>
                </a:srgbClr>
              </a:solidFill>
              <a:prstDash val="solid"/>
              <a:round/>
            </a:ln>
          </p:spPr>
          <p:txBody>
            <a:bodyPr/>
            <a:lstStyle/>
            <a:p/>
          </p:txBody>
        </p:sp>
        <p:sp>
          <p:nvSpPr>
            <p:cNvPr id="31" name="pl31"/>
            <p:cNvSpPr/>
            <p:nvPr/>
          </p:nvSpPr>
          <p:spPr>
            <a:xfrm>
              <a:off x="1083054" y="1918995"/>
              <a:ext cx="3434315" cy="476523"/>
            </a:xfrm>
            <a:custGeom>
              <a:avLst/>
              <a:pathLst>
                <a:path w="3434315" h="476523">
                  <a:moveTo>
                    <a:pt x="0" y="68074"/>
                  </a:moveTo>
                  <a:lnTo>
                    <a:pt x="137372" y="0"/>
                  </a:lnTo>
                  <a:lnTo>
                    <a:pt x="274745" y="68074"/>
                  </a:lnTo>
                  <a:lnTo>
                    <a:pt x="412117" y="34037"/>
                  </a:lnTo>
                  <a:lnTo>
                    <a:pt x="549490" y="68074"/>
                  </a:lnTo>
                  <a:lnTo>
                    <a:pt x="686863" y="102112"/>
                  </a:lnTo>
                  <a:lnTo>
                    <a:pt x="824235" y="34037"/>
                  </a:lnTo>
                  <a:lnTo>
                    <a:pt x="961608" y="34037"/>
                  </a:lnTo>
                  <a:lnTo>
                    <a:pt x="1098981" y="0"/>
                  </a:lnTo>
                  <a:lnTo>
                    <a:pt x="1236353" y="0"/>
                  </a:lnTo>
                  <a:lnTo>
                    <a:pt x="1373726" y="68074"/>
                  </a:lnTo>
                  <a:lnTo>
                    <a:pt x="1511098" y="0"/>
                  </a:lnTo>
                  <a:lnTo>
                    <a:pt x="1648471" y="0"/>
                  </a:lnTo>
                  <a:lnTo>
                    <a:pt x="1785844" y="102112"/>
                  </a:lnTo>
                  <a:lnTo>
                    <a:pt x="1923216" y="68074"/>
                  </a:lnTo>
                  <a:lnTo>
                    <a:pt x="2060589" y="68074"/>
                  </a:lnTo>
                  <a:lnTo>
                    <a:pt x="2197962" y="68074"/>
                  </a:lnTo>
                  <a:lnTo>
                    <a:pt x="2335334" y="306336"/>
                  </a:lnTo>
                  <a:lnTo>
                    <a:pt x="2472707" y="136149"/>
                  </a:lnTo>
                  <a:lnTo>
                    <a:pt x="2610079" y="306336"/>
                  </a:lnTo>
                  <a:lnTo>
                    <a:pt x="2747452" y="374411"/>
                  </a:lnTo>
                  <a:lnTo>
                    <a:pt x="2884825" y="408448"/>
                  </a:lnTo>
                  <a:lnTo>
                    <a:pt x="3022197" y="476523"/>
                  </a:lnTo>
                  <a:lnTo>
                    <a:pt x="3159570" y="374411"/>
                  </a:lnTo>
                  <a:lnTo>
                    <a:pt x="3296943" y="272299"/>
                  </a:lnTo>
                  <a:lnTo>
                    <a:pt x="3434315" y="306336"/>
                  </a:lnTo>
                </a:path>
              </a:pathLst>
            </a:custGeom>
            <a:ln w="65043" cap="flat">
              <a:solidFill>
                <a:srgbClr val="000000">
                  <a:alpha val="100000"/>
                </a:srgbClr>
              </a:solidFill>
              <a:prstDash val="solid"/>
              <a:round/>
            </a:ln>
          </p:spPr>
          <p:txBody>
            <a:bodyPr/>
            <a:lstStyle/>
            <a:p/>
          </p:txBody>
        </p:sp>
        <p:sp>
          <p:nvSpPr>
            <p:cNvPr id="32" name="pl32"/>
            <p:cNvSpPr/>
            <p:nvPr/>
          </p:nvSpPr>
          <p:spPr>
            <a:xfrm>
              <a:off x="1083054" y="1918995"/>
              <a:ext cx="3434315" cy="476523"/>
            </a:xfrm>
            <a:custGeom>
              <a:avLst/>
              <a:pathLst>
                <a:path w="3434315" h="476523">
                  <a:moveTo>
                    <a:pt x="0" y="68074"/>
                  </a:moveTo>
                  <a:lnTo>
                    <a:pt x="137372" y="0"/>
                  </a:lnTo>
                  <a:lnTo>
                    <a:pt x="274745" y="68074"/>
                  </a:lnTo>
                  <a:lnTo>
                    <a:pt x="412117" y="34037"/>
                  </a:lnTo>
                  <a:lnTo>
                    <a:pt x="549490" y="68074"/>
                  </a:lnTo>
                  <a:lnTo>
                    <a:pt x="686863" y="102112"/>
                  </a:lnTo>
                  <a:lnTo>
                    <a:pt x="824235" y="34037"/>
                  </a:lnTo>
                  <a:lnTo>
                    <a:pt x="961608" y="34037"/>
                  </a:lnTo>
                  <a:lnTo>
                    <a:pt x="1098981" y="0"/>
                  </a:lnTo>
                  <a:lnTo>
                    <a:pt x="1236353" y="0"/>
                  </a:lnTo>
                  <a:lnTo>
                    <a:pt x="1373726" y="68074"/>
                  </a:lnTo>
                  <a:lnTo>
                    <a:pt x="1511098" y="0"/>
                  </a:lnTo>
                  <a:lnTo>
                    <a:pt x="1648471" y="0"/>
                  </a:lnTo>
                  <a:lnTo>
                    <a:pt x="1785844" y="102112"/>
                  </a:lnTo>
                  <a:lnTo>
                    <a:pt x="1923216" y="68074"/>
                  </a:lnTo>
                  <a:lnTo>
                    <a:pt x="2060589" y="68074"/>
                  </a:lnTo>
                  <a:lnTo>
                    <a:pt x="2197962" y="68074"/>
                  </a:lnTo>
                  <a:lnTo>
                    <a:pt x="2335334" y="306336"/>
                  </a:lnTo>
                  <a:lnTo>
                    <a:pt x="2472707" y="136149"/>
                  </a:lnTo>
                  <a:lnTo>
                    <a:pt x="2610079" y="306336"/>
                  </a:lnTo>
                  <a:lnTo>
                    <a:pt x="2747452" y="374411"/>
                  </a:lnTo>
                  <a:lnTo>
                    <a:pt x="2884825" y="408448"/>
                  </a:lnTo>
                  <a:lnTo>
                    <a:pt x="3022197" y="476523"/>
                  </a:lnTo>
                  <a:lnTo>
                    <a:pt x="3159570" y="374411"/>
                  </a:lnTo>
                  <a:lnTo>
                    <a:pt x="3296943" y="272299"/>
                  </a:lnTo>
                  <a:lnTo>
                    <a:pt x="3434315" y="306336"/>
                  </a:lnTo>
                </a:path>
              </a:pathLst>
            </a:custGeom>
            <a:ln w="40651" cap="flat">
              <a:solidFill>
                <a:srgbClr val="80BD41">
                  <a:alpha val="100000"/>
                </a:srgbClr>
              </a:solidFill>
              <a:prstDash val="solid"/>
              <a:round/>
            </a:ln>
          </p:spPr>
          <p:txBody>
            <a:bodyPr/>
            <a:lstStyle/>
            <a:p/>
          </p:txBody>
        </p:sp>
        <p:sp>
          <p:nvSpPr>
            <p:cNvPr id="33" name="tx33"/>
            <p:cNvSpPr/>
            <p:nvPr/>
          </p:nvSpPr>
          <p:spPr>
            <a:xfrm>
              <a:off x="1022795" y="18162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4" name="tx34"/>
            <p:cNvSpPr/>
            <p:nvPr/>
          </p:nvSpPr>
          <p:spPr>
            <a:xfrm>
              <a:off x="1709658" y="18503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5" name="tx35"/>
            <p:cNvSpPr/>
            <p:nvPr/>
          </p:nvSpPr>
          <p:spPr>
            <a:xfrm>
              <a:off x="2396521" y="18162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6" name="tx36"/>
            <p:cNvSpPr/>
            <p:nvPr/>
          </p:nvSpPr>
          <p:spPr>
            <a:xfrm>
              <a:off x="3083384" y="18162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7" name="tx37"/>
            <p:cNvSpPr/>
            <p:nvPr/>
          </p:nvSpPr>
          <p:spPr>
            <a:xfrm>
              <a:off x="3632875" y="20545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8" name="tx38"/>
            <p:cNvSpPr/>
            <p:nvPr/>
          </p:nvSpPr>
          <p:spPr>
            <a:xfrm>
              <a:off x="4457110" y="20545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9" name="tx39"/>
            <p:cNvSpPr/>
            <p:nvPr/>
          </p:nvSpPr>
          <p:spPr>
            <a:xfrm>
              <a:off x="707342" y="374556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40" name="tx40"/>
            <p:cNvSpPr/>
            <p:nvPr/>
          </p:nvSpPr>
          <p:spPr>
            <a:xfrm>
              <a:off x="707342" y="340518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41" name="tx41"/>
            <p:cNvSpPr/>
            <p:nvPr/>
          </p:nvSpPr>
          <p:spPr>
            <a:xfrm>
              <a:off x="707342" y="306481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42" name="tx42"/>
            <p:cNvSpPr/>
            <p:nvPr/>
          </p:nvSpPr>
          <p:spPr>
            <a:xfrm>
              <a:off x="707342" y="272443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43" name="tx43"/>
            <p:cNvSpPr/>
            <p:nvPr/>
          </p:nvSpPr>
          <p:spPr>
            <a:xfrm>
              <a:off x="707342" y="238406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44" name="tx44"/>
            <p:cNvSpPr/>
            <p:nvPr/>
          </p:nvSpPr>
          <p:spPr>
            <a:xfrm>
              <a:off x="707342" y="204369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5" name="tx45"/>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6" name="tx46"/>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7" name="tx47"/>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8" name="tx48"/>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9" name="tx49"/>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0" name="tx50"/>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51" name="tx51"/>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52" name="tx52"/>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53" name="pl53"/>
            <p:cNvSpPr/>
            <p:nvPr/>
          </p:nvSpPr>
          <p:spPr>
            <a:xfrm>
              <a:off x="1413010"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4" name="pl54"/>
            <p:cNvSpPr/>
            <p:nvPr/>
          </p:nvSpPr>
          <p:spPr>
            <a:xfrm>
              <a:off x="1413010"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5" name="pl55"/>
            <p:cNvSpPr/>
            <p:nvPr/>
          </p:nvSpPr>
          <p:spPr>
            <a:xfrm>
              <a:off x="2124419"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6" name="pl56"/>
            <p:cNvSpPr/>
            <p:nvPr/>
          </p:nvSpPr>
          <p:spPr>
            <a:xfrm>
              <a:off x="2124419"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7" name="pl57"/>
            <p:cNvSpPr/>
            <p:nvPr/>
          </p:nvSpPr>
          <p:spPr>
            <a:xfrm>
              <a:off x="2124419"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8" name="pl58"/>
            <p:cNvSpPr/>
            <p:nvPr/>
          </p:nvSpPr>
          <p:spPr>
            <a:xfrm>
              <a:off x="2828788"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59" name="pl59"/>
            <p:cNvSpPr/>
            <p:nvPr/>
          </p:nvSpPr>
          <p:spPr>
            <a:xfrm>
              <a:off x="2828788"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60" name="pl60"/>
            <p:cNvSpPr/>
            <p:nvPr/>
          </p:nvSpPr>
          <p:spPr>
            <a:xfrm>
              <a:off x="3554280"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61" name="tx61"/>
            <p:cNvSpPr/>
            <p:nvPr/>
          </p:nvSpPr>
          <p:spPr>
            <a:xfrm>
              <a:off x="168010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62" name="tx62"/>
            <p:cNvSpPr/>
            <p:nvPr/>
          </p:nvSpPr>
          <p:spPr>
            <a:xfrm>
              <a:off x="1680109"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63" name="tx63"/>
            <p:cNvSpPr/>
            <p:nvPr/>
          </p:nvSpPr>
          <p:spPr>
            <a:xfrm>
              <a:off x="2391519"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64" name="tx64"/>
            <p:cNvSpPr/>
            <p:nvPr/>
          </p:nvSpPr>
          <p:spPr>
            <a:xfrm>
              <a:off x="2391519"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65" name="tx65"/>
            <p:cNvSpPr/>
            <p:nvPr/>
          </p:nvSpPr>
          <p:spPr>
            <a:xfrm>
              <a:off x="3095888"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66" name="tx66"/>
            <p:cNvSpPr/>
            <p:nvPr/>
          </p:nvSpPr>
          <p:spPr>
            <a:xfrm>
              <a:off x="3095888"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67" name="tx67"/>
            <p:cNvSpPr/>
            <p:nvPr/>
          </p:nvSpPr>
          <p:spPr>
            <a:xfrm>
              <a:off x="3821379"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68" name="tx68"/>
            <p:cNvSpPr/>
            <p:nvPr/>
          </p:nvSpPr>
          <p:spPr>
            <a:xfrm>
              <a:off x="1601296" y="1437626"/>
              <a:ext cx="239783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LACR, 2000-2025</a:t>
              </a:r>
            </a:p>
          </p:txBody>
        </p:sp>
        <p:sp>
          <p:nvSpPr>
            <p:cNvPr id="69" name="pl69"/>
            <p:cNvSpPr/>
            <p:nvPr/>
          </p:nvSpPr>
          <p:spPr>
            <a:xfrm>
              <a:off x="5227074" y="385264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0" name="pl70"/>
            <p:cNvSpPr/>
            <p:nvPr/>
          </p:nvSpPr>
          <p:spPr>
            <a:xfrm>
              <a:off x="5227074" y="337449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1" name="pl71"/>
            <p:cNvSpPr/>
            <p:nvPr/>
          </p:nvSpPr>
          <p:spPr>
            <a:xfrm>
              <a:off x="5227074" y="289635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2" name="pl72"/>
            <p:cNvSpPr/>
            <p:nvPr/>
          </p:nvSpPr>
          <p:spPr>
            <a:xfrm>
              <a:off x="5227074" y="241821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3" name="pl73"/>
            <p:cNvSpPr/>
            <p:nvPr/>
          </p:nvSpPr>
          <p:spPr>
            <a:xfrm>
              <a:off x="5227074" y="194006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4" name="pl74"/>
            <p:cNvSpPr/>
            <p:nvPr/>
          </p:nvSpPr>
          <p:spPr>
            <a:xfrm>
              <a:off x="5227074" y="361357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5" name="pl75"/>
            <p:cNvSpPr/>
            <p:nvPr/>
          </p:nvSpPr>
          <p:spPr>
            <a:xfrm>
              <a:off x="5227074" y="313542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6" name="pl76"/>
            <p:cNvSpPr/>
            <p:nvPr/>
          </p:nvSpPr>
          <p:spPr>
            <a:xfrm>
              <a:off x="5227074" y="265728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7" name="pl77"/>
            <p:cNvSpPr/>
            <p:nvPr/>
          </p:nvSpPr>
          <p:spPr>
            <a:xfrm>
              <a:off x="5227074" y="217913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8" name="pl78"/>
            <p:cNvSpPr/>
            <p:nvPr/>
          </p:nvSpPr>
          <p:spPr>
            <a:xfrm>
              <a:off x="5227074" y="170099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9" name="pl79"/>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5398790" y="2131324"/>
              <a:ext cx="3434315" cy="573773"/>
            </a:xfrm>
            <a:custGeom>
              <a:avLst/>
              <a:pathLst>
                <a:path w="3434315" h="573773">
                  <a:moveTo>
                    <a:pt x="0" y="573773"/>
                  </a:moveTo>
                  <a:lnTo>
                    <a:pt x="137372" y="573773"/>
                  </a:lnTo>
                  <a:lnTo>
                    <a:pt x="274745" y="573773"/>
                  </a:lnTo>
                  <a:lnTo>
                    <a:pt x="412117" y="525958"/>
                  </a:lnTo>
                  <a:lnTo>
                    <a:pt x="549490" y="430329"/>
                  </a:lnTo>
                  <a:lnTo>
                    <a:pt x="686863" y="430329"/>
                  </a:lnTo>
                  <a:lnTo>
                    <a:pt x="824235" y="239072"/>
                  </a:lnTo>
                  <a:lnTo>
                    <a:pt x="961608" y="286886"/>
                  </a:lnTo>
                  <a:lnTo>
                    <a:pt x="1098981" y="143443"/>
                  </a:lnTo>
                  <a:lnTo>
                    <a:pt x="1236353" y="95628"/>
                  </a:lnTo>
                  <a:lnTo>
                    <a:pt x="1373726" y="95628"/>
                  </a:lnTo>
                  <a:lnTo>
                    <a:pt x="1511098" y="47814"/>
                  </a:lnTo>
                  <a:lnTo>
                    <a:pt x="1648471" y="47814"/>
                  </a:lnTo>
                  <a:lnTo>
                    <a:pt x="1785844" y="0"/>
                  </a:lnTo>
                  <a:lnTo>
                    <a:pt x="1923216" y="47814"/>
                  </a:lnTo>
                  <a:lnTo>
                    <a:pt x="2060589" y="47814"/>
                  </a:lnTo>
                  <a:lnTo>
                    <a:pt x="2197962" y="0"/>
                  </a:lnTo>
                  <a:lnTo>
                    <a:pt x="2335334" y="0"/>
                  </a:lnTo>
                  <a:lnTo>
                    <a:pt x="2472707" y="0"/>
                  </a:lnTo>
                  <a:lnTo>
                    <a:pt x="2610079" y="47814"/>
                  </a:lnTo>
                  <a:lnTo>
                    <a:pt x="2747452" y="191257"/>
                  </a:lnTo>
                  <a:lnTo>
                    <a:pt x="2884825" y="430329"/>
                  </a:lnTo>
                  <a:lnTo>
                    <a:pt x="3022197" y="143443"/>
                  </a:lnTo>
                  <a:lnTo>
                    <a:pt x="3159570" y="334701"/>
                  </a:lnTo>
                  <a:lnTo>
                    <a:pt x="3296943" y="286886"/>
                  </a:lnTo>
                  <a:lnTo>
                    <a:pt x="3434315" y="286886"/>
                  </a:lnTo>
                </a:path>
              </a:pathLst>
            </a:custGeom>
            <a:ln w="27101" cap="flat">
              <a:solidFill>
                <a:srgbClr val="0058AB">
                  <a:alpha val="69803"/>
                </a:srgbClr>
              </a:solidFill>
              <a:prstDash val="solid"/>
              <a:round/>
            </a:ln>
          </p:spPr>
          <p:txBody>
            <a:bodyPr/>
            <a:lstStyle/>
            <a:p/>
          </p:txBody>
        </p:sp>
        <p:sp>
          <p:nvSpPr>
            <p:cNvPr id="86" name="pl86"/>
            <p:cNvSpPr/>
            <p:nvPr/>
          </p:nvSpPr>
          <p:spPr>
            <a:xfrm>
              <a:off x="5398790" y="2035695"/>
              <a:ext cx="3434315" cy="382515"/>
            </a:xfrm>
            <a:custGeom>
              <a:avLst/>
              <a:pathLst>
                <a:path w="3434315" h="382515">
                  <a:moveTo>
                    <a:pt x="0" y="191257"/>
                  </a:moveTo>
                  <a:lnTo>
                    <a:pt x="137372" y="143443"/>
                  </a:lnTo>
                  <a:lnTo>
                    <a:pt x="274745" y="286886"/>
                  </a:lnTo>
                  <a:lnTo>
                    <a:pt x="412117" y="382515"/>
                  </a:lnTo>
                  <a:lnTo>
                    <a:pt x="549490" y="286886"/>
                  </a:lnTo>
                  <a:lnTo>
                    <a:pt x="686863" y="95628"/>
                  </a:lnTo>
                  <a:lnTo>
                    <a:pt x="824235" y="47814"/>
                  </a:lnTo>
                  <a:lnTo>
                    <a:pt x="961608" y="0"/>
                  </a:lnTo>
                  <a:lnTo>
                    <a:pt x="1098981" y="0"/>
                  </a:lnTo>
                  <a:lnTo>
                    <a:pt x="1236353" y="143443"/>
                  </a:lnTo>
                  <a:lnTo>
                    <a:pt x="1373726" y="191257"/>
                  </a:lnTo>
                  <a:lnTo>
                    <a:pt x="1511098" y="143443"/>
                  </a:lnTo>
                  <a:lnTo>
                    <a:pt x="1648471" y="95628"/>
                  </a:lnTo>
                  <a:lnTo>
                    <a:pt x="1785844" y="95628"/>
                  </a:lnTo>
                  <a:lnTo>
                    <a:pt x="1923216" y="239072"/>
                  </a:lnTo>
                  <a:lnTo>
                    <a:pt x="2060589" y="239072"/>
                  </a:lnTo>
                  <a:lnTo>
                    <a:pt x="2197962" y="334701"/>
                  </a:lnTo>
                  <a:lnTo>
                    <a:pt x="2335334" y="143443"/>
                  </a:lnTo>
                  <a:lnTo>
                    <a:pt x="2472707" y="191257"/>
                  </a:lnTo>
                  <a:lnTo>
                    <a:pt x="2610079" y="143443"/>
                  </a:lnTo>
                  <a:lnTo>
                    <a:pt x="2747452" y="334701"/>
                  </a:lnTo>
                  <a:lnTo>
                    <a:pt x="2884825" y="286886"/>
                  </a:lnTo>
                  <a:lnTo>
                    <a:pt x="3022197" y="334701"/>
                  </a:lnTo>
                  <a:lnTo>
                    <a:pt x="3159570" y="286886"/>
                  </a:lnTo>
                  <a:lnTo>
                    <a:pt x="3296943" y="382515"/>
                  </a:lnTo>
                  <a:lnTo>
                    <a:pt x="3434315" y="382515"/>
                  </a:lnTo>
                </a:path>
              </a:pathLst>
            </a:custGeom>
            <a:ln w="27101" cap="flat">
              <a:solidFill>
                <a:srgbClr val="1CABE2">
                  <a:alpha val="69803"/>
                </a:srgbClr>
              </a:solidFill>
              <a:prstDash val="solid"/>
              <a:round/>
            </a:ln>
          </p:spPr>
          <p:txBody>
            <a:bodyPr/>
            <a:lstStyle/>
            <a:p/>
          </p:txBody>
        </p:sp>
        <p:sp>
          <p:nvSpPr>
            <p:cNvPr id="87" name="pl87"/>
            <p:cNvSpPr/>
            <p:nvPr/>
          </p:nvSpPr>
          <p:spPr>
            <a:xfrm>
              <a:off x="5398790" y="2179138"/>
              <a:ext cx="3434315" cy="956288"/>
            </a:xfrm>
            <a:custGeom>
              <a:avLst/>
              <a:pathLst>
                <a:path w="3434315" h="956288">
                  <a:moveTo>
                    <a:pt x="0" y="956288"/>
                  </a:moveTo>
                  <a:lnTo>
                    <a:pt x="137372" y="812845"/>
                  </a:lnTo>
                  <a:lnTo>
                    <a:pt x="274745" y="717216"/>
                  </a:lnTo>
                  <a:lnTo>
                    <a:pt x="412117" y="669402"/>
                  </a:lnTo>
                  <a:lnTo>
                    <a:pt x="549490" y="621587"/>
                  </a:lnTo>
                  <a:lnTo>
                    <a:pt x="686863" y="621587"/>
                  </a:lnTo>
                  <a:lnTo>
                    <a:pt x="824235" y="478144"/>
                  </a:lnTo>
                  <a:lnTo>
                    <a:pt x="961608" y="382515"/>
                  </a:lnTo>
                  <a:lnTo>
                    <a:pt x="1098981" y="286886"/>
                  </a:lnTo>
                  <a:lnTo>
                    <a:pt x="1236353" y="143443"/>
                  </a:lnTo>
                  <a:lnTo>
                    <a:pt x="1373726" y="95628"/>
                  </a:lnTo>
                  <a:lnTo>
                    <a:pt x="1511098" y="47814"/>
                  </a:lnTo>
                  <a:lnTo>
                    <a:pt x="1648471" y="47814"/>
                  </a:lnTo>
                  <a:lnTo>
                    <a:pt x="1785844" y="95628"/>
                  </a:lnTo>
                  <a:lnTo>
                    <a:pt x="1923216" y="95628"/>
                  </a:lnTo>
                  <a:lnTo>
                    <a:pt x="2060589" y="95628"/>
                  </a:lnTo>
                  <a:lnTo>
                    <a:pt x="2197962" y="191257"/>
                  </a:lnTo>
                  <a:lnTo>
                    <a:pt x="2335334" y="191257"/>
                  </a:lnTo>
                  <a:lnTo>
                    <a:pt x="2472707" y="47814"/>
                  </a:lnTo>
                  <a:lnTo>
                    <a:pt x="2610079" y="0"/>
                  </a:lnTo>
                  <a:lnTo>
                    <a:pt x="2747452" y="47814"/>
                  </a:lnTo>
                  <a:lnTo>
                    <a:pt x="2884825" y="191257"/>
                  </a:lnTo>
                  <a:lnTo>
                    <a:pt x="3022197" y="143443"/>
                  </a:lnTo>
                  <a:lnTo>
                    <a:pt x="3159570" y="47814"/>
                  </a:lnTo>
                  <a:lnTo>
                    <a:pt x="3296943" y="95628"/>
                  </a:lnTo>
                  <a:lnTo>
                    <a:pt x="3434315" y="47814"/>
                  </a:lnTo>
                </a:path>
              </a:pathLst>
            </a:custGeom>
            <a:ln w="27101" cap="flat">
              <a:solidFill>
                <a:srgbClr val="00833D">
                  <a:alpha val="69803"/>
                </a:srgbClr>
              </a:solidFill>
              <a:prstDash val="solid"/>
              <a:round/>
            </a:ln>
          </p:spPr>
          <p:txBody>
            <a:bodyPr/>
            <a:lstStyle/>
            <a:p/>
          </p:txBody>
        </p:sp>
        <p:sp>
          <p:nvSpPr>
            <p:cNvPr id="88" name="pl88"/>
            <p:cNvSpPr/>
            <p:nvPr/>
          </p:nvSpPr>
          <p:spPr>
            <a:xfrm>
              <a:off x="5398790" y="1748808"/>
              <a:ext cx="3434315" cy="669402"/>
            </a:xfrm>
            <a:custGeom>
              <a:avLst/>
              <a:pathLst>
                <a:path w="3434315" h="669402">
                  <a:moveTo>
                    <a:pt x="0" y="95628"/>
                  </a:moveTo>
                  <a:lnTo>
                    <a:pt x="137372" y="0"/>
                  </a:lnTo>
                  <a:lnTo>
                    <a:pt x="274745" y="95628"/>
                  </a:lnTo>
                  <a:lnTo>
                    <a:pt x="412117" y="47814"/>
                  </a:lnTo>
                  <a:lnTo>
                    <a:pt x="549490" y="95628"/>
                  </a:lnTo>
                  <a:lnTo>
                    <a:pt x="686863" y="143443"/>
                  </a:lnTo>
                  <a:lnTo>
                    <a:pt x="824235" y="47814"/>
                  </a:lnTo>
                  <a:lnTo>
                    <a:pt x="961608" y="47814"/>
                  </a:lnTo>
                  <a:lnTo>
                    <a:pt x="1098981" y="0"/>
                  </a:lnTo>
                  <a:lnTo>
                    <a:pt x="1236353" y="0"/>
                  </a:lnTo>
                  <a:lnTo>
                    <a:pt x="1373726" y="95628"/>
                  </a:lnTo>
                  <a:lnTo>
                    <a:pt x="1511098" y="0"/>
                  </a:lnTo>
                  <a:lnTo>
                    <a:pt x="1648471" y="0"/>
                  </a:lnTo>
                  <a:lnTo>
                    <a:pt x="1785844" y="143443"/>
                  </a:lnTo>
                  <a:lnTo>
                    <a:pt x="1923216" y="95628"/>
                  </a:lnTo>
                  <a:lnTo>
                    <a:pt x="2060589" y="95628"/>
                  </a:lnTo>
                  <a:lnTo>
                    <a:pt x="2197962" y="95628"/>
                  </a:lnTo>
                  <a:lnTo>
                    <a:pt x="2335334" y="430329"/>
                  </a:lnTo>
                  <a:lnTo>
                    <a:pt x="2472707" y="191257"/>
                  </a:lnTo>
                  <a:lnTo>
                    <a:pt x="2610079" y="430329"/>
                  </a:lnTo>
                  <a:lnTo>
                    <a:pt x="2747452" y="525958"/>
                  </a:lnTo>
                  <a:lnTo>
                    <a:pt x="2884825" y="573773"/>
                  </a:lnTo>
                  <a:lnTo>
                    <a:pt x="3022197" y="669402"/>
                  </a:lnTo>
                  <a:lnTo>
                    <a:pt x="3159570" y="525958"/>
                  </a:lnTo>
                  <a:lnTo>
                    <a:pt x="3296943" y="382515"/>
                  </a:lnTo>
                  <a:lnTo>
                    <a:pt x="3434315" y="430329"/>
                  </a:lnTo>
                </a:path>
              </a:pathLst>
            </a:custGeom>
            <a:ln w="27101" cap="flat">
              <a:solidFill>
                <a:srgbClr val="80BD41">
                  <a:alpha val="69803"/>
                </a:srgbClr>
              </a:solidFill>
              <a:prstDash val="solid"/>
              <a:round/>
            </a:ln>
          </p:spPr>
          <p:txBody>
            <a:bodyPr/>
            <a:lstStyle/>
            <a:p/>
          </p:txBody>
        </p:sp>
        <p:sp>
          <p:nvSpPr>
            <p:cNvPr id="89" name="pl89"/>
            <p:cNvSpPr/>
            <p:nvPr/>
          </p:nvSpPr>
          <p:spPr>
            <a:xfrm>
              <a:off x="5398790" y="1987880"/>
              <a:ext cx="3434315" cy="430329"/>
            </a:xfrm>
            <a:custGeom>
              <a:avLst/>
              <a:pathLst>
                <a:path w="3434315" h="430329">
                  <a:moveTo>
                    <a:pt x="0" y="286886"/>
                  </a:moveTo>
                  <a:lnTo>
                    <a:pt x="137372" y="286886"/>
                  </a:lnTo>
                  <a:lnTo>
                    <a:pt x="274745" y="334701"/>
                  </a:lnTo>
                  <a:lnTo>
                    <a:pt x="412117" y="334701"/>
                  </a:lnTo>
                  <a:lnTo>
                    <a:pt x="549490" y="286886"/>
                  </a:lnTo>
                  <a:lnTo>
                    <a:pt x="686863" y="239072"/>
                  </a:lnTo>
                  <a:lnTo>
                    <a:pt x="824235" y="239072"/>
                  </a:lnTo>
                  <a:lnTo>
                    <a:pt x="961608" y="191257"/>
                  </a:lnTo>
                  <a:lnTo>
                    <a:pt x="1098981" y="191257"/>
                  </a:lnTo>
                  <a:lnTo>
                    <a:pt x="1236353" y="95628"/>
                  </a:lnTo>
                  <a:lnTo>
                    <a:pt x="1373726" y="0"/>
                  </a:lnTo>
                  <a:lnTo>
                    <a:pt x="1511098" y="47814"/>
                  </a:lnTo>
                  <a:lnTo>
                    <a:pt x="1648471" y="143443"/>
                  </a:lnTo>
                  <a:lnTo>
                    <a:pt x="1785844" y="95628"/>
                  </a:lnTo>
                  <a:lnTo>
                    <a:pt x="1923216" y="143443"/>
                  </a:lnTo>
                  <a:lnTo>
                    <a:pt x="2060589" y="143443"/>
                  </a:lnTo>
                  <a:lnTo>
                    <a:pt x="2197962" y="47814"/>
                  </a:lnTo>
                  <a:lnTo>
                    <a:pt x="2335334" y="95628"/>
                  </a:lnTo>
                  <a:lnTo>
                    <a:pt x="2472707" y="191257"/>
                  </a:lnTo>
                  <a:lnTo>
                    <a:pt x="2610079" y="191257"/>
                  </a:lnTo>
                  <a:lnTo>
                    <a:pt x="2747452" y="239072"/>
                  </a:lnTo>
                  <a:lnTo>
                    <a:pt x="2884825" y="286886"/>
                  </a:lnTo>
                  <a:lnTo>
                    <a:pt x="3022197" y="286886"/>
                  </a:lnTo>
                  <a:lnTo>
                    <a:pt x="3159570" y="382515"/>
                  </a:lnTo>
                  <a:lnTo>
                    <a:pt x="3296943" y="430329"/>
                  </a:lnTo>
                  <a:lnTo>
                    <a:pt x="3434315" y="334701"/>
                  </a:lnTo>
                </a:path>
              </a:pathLst>
            </a:custGeom>
            <a:ln w="27101" cap="flat">
              <a:solidFill>
                <a:srgbClr val="6A1E74">
                  <a:alpha val="69803"/>
                </a:srgbClr>
              </a:solidFill>
              <a:prstDash val="solid"/>
              <a:round/>
            </a:ln>
          </p:spPr>
          <p:txBody>
            <a:bodyPr/>
            <a:lstStyle/>
            <a:p/>
          </p:txBody>
        </p:sp>
        <p:sp>
          <p:nvSpPr>
            <p:cNvPr id="90" name="pl90"/>
            <p:cNvSpPr/>
            <p:nvPr/>
          </p:nvSpPr>
          <p:spPr>
            <a:xfrm>
              <a:off x="5398790" y="2083509"/>
              <a:ext cx="3434315" cy="1673505"/>
            </a:xfrm>
            <a:custGeom>
              <a:avLst/>
              <a:pathLst>
                <a:path w="3434315" h="1673505">
                  <a:moveTo>
                    <a:pt x="0" y="1673505"/>
                  </a:moveTo>
                  <a:lnTo>
                    <a:pt x="137372" y="1625690"/>
                  </a:lnTo>
                  <a:lnTo>
                    <a:pt x="274745" y="1625690"/>
                  </a:lnTo>
                  <a:lnTo>
                    <a:pt x="412117" y="1482247"/>
                  </a:lnTo>
                  <a:lnTo>
                    <a:pt x="549490" y="1290989"/>
                  </a:lnTo>
                  <a:lnTo>
                    <a:pt x="686863" y="1147546"/>
                  </a:lnTo>
                  <a:lnTo>
                    <a:pt x="824235" y="1147546"/>
                  </a:lnTo>
                  <a:lnTo>
                    <a:pt x="961608" y="1099731"/>
                  </a:lnTo>
                  <a:lnTo>
                    <a:pt x="1098981" y="1051917"/>
                  </a:lnTo>
                  <a:lnTo>
                    <a:pt x="1236353" y="812845"/>
                  </a:lnTo>
                  <a:lnTo>
                    <a:pt x="1373726" y="717216"/>
                  </a:lnTo>
                  <a:lnTo>
                    <a:pt x="1511098" y="621587"/>
                  </a:lnTo>
                  <a:lnTo>
                    <a:pt x="1648471" y="669402"/>
                  </a:lnTo>
                  <a:lnTo>
                    <a:pt x="1785844" y="621587"/>
                  </a:lnTo>
                  <a:lnTo>
                    <a:pt x="1923216" y="478144"/>
                  </a:lnTo>
                  <a:lnTo>
                    <a:pt x="2060589" y="382515"/>
                  </a:lnTo>
                  <a:lnTo>
                    <a:pt x="2197962" y="334701"/>
                  </a:lnTo>
                  <a:lnTo>
                    <a:pt x="2335334" y="286886"/>
                  </a:lnTo>
                  <a:lnTo>
                    <a:pt x="2472707" y="143443"/>
                  </a:lnTo>
                  <a:lnTo>
                    <a:pt x="2610079" y="95628"/>
                  </a:lnTo>
                  <a:lnTo>
                    <a:pt x="2747452" y="286886"/>
                  </a:lnTo>
                  <a:lnTo>
                    <a:pt x="2884825" y="286886"/>
                  </a:lnTo>
                  <a:lnTo>
                    <a:pt x="3022197" y="95628"/>
                  </a:lnTo>
                  <a:lnTo>
                    <a:pt x="3159570" y="143443"/>
                  </a:lnTo>
                  <a:lnTo>
                    <a:pt x="3296943" y="0"/>
                  </a:lnTo>
                  <a:lnTo>
                    <a:pt x="3434315" y="0"/>
                  </a:lnTo>
                </a:path>
              </a:pathLst>
            </a:custGeom>
            <a:ln w="27101" cap="flat">
              <a:solidFill>
                <a:srgbClr val="E2231A">
                  <a:alpha val="69803"/>
                </a:srgbClr>
              </a:solidFill>
              <a:prstDash val="solid"/>
              <a:round/>
            </a:ln>
          </p:spPr>
          <p:txBody>
            <a:bodyPr/>
            <a:lstStyle/>
            <a:p/>
          </p:txBody>
        </p:sp>
        <p:sp>
          <p:nvSpPr>
            <p:cNvPr id="91" name="pl91"/>
            <p:cNvSpPr/>
            <p:nvPr/>
          </p:nvSpPr>
          <p:spPr>
            <a:xfrm>
              <a:off x="5398790" y="2035695"/>
              <a:ext cx="3434315" cy="1290989"/>
            </a:xfrm>
            <a:custGeom>
              <a:avLst/>
              <a:pathLst>
                <a:path w="3434315" h="1290989">
                  <a:moveTo>
                    <a:pt x="0" y="1290989"/>
                  </a:moveTo>
                  <a:lnTo>
                    <a:pt x="137372" y="1195360"/>
                  </a:lnTo>
                  <a:lnTo>
                    <a:pt x="274745" y="1147546"/>
                  </a:lnTo>
                  <a:lnTo>
                    <a:pt x="412117" y="956288"/>
                  </a:lnTo>
                  <a:lnTo>
                    <a:pt x="549490" y="765030"/>
                  </a:lnTo>
                  <a:lnTo>
                    <a:pt x="686863" y="573773"/>
                  </a:lnTo>
                  <a:lnTo>
                    <a:pt x="824235" y="478144"/>
                  </a:lnTo>
                  <a:lnTo>
                    <a:pt x="961608" y="478144"/>
                  </a:lnTo>
                  <a:lnTo>
                    <a:pt x="1098981" y="286886"/>
                  </a:lnTo>
                  <a:lnTo>
                    <a:pt x="1236353" y="0"/>
                  </a:lnTo>
                  <a:lnTo>
                    <a:pt x="1373726" y="143443"/>
                  </a:lnTo>
                  <a:lnTo>
                    <a:pt x="1511098" y="286886"/>
                  </a:lnTo>
                  <a:lnTo>
                    <a:pt x="1648471" y="334701"/>
                  </a:lnTo>
                  <a:lnTo>
                    <a:pt x="1785844" y="334701"/>
                  </a:lnTo>
                  <a:lnTo>
                    <a:pt x="1923216" y="382515"/>
                  </a:lnTo>
                  <a:lnTo>
                    <a:pt x="2060589" y="382515"/>
                  </a:lnTo>
                  <a:lnTo>
                    <a:pt x="2197962" y="286886"/>
                  </a:lnTo>
                  <a:lnTo>
                    <a:pt x="2335334" y="191257"/>
                  </a:lnTo>
                  <a:lnTo>
                    <a:pt x="2472707" y="191257"/>
                  </a:lnTo>
                  <a:lnTo>
                    <a:pt x="2610079" y="143443"/>
                  </a:lnTo>
                  <a:lnTo>
                    <a:pt x="2747452" y="191257"/>
                  </a:lnTo>
                  <a:lnTo>
                    <a:pt x="2884825" y="382515"/>
                  </a:lnTo>
                  <a:lnTo>
                    <a:pt x="3022197" y="382515"/>
                  </a:lnTo>
                  <a:lnTo>
                    <a:pt x="3159570" y="286886"/>
                  </a:lnTo>
                  <a:lnTo>
                    <a:pt x="3296943" y="143443"/>
                  </a:lnTo>
                  <a:lnTo>
                    <a:pt x="3434315" y="191257"/>
                  </a:lnTo>
                </a:path>
              </a:pathLst>
            </a:custGeom>
            <a:ln w="27101" cap="flat">
              <a:solidFill>
                <a:srgbClr val="F26A21">
                  <a:alpha val="69803"/>
                </a:srgbClr>
              </a:solidFill>
              <a:prstDash val="solid"/>
              <a:round/>
            </a:ln>
          </p:spPr>
          <p:txBody>
            <a:bodyPr/>
            <a:lstStyle/>
            <a:p/>
          </p:txBody>
        </p:sp>
        <p:sp>
          <p:nvSpPr>
            <p:cNvPr id="92" name="pl92"/>
            <p:cNvSpPr/>
            <p:nvPr/>
          </p:nvSpPr>
          <p:spPr>
            <a:xfrm>
              <a:off x="5398790" y="2179138"/>
              <a:ext cx="3434315" cy="0"/>
            </a:xfrm>
            <a:custGeom>
              <a:avLst/>
              <a:pathLst>
                <a:path w="3434315" h="0">
                  <a:moveTo>
                    <a:pt x="0" y="0"/>
                  </a:moveTo>
                  <a:lnTo>
                    <a:pt x="0" y="0"/>
                  </a:ln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93" name="pl93"/>
            <p:cNvSpPr/>
            <p:nvPr/>
          </p:nvSpPr>
          <p:spPr>
            <a:xfrm>
              <a:off x="5398790" y="1748808"/>
              <a:ext cx="3434315" cy="669402"/>
            </a:xfrm>
            <a:custGeom>
              <a:avLst/>
              <a:pathLst>
                <a:path w="3434315" h="669402">
                  <a:moveTo>
                    <a:pt x="0" y="95628"/>
                  </a:moveTo>
                  <a:lnTo>
                    <a:pt x="137372" y="0"/>
                  </a:lnTo>
                  <a:lnTo>
                    <a:pt x="274745" y="95628"/>
                  </a:lnTo>
                  <a:lnTo>
                    <a:pt x="412117" y="47814"/>
                  </a:lnTo>
                  <a:lnTo>
                    <a:pt x="549490" y="95628"/>
                  </a:lnTo>
                  <a:lnTo>
                    <a:pt x="686863" y="143443"/>
                  </a:lnTo>
                  <a:lnTo>
                    <a:pt x="824235" y="47814"/>
                  </a:lnTo>
                  <a:lnTo>
                    <a:pt x="961608" y="47814"/>
                  </a:lnTo>
                  <a:lnTo>
                    <a:pt x="1098981" y="0"/>
                  </a:lnTo>
                  <a:lnTo>
                    <a:pt x="1236353" y="0"/>
                  </a:lnTo>
                  <a:lnTo>
                    <a:pt x="1373726" y="95628"/>
                  </a:lnTo>
                  <a:lnTo>
                    <a:pt x="1511098" y="0"/>
                  </a:lnTo>
                  <a:lnTo>
                    <a:pt x="1648471" y="0"/>
                  </a:lnTo>
                  <a:lnTo>
                    <a:pt x="1785844" y="143443"/>
                  </a:lnTo>
                  <a:lnTo>
                    <a:pt x="1923216" y="95628"/>
                  </a:lnTo>
                  <a:lnTo>
                    <a:pt x="2060589" y="95628"/>
                  </a:lnTo>
                  <a:lnTo>
                    <a:pt x="2197962" y="95628"/>
                  </a:lnTo>
                  <a:lnTo>
                    <a:pt x="2335334" y="430329"/>
                  </a:lnTo>
                  <a:lnTo>
                    <a:pt x="2472707" y="191257"/>
                  </a:lnTo>
                  <a:lnTo>
                    <a:pt x="2610079" y="430329"/>
                  </a:lnTo>
                  <a:lnTo>
                    <a:pt x="2747452" y="525958"/>
                  </a:lnTo>
                  <a:lnTo>
                    <a:pt x="2884825" y="573773"/>
                  </a:lnTo>
                  <a:lnTo>
                    <a:pt x="3022197" y="669402"/>
                  </a:lnTo>
                  <a:lnTo>
                    <a:pt x="3159570" y="525958"/>
                  </a:lnTo>
                  <a:lnTo>
                    <a:pt x="3296943" y="382515"/>
                  </a:lnTo>
                  <a:lnTo>
                    <a:pt x="3434315" y="430329"/>
                  </a:lnTo>
                </a:path>
              </a:pathLst>
            </a:custGeom>
            <a:ln w="65043" cap="flat">
              <a:solidFill>
                <a:srgbClr val="000000">
                  <a:alpha val="100000"/>
                </a:srgbClr>
              </a:solidFill>
              <a:prstDash val="solid"/>
              <a:round/>
            </a:ln>
          </p:spPr>
          <p:txBody>
            <a:bodyPr/>
            <a:lstStyle/>
            <a:p/>
          </p:txBody>
        </p:sp>
        <p:sp>
          <p:nvSpPr>
            <p:cNvPr id="94" name="pl94"/>
            <p:cNvSpPr/>
            <p:nvPr/>
          </p:nvSpPr>
          <p:spPr>
            <a:xfrm>
              <a:off x="5398790" y="1748808"/>
              <a:ext cx="3434315" cy="669402"/>
            </a:xfrm>
            <a:custGeom>
              <a:avLst/>
              <a:pathLst>
                <a:path w="3434315" h="669402">
                  <a:moveTo>
                    <a:pt x="0" y="95628"/>
                  </a:moveTo>
                  <a:lnTo>
                    <a:pt x="137372" y="0"/>
                  </a:lnTo>
                  <a:lnTo>
                    <a:pt x="274745" y="95628"/>
                  </a:lnTo>
                  <a:lnTo>
                    <a:pt x="412117" y="47814"/>
                  </a:lnTo>
                  <a:lnTo>
                    <a:pt x="549490" y="95628"/>
                  </a:lnTo>
                  <a:lnTo>
                    <a:pt x="686863" y="143443"/>
                  </a:lnTo>
                  <a:lnTo>
                    <a:pt x="824235" y="47814"/>
                  </a:lnTo>
                  <a:lnTo>
                    <a:pt x="961608" y="47814"/>
                  </a:lnTo>
                  <a:lnTo>
                    <a:pt x="1098981" y="0"/>
                  </a:lnTo>
                  <a:lnTo>
                    <a:pt x="1236353" y="0"/>
                  </a:lnTo>
                  <a:lnTo>
                    <a:pt x="1373726" y="95628"/>
                  </a:lnTo>
                  <a:lnTo>
                    <a:pt x="1511098" y="0"/>
                  </a:lnTo>
                  <a:lnTo>
                    <a:pt x="1648471" y="0"/>
                  </a:lnTo>
                  <a:lnTo>
                    <a:pt x="1785844" y="143443"/>
                  </a:lnTo>
                  <a:lnTo>
                    <a:pt x="1923216" y="95628"/>
                  </a:lnTo>
                  <a:lnTo>
                    <a:pt x="2060589" y="95628"/>
                  </a:lnTo>
                  <a:lnTo>
                    <a:pt x="2197962" y="95628"/>
                  </a:lnTo>
                  <a:lnTo>
                    <a:pt x="2335334" y="430329"/>
                  </a:lnTo>
                  <a:lnTo>
                    <a:pt x="2472707" y="191257"/>
                  </a:lnTo>
                  <a:lnTo>
                    <a:pt x="2610079" y="430329"/>
                  </a:lnTo>
                  <a:lnTo>
                    <a:pt x="2747452" y="525958"/>
                  </a:lnTo>
                  <a:lnTo>
                    <a:pt x="2884825" y="573773"/>
                  </a:lnTo>
                  <a:lnTo>
                    <a:pt x="3022197" y="669402"/>
                  </a:lnTo>
                  <a:lnTo>
                    <a:pt x="3159570" y="525958"/>
                  </a:lnTo>
                  <a:lnTo>
                    <a:pt x="3296943" y="382515"/>
                  </a:lnTo>
                  <a:lnTo>
                    <a:pt x="3434315" y="430329"/>
                  </a:lnTo>
                </a:path>
              </a:pathLst>
            </a:custGeom>
            <a:ln w="40651" cap="flat">
              <a:solidFill>
                <a:srgbClr val="80BD41">
                  <a:alpha val="100000"/>
                </a:srgbClr>
              </a:solidFill>
              <a:prstDash val="solid"/>
              <a:round/>
            </a:ln>
          </p:spPr>
          <p:txBody>
            <a:bodyPr/>
            <a:lstStyle/>
            <a:p/>
          </p:txBody>
        </p:sp>
        <p:sp>
          <p:nvSpPr>
            <p:cNvPr id="95" name="tx95"/>
            <p:cNvSpPr/>
            <p:nvPr/>
          </p:nvSpPr>
          <p:spPr>
            <a:xfrm>
              <a:off x="5368661" y="1665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6" name="tx96"/>
            <p:cNvSpPr/>
            <p:nvPr/>
          </p:nvSpPr>
          <p:spPr>
            <a:xfrm>
              <a:off x="6055524" y="17136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7" name="tx97"/>
            <p:cNvSpPr/>
            <p:nvPr/>
          </p:nvSpPr>
          <p:spPr>
            <a:xfrm>
              <a:off x="6742387" y="1665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8" name="tx98"/>
            <p:cNvSpPr/>
            <p:nvPr/>
          </p:nvSpPr>
          <p:spPr>
            <a:xfrm>
              <a:off x="7429250" y="1665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9" name="tx99"/>
            <p:cNvSpPr/>
            <p:nvPr/>
          </p:nvSpPr>
          <p:spPr>
            <a:xfrm>
              <a:off x="7978740" y="2000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0" name="tx100"/>
            <p:cNvSpPr/>
            <p:nvPr/>
          </p:nvSpPr>
          <p:spPr>
            <a:xfrm>
              <a:off x="8802976" y="2000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1" name="tx101"/>
            <p:cNvSpPr/>
            <p:nvPr/>
          </p:nvSpPr>
          <p:spPr>
            <a:xfrm>
              <a:off x="4980741" y="356808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102" name="tx102"/>
            <p:cNvSpPr/>
            <p:nvPr/>
          </p:nvSpPr>
          <p:spPr>
            <a:xfrm>
              <a:off x="4980741" y="3089935"/>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03" name="tx103"/>
            <p:cNvSpPr/>
            <p:nvPr/>
          </p:nvSpPr>
          <p:spPr>
            <a:xfrm>
              <a:off x="4980741" y="2611791"/>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04" name="tx104"/>
            <p:cNvSpPr/>
            <p:nvPr/>
          </p:nvSpPr>
          <p:spPr>
            <a:xfrm>
              <a:off x="5093761" y="2133647"/>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05" name="tx105"/>
            <p:cNvSpPr/>
            <p:nvPr/>
          </p:nvSpPr>
          <p:spPr>
            <a:xfrm>
              <a:off x="5023078" y="165550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06" name="tx106"/>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07" name="tx107"/>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08" name="tx108"/>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09" name="tx109"/>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10" name="tx110"/>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11" name="tx111"/>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12" name="tx112"/>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13" name="pl113"/>
            <p:cNvSpPr/>
            <p:nvPr/>
          </p:nvSpPr>
          <p:spPr>
            <a:xfrm>
              <a:off x="5728746" y="4701924"/>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14" name="pl114"/>
            <p:cNvSpPr/>
            <p:nvPr/>
          </p:nvSpPr>
          <p:spPr>
            <a:xfrm>
              <a:off x="5728746" y="4990969"/>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15" name="pl115"/>
            <p:cNvSpPr/>
            <p:nvPr/>
          </p:nvSpPr>
          <p:spPr>
            <a:xfrm>
              <a:off x="6440156" y="4701924"/>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16" name="pl116"/>
            <p:cNvSpPr/>
            <p:nvPr/>
          </p:nvSpPr>
          <p:spPr>
            <a:xfrm>
              <a:off x="6440156" y="4990969"/>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17" name="pl117"/>
            <p:cNvSpPr/>
            <p:nvPr/>
          </p:nvSpPr>
          <p:spPr>
            <a:xfrm>
              <a:off x="6440156" y="4990969"/>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18" name="pl118"/>
            <p:cNvSpPr/>
            <p:nvPr/>
          </p:nvSpPr>
          <p:spPr>
            <a:xfrm>
              <a:off x="7144524" y="4701924"/>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19" name="pl119"/>
            <p:cNvSpPr/>
            <p:nvPr/>
          </p:nvSpPr>
          <p:spPr>
            <a:xfrm>
              <a:off x="7144524" y="4990969"/>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20" name="pl120"/>
            <p:cNvSpPr/>
            <p:nvPr/>
          </p:nvSpPr>
          <p:spPr>
            <a:xfrm>
              <a:off x="7870016" y="4701924"/>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21" name="tx121"/>
            <p:cNvSpPr/>
            <p:nvPr/>
          </p:nvSpPr>
          <p:spPr>
            <a:xfrm>
              <a:off x="5995846"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22" name="tx122"/>
            <p:cNvSpPr/>
            <p:nvPr/>
          </p:nvSpPr>
          <p:spPr>
            <a:xfrm>
              <a:off x="5995846" y="4945477"/>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23" name="tx123"/>
            <p:cNvSpPr/>
            <p:nvPr/>
          </p:nvSpPr>
          <p:spPr>
            <a:xfrm>
              <a:off x="670725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24" name="tx124"/>
            <p:cNvSpPr/>
            <p:nvPr/>
          </p:nvSpPr>
          <p:spPr>
            <a:xfrm>
              <a:off x="6707255" y="4945477"/>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25" name="tx125"/>
            <p:cNvSpPr/>
            <p:nvPr/>
          </p:nvSpPr>
          <p:spPr>
            <a:xfrm>
              <a:off x="7411624" y="4656432"/>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26" name="tx126"/>
            <p:cNvSpPr/>
            <p:nvPr/>
          </p:nvSpPr>
          <p:spPr>
            <a:xfrm>
              <a:off x="7411624" y="4945477"/>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27" name="tx127"/>
            <p:cNvSpPr/>
            <p:nvPr/>
          </p:nvSpPr>
          <p:spPr>
            <a:xfrm>
              <a:off x="8137115" y="4656432"/>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28" name="tx128"/>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29" name="pl129"/>
            <p:cNvSpPr/>
            <p:nvPr/>
          </p:nvSpPr>
          <p:spPr>
            <a:xfrm>
              <a:off x="269416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552405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31" name="pl131"/>
            <p:cNvSpPr/>
            <p:nvPr/>
          </p:nvSpPr>
          <p:spPr>
            <a:xfrm>
              <a:off x="8353947"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32" name="pl132"/>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33" name="pl133"/>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34" name="pl134"/>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35" name="pl135"/>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6" name="pl136"/>
            <p:cNvSpPr/>
            <p:nvPr/>
          </p:nvSpPr>
          <p:spPr>
            <a:xfrm>
              <a:off x="4109113"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7" name="pl137"/>
            <p:cNvSpPr/>
            <p:nvPr/>
          </p:nvSpPr>
          <p:spPr>
            <a:xfrm>
              <a:off x="6939002"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8" name="rc138"/>
            <p:cNvSpPr/>
            <p:nvPr/>
          </p:nvSpPr>
          <p:spPr>
            <a:xfrm>
              <a:off x="1279224" y="5796365"/>
              <a:ext cx="7357712" cy="100410"/>
            </a:xfrm>
            <a:prstGeom prst="rect">
              <a:avLst/>
            </a:prstGeom>
            <a:solidFill>
              <a:srgbClr val="80BD41">
                <a:alpha val="80000"/>
              </a:srgbClr>
            </a:solidFill>
          </p:spPr>
          <p:txBody>
            <a:bodyPr/>
            <a:lstStyle/>
            <a:p/>
          </p:txBody>
        </p:sp>
        <p:sp>
          <p:nvSpPr>
            <p:cNvPr id="139" name="rc139"/>
            <p:cNvSpPr/>
            <p:nvPr/>
          </p:nvSpPr>
          <p:spPr>
            <a:xfrm>
              <a:off x="1279224" y="5670852"/>
              <a:ext cx="6225756" cy="100410"/>
            </a:xfrm>
            <a:prstGeom prst="rect">
              <a:avLst/>
            </a:prstGeom>
            <a:solidFill>
              <a:srgbClr val="80BD41">
                <a:alpha val="80000"/>
              </a:srgbClr>
            </a:solidFill>
          </p:spPr>
          <p:txBody>
            <a:bodyPr/>
            <a:lstStyle/>
            <a:p/>
          </p:txBody>
        </p:sp>
        <p:sp>
          <p:nvSpPr>
            <p:cNvPr id="140" name="rc140"/>
            <p:cNvSpPr/>
            <p:nvPr/>
          </p:nvSpPr>
          <p:spPr>
            <a:xfrm>
              <a:off x="1279224" y="5545339"/>
              <a:ext cx="7357712" cy="100410"/>
            </a:xfrm>
            <a:prstGeom prst="rect">
              <a:avLst/>
            </a:prstGeom>
            <a:solidFill>
              <a:srgbClr val="80BD41">
                <a:alpha val="80000"/>
              </a:srgbClr>
            </a:solidFill>
          </p:spPr>
          <p:txBody>
            <a:bodyPr/>
            <a:lstStyle/>
            <a:p/>
          </p:txBody>
        </p:sp>
        <p:sp>
          <p:nvSpPr>
            <p:cNvPr id="141" name="tx141"/>
            <p:cNvSpPr/>
            <p:nvPr/>
          </p:nvSpPr>
          <p:spPr>
            <a:xfrm>
              <a:off x="8712237" y="5807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42" name="tx142"/>
            <p:cNvSpPr/>
            <p:nvPr/>
          </p:nvSpPr>
          <p:spPr>
            <a:xfrm>
              <a:off x="7580281" y="5682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3" name="tx143"/>
            <p:cNvSpPr/>
            <p:nvPr/>
          </p:nvSpPr>
          <p:spPr>
            <a:xfrm>
              <a:off x="8712237" y="5556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44" name="tx144"/>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45" name="tx145"/>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46" name="tx146"/>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47" name="tx147"/>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48" name="tx148"/>
            <p:cNvSpPr/>
            <p:nvPr/>
          </p:nvSpPr>
          <p:spPr>
            <a:xfrm>
              <a:off x="393245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49" name="tx149"/>
            <p:cNvSpPr/>
            <p:nvPr/>
          </p:nvSpPr>
          <p:spPr>
            <a:xfrm>
              <a:off x="676234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50" name="tx150"/>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51" name="tx151"/>
            <p:cNvSpPr/>
            <p:nvPr/>
          </p:nvSpPr>
          <p:spPr>
            <a:xfrm>
              <a:off x="911338" y="5309464"/>
              <a:ext cx="368548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LACR</a:t>
              </a:r>
            </a:p>
          </p:txBody>
        </p:sp>
        <p:sp>
          <p:nvSpPr>
            <p:cNvPr id="152" name="tx152"/>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53" name="tx153"/>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54" name="tx154"/>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5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MCV1 coverage of 86%.
MCV1 coverage (86%) was the same as in 2019 (86%).
This equates to 1.3 million unvaccinated children in 2025 compared to 1.3 million unvaccinated children in 2019.</a:t>
            </a:r>
          </a:p>
        </p:txBody>
      </p:sp>
      <p:sp>
        <p:nvSpPr>
          <p:cNvPr id="15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has improved since 2000 in most regions and exceeded pre-pandemic levels in two regions, but progress is uneven and gaps in unvaccinated children persist.</a:t>
            </a:r>
          </a:p>
        </p:txBody>
      </p:sp>
      <p:grpSp xmlns:pic="http://schemas.openxmlformats.org/drawingml/2006/picture">
        <p:nvGrpSpPr>
          <p:cNvPr id="157" name=""/>
          <p:cNvGrpSpPr/>
          <p:nvPr/>
        </p:nvGrpSpPr>
        <p:grpSpPr>
          <a:xfrm>
            <a:off x="292608" y="1005840"/>
            <a:ext cx="8595360" cy="28575"/>
            <a:chOff x="292608" y="1005840"/>
            <a:chExt cx="8595360" cy="28575"/>
          </a:xfrm>
        </p:grpSpPr>
        <p:sp>
          <p:nvSpPr>
            <p:cNvPr id="15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9"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2003625"/>
              <a:ext cx="3466444" cy="456720"/>
            </a:xfrm>
            <a:custGeom>
              <a:avLst/>
              <a:pathLst>
                <a:path w="3466444" h="456720">
                  <a:moveTo>
                    <a:pt x="0" y="0"/>
                  </a:moveTo>
                  <a:lnTo>
                    <a:pt x="495206" y="50746"/>
                  </a:lnTo>
                  <a:lnTo>
                    <a:pt x="990412" y="202987"/>
                  </a:lnTo>
                  <a:lnTo>
                    <a:pt x="1485619" y="456720"/>
                  </a:lnTo>
                  <a:lnTo>
                    <a:pt x="1980825" y="152240"/>
                  </a:lnTo>
                  <a:lnTo>
                    <a:pt x="2476031" y="355227"/>
                  </a:lnTo>
                  <a:lnTo>
                    <a:pt x="2971238" y="304480"/>
                  </a:lnTo>
                  <a:lnTo>
                    <a:pt x="3466444" y="304480"/>
                  </a:lnTo>
                </a:path>
              </a:pathLst>
            </a:custGeom>
            <a:ln w="27101" cap="flat">
              <a:solidFill>
                <a:srgbClr val="0058AB">
                  <a:alpha val="69803"/>
                </a:srgbClr>
              </a:solidFill>
              <a:prstDash val="solid"/>
              <a:round/>
            </a:ln>
          </p:spPr>
          <p:txBody>
            <a:bodyPr/>
            <a:lstStyle/>
            <a:p/>
          </p:txBody>
        </p:sp>
        <p:sp>
          <p:nvSpPr>
            <p:cNvPr id="19" name="pl19"/>
            <p:cNvSpPr/>
            <p:nvPr/>
          </p:nvSpPr>
          <p:spPr>
            <a:xfrm>
              <a:off x="1084660" y="2105119"/>
              <a:ext cx="3466444" cy="253733"/>
            </a:xfrm>
            <a:custGeom>
              <a:avLst/>
              <a:pathLst>
                <a:path w="3466444" h="253733">
                  <a:moveTo>
                    <a:pt x="0" y="50746"/>
                  </a:moveTo>
                  <a:lnTo>
                    <a:pt x="495206" y="0"/>
                  </a:lnTo>
                  <a:lnTo>
                    <a:pt x="990412" y="202987"/>
                  </a:lnTo>
                  <a:lnTo>
                    <a:pt x="1485619" y="152240"/>
                  </a:lnTo>
                  <a:lnTo>
                    <a:pt x="1980825" y="202987"/>
                  </a:lnTo>
                  <a:lnTo>
                    <a:pt x="2476031" y="152240"/>
                  </a:lnTo>
                  <a:lnTo>
                    <a:pt x="2971238" y="253733"/>
                  </a:lnTo>
                  <a:lnTo>
                    <a:pt x="3466444" y="253733"/>
                  </a:lnTo>
                </a:path>
              </a:pathLst>
            </a:custGeom>
            <a:ln w="27101" cap="flat">
              <a:solidFill>
                <a:srgbClr val="1CABE2">
                  <a:alpha val="69803"/>
                </a:srgbClr>
              </a:solidFill>
              <a:prstDash val="solid"/>
              <a:round/>
            </a:ln>
          </p:spPr>
          <p:txBody>
            <a:bodyPr/>
            <a:lstStyle/>
            <a:p/>
          </p:txBody>
        </p:sp>
        <p:sp>
          <p:nvSpPr>
            <p:cNvPr id="20" name="pl20"/>
            <p:cNvSpPr/>
            <p:nvPr/>
          </p:nvSpPr>
          <p:spPr>
            <a:xfrm>
              <a:off x="1084660" y="2866320"/>
              <a:ext cx="3466444" cy="202987"/>
            </a:xfrm>
            <a:custGeom>
              <a:avLst/>
              <a:pathLst>
                <a:path w="3466444" h="202987">
                  <a:moveTo>
                    <a:pt x="0" y="50746"/>
                  </a:moveTo>
                  <a:lnTo>
                    <a:pt x="495206" y="0"/>
                  </a:lnTo>
                  <a:lnTo>
                    <a:pt x="990412" y="50746"/>
                  </a:lnTo>
                  <a:lnTo>
                    <a:pt x="1485619" y="202987"/>
                  </a:lnTo>
                  <a:lnTo>
                    <a:pt x="1980825" y="152240"/>
                  </a:lnTo>
                  <a:lnTo>
                    <a:pt x="2476031" y="50746"/>
                  </a:lnTo>
                  <a:lnTo>
                    <a:pt x="2971238" y="101493"/>
                  </a:lnTo>
                  <a:lnTo>
                    <a:pt x="3466444" y="50746"/>
                  </a:lnTo>
                </a:path>
              </a:pathLst>
            </a:custGeom>
            <a:ln w="27101" cap="flat">
              <a:solidFill>
                <a:srgbClr val="00833D">
                  <a:alpha val="69803"/>
                </a:srgbClr>
              </a:solidFill>
              <a:prstDash val="solid"/>
              <a:round/>
            </a:ln>
          </p:spPr>
          <p:txBody>
            <a:bodyPr/>
            <a:lstStyle/>
            <a:p/>
          </p:txBody>
        </p:sp>
        <p:sp>
          <p:nvSpPr>
            <p:cNvPr id="21" name="pl21"/>
            <p:cNvSpPr/>
            <p:nvPr/>
          </p:nvSpPr>
          <p:spPr>
            <a:xfrm>
              <a:off x="1084660" y="2206612"/>
              <a:ext cx="3466444" cy="507467"/>
            </a:xfrm>
            <a:custGeom>
              <a:avLst/>
              <a:pathLst>
                <a:path w="3466444" h="507467">
                  <a:moveTo>
                    <a:pt x="0" y="0"/>
                  </a:moveTo>
                  <a:lnTo>
                    <a:pt x="495206" y="253733"/>
                  </a:lnTo>
                  <a:lnTo>
                    <a:pt x="990412" y="355227"/>
                  </a:lnTo>
                  <a:lnTo>
                    <a:pt x="1485619" y="405974"/>
                  </a:lnTo>
                  <a:lnTo>
                    <a:pt x="1980825" y="507467"/>
                  </a:lnTo>
                  <a:lnTo>
                    <a:pt x="2476031" y="355227"/>
                  </a:lnTo>
                  <a:lnTo>
                    <a:pt x="2971238" y="202987"/>
                  </a:lnTo>
                  <a:lnTo>
                    <a:pt x="3466444" y="253733"/>
                  </a:lnTo>
                </a:path>
              </a:pathLst>
            </a:custGeom>
            <a:ln w="27101" cap="flat">
              <a:solidFill>
                <a:srgbClr val="80BD41">
                  <a:alpha val="69803"/>
                </a:srgbClr>
              </a:solidFill>
              <a:prstDash val="solid"/>
              <a:round/>
            </a:ln>
          </p:spPr>
          <p:txBody>
            <a:bodyPr/>
            <a:lstStyle/>
            <a:p/>
          </p:txBody>
        </p:sp>
        <p:sp>
          <p:nvSpPr>
            <p:cNvPr id="22" name="pl22"/>
            <p:cNvSpPr/>
            <p:nvPr/>
          </p:nvSpPr>
          <p:spPr>
            <a:xfrm>
              <a:off x="1084660" y="2409599"/>
              <a:ext cx="3466444" cy="253733"/>
            </a:xfrm>
            <a:custGeom>
              <a:avLst/>
              <a:pathLst>
                <a:path w="3466444" h="253733">
                  <a:moveTo>
                    <a:pt x="0" y="0"/>
                  </a:moveTo>
                  <a:lnTo>
                    <a:pt x="495206" y="0"/>
                  </a:lnTo>
                  <a:lnTo>
                    <a:pt x="990412" y="50746"/>
                  </a:lnTo>
                  <a:lnTo>
                    <a:pt x="1485619" y="101493"/>
                  </a:lnTo>
                  <a:lnTo>
                    <a:pt x="1980825" y="101493"/>
                  </a:lnTo>
                  <a:lnTo>
                    <a:pt x="2476031" y="202987"/>
                  </a:lnTo>
                  <a:lnTo>
                    <a:pt x="2971238" y="253733"/>
                  </a:lnTo>
                  <a:lnTo>
                    <a:pt x="3466444" y="152240"/>
                  </a:lnTo>
                </a:path>
              </a:pathLst>
            </a:custGeom>
            <a:ln w="27101" cap="flat">
              <a:solidFill>
                <a:srgbClr val="6A1E74">
                  <a:alpha val="69803"/>
                </a:srgbClr>
              </a:solidFill>
              <a:prstDash val="solid"/>
              <a:round/>
            </a:ln>
          </p:spPr>
          <p:txBody>
            <a:bodyPr/>
            <a:lstStyle/>
            <a:p/>
          </p:txBody>
        </p:sp>
        <p:sp>
          <p:nvSpPr>
            <p:cNvPr id="23" name="pl23"/>
            <p:cNvSpPr/>
            <p:nvPr/>
          </p:nvSpPr>
          <p:spPr>
            <a:xfrm>
              <a:off x="1084660" y="2105119"/>
              <a:ext cx="3466444" cy="304480"/>
            </a:xfrm>
            <a:custGeom>
              <a:avLst/>
              <a:pathLst>
                <a:path w="3466444" h="304480">
                  <a:moveTo>
                    <a:pt x="0" y="152240"/>
                  </a:moveTo>
                  <a:lnTo>
                    <a:pt x="495206" y="101493"/>
                  </a:lnTo>
                  <a:lnTo>
                    <a:pt x="990412" y="304480"/>
                  </a:lnTo>
                  <a:lnTo>
                    <a:pt x="1485619" y="304480"/>
                  </a:lnTo>
                  <a:lnTo>
                    <a:pt x="1980825" y="101493"/>
                  </a:lnTo>
                  <a:lnTo>
                    <a:pt x="2476031" y="152240"/>
                  </a:lnTo>
                  <a:lnTo>
                    <a:pt x="2971238" y="0"/>
                  </a:lnTo>
                  <a:lnTo>
                    <a:pt x="3466444" y="0"/>
                  </a:lnTo>
                </a:path>
              </a:pathLst>
            </a:custGeom>
            <a:ln w="27101" cap="flat">
              <a:solidFill>
                <a:srgbClr val="E2231A">
                  <a:alpha val="69803"/>
                </a:srgbClr>
              </a:solidFill>
              <a:prstDash val="solid"/>
              <a:round/>
            </a:ln>
          </p:spPr>
          <p:txBody>
            <a:bodyPr/>
            <a:lstStyle/>
            <a:p/>
          </p:txBody>
        </p:sp>
        <p:sp>
          <p:nvSpPr>
            <p:cNvPr id="24" name="pl24"/>
            <p:cNvSpPr/>
            <p:nvPr/>
          </p:nvSpPr>
          <p:spPr>
            <a:xfrm>
              <a:off x="1084660" y="3526028"/>
              <a:ext cx="3466444" cy="253733"/>
            </a:xfrm>
            <a:custGeom>
              <a:avLst/>
              <a:pathLst>
                <a:path w="3466444" h="253733">
                  <a:moveTo>
                    <a:pt x="0" y="50746"/>
                  </a:moveTo>
                  <a:lnTo>
                    <a:pt x="495206" y="0"/>
                  </a:lnTo>
                  <a:lnTo>
                    <a:pt x="990412" y="50746"/>
                  </a:lnTo>
                  <a:lnTo>
                    <a:pt x="1485619" y="253733"/>
                  </a:lnTo>
                  <a:lnTo>
                    <a:pt x="1980825" y="253733"/>
                  </a:lnTo>
                  <a:lnTo>
                    <a:pt x="2476031" y="152240"/>
                  </a:lnTo>
                  <a:lnTo>
                    <a:pt x="2971238" y="0"/>
                  </a:lnTo>
                  <a:lnTo>
                    <a:pt x="3466444" y="50746"/>
                  </a:lnTo>
                </a:path>
              </a:pathLst>
            </a:custGeom>
            <a:ln w="27101" cap="flat">
              <a:solidFill>
                <a:srgbClr val="F26A21">
                  <a:alpha val="69803"/>
                </a:srgbClr>
              </a:solidFill>
              <a:prstDash val="solid"/>
              <a:round/>
            </a:ln>
          </p:spPr>
          <p:txBody>
            <a:bodyPr/>
            <a:lstStyle/>
            <a:p/>
          </p:txBody>
        </p:sp>
        <p:sp>
          <p:nvSpPr>
            <p:cNvPr id="25" name="pl25"/>
            <p:cNvSpPr/>
            <p:nvPr/>
          </p:nvSpPr>
          <p:spPr>
            <a:xfrm>
              <a:off x="1084660" y="2206612"/>
              <a:ext cx="3466444" cy="507467"/>
            </a:xfrm>
            <a:custGeom>
              <a:avLst/>
              <a:pathLst>
                <a:path w="3466444" h="507467">
                  <a:moveTo>
                    <a:pt x="0" y="0"/>
                  </a:moveTo>
                  <a:lnTo>
                    <a:pt x="495206" y="253733"/>
                  </a:lnTo>
                  <a:lnTo>
                    <a:pt x="990412" y="355227"/>
                  </a:lnTo>
                  <a:lnTo>
                    <a:pt x="1485619" y="405974"/>
                  </a:lnTo>
                  <a:lnTo>
                    <a:pt x="1980825" y="507467"/>
                  </a:lnTo>
                  <a:lnTo>
                    <a:pt x="2476031" y="355227"/>
                  </a:lnTo>
                  <a:lnTo>
                    <a:pt x="2971238" y="202987"/>
                  </a:lnTo>
                  <a:lnTo>
                    <a:pt x="3466444" y="253733"/>
                  </a:lnTo>
                </a:path>
              </a:pathLst>
            </a:custGeom>
            <a:ln w="65043" cap="flat">
              <a:solidFill>
                <a:srgbClr val="000000">
                  <a:alpha val="100000"/>
                </a:srgbClr>
              </a:solidFill>
              <a:prstDash val="solid"/>
              <a:round/>
            </a:ln>
          </p:spPr>
          <p:txBody>
            <a:bodyPr/>
            <a:lstStyle/>
            <a:p/>
          </p:txBody>
        </p:sp>
        <p:sp>
          <p:nvSpPr>
            <p:cNvPr id="26" name="pl26"/>
            <p:cNvSpPr/>
            <p:nvPr/>
          </p:nvSpPr>
          <p:spPr>
            <a:xfrm>
              <a:off x="1084660" y="2206612"/>
              <a:ext cx="3466444" cy="507467"/>
            </a:xfrm>
            <a:custGeom>
              <a:avLst/>
              <a:pathLst>
                <a:path w="3466444" h="507467">
                  <a:moveTo>
                    <a:pt x="0" y="0"/>
                  </a:moveTo>
                  <a:lnTo>
                    <a:pt x="495206" y="253733"/>
                  </a:lnTo>
                  <a:lnTo>
                    <a:pt x="990412" y="355227"/>
                  </a:lnTo>
                  <a:lnTo>
                    <a:pt x="1485619" y="405974"/>
                  </a:lnTo>
                  <a:lnTo>
                    <a:pt x="1980825" y="507467"/>
                  </a:lnTo>
                  <a:lnTo>
                    <a:pt x="2476031" y="355227"/>
                  </a:lnTo>
                  <a:lnTo>
                    <a:pt x="2971238" y="202987"/>
                  </a:lnTo>
                  <a:lnTo>
                    <a:pt x="3466444" y="253733"/>
                  </a:lnTo>
                </a:path>
              </a:pathLst>
            </a:custGeom>
            <a:ln w="40651" cap="flat">
              <a:solidFill>
                <a:srgbClr val="80BD41">
                  <a:alpha val="100000"/>
                </a:srgbClr>
              </a:solidFill>
              <a:prstDash val="solid"/>
              <a:round/>
            </a:ln>
          </p:spPr>
          <p:txBody>
            <a:bodyPr/>
            <a:lstStyle/>
            <a:p/>
          </p:txBody>
        </p:sp>
        <p:sp>
          <p:nvSpPr>
            <p:cNvPr id="27" name="tx27"/>
            <p:cNvSpPr/>
            <p:nvPr/>
          </p:nvSpPr>
          <p:spPr>
            <a:xfrm>
              <a:off x="1024401" y="20358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8" name="tx28"/>
            <p:cNvSpPr/>
            <p:nvPr/>
          </p:nvSpPr>
          <p:spPr>
            <a:xfrm>
              <a:off x="1519608"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9" name="tx29"/>
            <p:cNvSpPr/>
            <p:nvPr/>
          </p:nvSpPr>
          <p:spPr>
            <a:xfrm>
              <a:off x="2014814" y="23910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0" name="tx30"/>
            <p:cNvSpPr/>
            <p:nvPr/>
          </p:nvSpPr>
          <p:spPr>
            <a:xfrm>
              <a:off x="2510020" y="24417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1" name="tx31"/>
            <p:cNvSpPr/>
            <p:nvPr/>
          </p:nvSpPr>
          <p:spPr>
            <a:xfrm>
              <a:off x="3005227" y="2543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2" name="tx32"/>
            <p:cNvSpPr/>
            <p:nvPr/>
          </p:nvSpPr>
          <p:spPr>
            <a:xfrm>
              <a:off x="3500433" y="23910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3" name="tx33"/>
            <p:cNvSpPr/>
            <p:nvPr/>
          </p:nvSpPr>
          <p:spPr>
            <a:xfrm>
              <a:off x="3995639" y="2238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4" name="tx34"/>
            <p:cNvSpPr/>
            <p:nvPr/>
          </p:nvSpPr>
          <p:spPr>
            <a:xfrm>
              <a:off x="4490846" y="22895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5" name="tx35"/>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6" name="tx36"/>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7" name="tx37"/>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8" name="tx38"/>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9" name="tx39"/>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0" name="tx40"/>
            <p:cNvSpPr/>
            <p:nvPr/>
          </p:nvSpPr>
          <p:spPr>
            <a:xfrm rot="-5400000">
              <a:off x="94329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1" name="tx41"/>
            <p:cNvSpPr/>
            <p:nvPr/>
          </p:nvSpPr>
          <p:spPr>
            <a:xfrm rot="-5400000">
              <a:off x="193370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2" name="tx42"/>
            <p:cNvSpPr/>
            <p:nvPr/>
          </p:nvSpPr>
          <p:spPr>
            <a:xfrm rot="-5400000">
              <a:off x="29241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3" name="tx43"/>
            <p:cNvSpPr/>
            <p:nvPr/>
          </p:nvSpPr>
          <p:spPr>
            <a:xfrm rot="-5400000">
              <a:off x="3914532"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4" name="tx44"/>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5" name="pl45"/>
            <p:cNvSpPr/>
            <p:nvPr/>
          </p:nvSpPr>
          <p:spPr>
            <a:xfrm>
              <a:off x="1430681"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6" name="pl46"/>
            <p:cNvSpPr/>
            <p:nvPr/>
          </p:nvSpPr>
          <p:spPr>
            <a:xfrm>
              <a:off x="1430681"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7" name="pl47"/>
            <p:cNvSpPr/>
            <p:nvPr/>
          </p:nvSpPr>
          <p:spPr>
            <a:xfrm>
              <a:off x="2142090"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8" name="pl48"/>
            <p:cNvSpPr/>
            <p:nvPr/>
          </p:nvSpPr>
          <p:spPr>
            <a:xfrm>
              <a:off x="2142090"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2142090"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pl50"/>
            <p:cNvSpPr/>
            <p:nvPr/>
          </p:nvSpPr>
          <p:spPr>
            <a:xfrm>
              <a:off x="2846459"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51" name="pl51"/>
            <p:cNvSpPr/>
            <p:nvPr/>
          </p:nvSpPr>
          <p:spPr>
            <a:xfrm>
              <a:off x="2846459"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52" name="pl52"/>
            <p:cNvSpPr/>
            <p:nvPr/>
          </p:nvSpPr>
          <p:spPr>
            <a:xfrm>
              <a:off x="3571950"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53" name="tx53"/>
            <p:cNvSpPr/>
            <p:nvPr/>
          </p:nvSpPr>
          <p:spPr>
            <a:xfrm>
              <a:off x="1697780"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54" name="tx54"/>
            <p:cNvSpPr/>
            <p:nvPr/>
          </p:nvSpPr>
          <p:spPr>
            <a:xfrm>
              <a:off x="1697780"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55" name="tx55"/>
            <p:cNvSpPr/>
            <p:nvPr/>
          </p:nvSpPr>
          <p:spPr>
            <a:xfrm>
              <a:off x="2409190"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56" name="tx56"/>
            <p:cNvSpPr/>
            <p:nvPr/>
          </p:nvSpPr>
          <p:spPr>
            <a:xfrm>
              <a:off x="2409190"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57" name="tx57"/>
            <p:cNvSpPr/>
            <p:nvPr/>
          </p:nvSpPr>
          <p:spPr>
            <a:xfrm>
              <a:off x="3113558"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58" name="tx58"/>
            <p:cNvSpPr/>
            <p:nvPr/>
          </p:nvSpPr>
          <p:spPr>
            <a:xfrm>
              <a:off x="3113558"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59" name="tx59"/>
            <p:cNvSpPr/>
            <p:nvPr/>
          </p:nvSpPr>
          <p:spPr>
            <a:xfrm>
              <a:off x="3839050"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60" name="tx60"/>
            <p:cNvSpPr/>
            <p:nvPr/>
          </p:nvSpPr>
          <p:spPr>
            <a:xfrm>
              <a:off x="1618967" y="1437626"/>
              <a:ext cx="239783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LACR, 2018-2025</a:t>
              </a:r>
            </a:p>
          </p:txBody>
        </p:sp>
        <p:sp>
          <p:nvSpPr>
            <p:cNvPr id="61" name="pl61"/>
            <p:cNvSpPr/>
            <p:nvPr/>
          </p:nvSpPr>
          <p:spPr>
            <a:xfrm>
              <a:off x="5191733" y="3701690"/>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2" name="pl62"/>
            <p:cNvSpPr/>
            <p:nvPr/>
          </p:nvSpPr>
          <p:spPr>
            <a:xfrm>
              <a:off x="5191733" y="2920971"/>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3" name="pl63"/>
            <p:cNvSpPr/>
            <p:nvPr/>
          </p:nvSpPr>
          <p:spPr>
            <a:xfrm>
              <a:off x="5191733" y="2140251"/>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4" name="pl64"/>
            <p:cNvSpPr/>
            <p:nvPr/>
          </p:nvSpPr>
          <p:spPr>
            <a:xfrm>
              <a:off x="5191733" y="3311330"/>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5" name="pl65"/>
            <p:cNvSpPr/>
            <p:nvPr/>
          </p:nvSpPr>
          <p:spPr>
            <a:xfrm>
              <a:off x="5191733" y="253061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6" name="pl66"/>
            <p:cNvSpPr/>
            <p:nvPr/>
          </p:nvSpPr>
          <p:spPr>
            <a:xfrm>
              <a:off x="5191733"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7" name="pl67"/>
            <p:cNvSpPr/>
            <p:nvPr/>
          </p:nvSpPr>
          <p:spPr>
            <a:xfrm>
              <a:off x="536505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35546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734588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33629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5365055" y="2374467"/>
              <a:ext cx="3466444" cy="1405294"/>
            </a:xfrm>
            <a:custGeom>
              <a:avLst/>
              <a:pathLst>
                <a:path w="3466444" h="1405294">
                  <a:moveTo>
                    <a:pt x="0" y="0"/>
                  </a:moveTo>
                  <a:lnTo>
                    <a:pt x="495206" y="156143"/>
                  </a:lnTo>
                  <a:lnTo>
                    <a:pt x="990412" y="624575"/>
                  </a:lnTo>
                  <a:lnTo>
                    <a:pt x="1485619" y="1405294"/>
                  </a:lnTo>
                  <a:lnTo>
                    <a:pt x="1980825" y="468431"/>
                  </a:lnTo>
                  <a:lnTo>
                    <a:pt x="2476031" y="1093007"/>
                  </a:lnTo>
                  <a:lnTo>
                    <a:pt x="2971238" y="936863"/>
                  </a:lnTo>
                  <a:lnTo>
                    <a:pt x="3466444" y="936863"/>
                  </a:lnTo>
                </a:path>
              </a:pathLst>
            </a:custGeom>
            <a:ln w="27101" cap="flat">
              <a:solidFill>
                <a:srgbClr val="0058AB">
                  <a:alpha val="69803"/>
                </a:srgbClr>
              </a:solidFill>
              <a:prstDash val="solid"/>
              <a:round/>
            </a:ln>
          </p:spPr>
          <p:txBody>
            <a:bodyPr/>
            <a:lstStyle/>
            <a:p/>
          </p:txBody>
        </p:sp>
        <p:sp>
          <p:nvSpPr>
            <p:cNvPr id="72" name="pl72"/>
            <p:cNvSpPr/>
            <p:nvPr/>
          </p:nvSpPr>
          <p:spPr>
            <a:xfrm>
              <a:off x="5365055" y="2530611"/>
              <a:ext cx="3466444" cy="780719"/>
            </a:xfrm>
            <a:custGeom>
              <a:avLst/>
              <a:pathLst>
                <a:path w="3466444" h="780719">
                  <a:moveTo>
                    <a:pt x="0" y="156143"/>
                  </a:moveTo>
                  <a:lnTo>
                    <a:pt x="495206" y="0"/>
                  </a:lnTo>
                  <a:lnTo>
                    <a:pt x="990412" y="624575"/>
                  </a:lnTo>
                  <a:lnTo>
                    <a:pt x="1485619" y="468431"/>
                  </a:lnTo>
                  <a:lnTo>
                    <a:pt x="1980825" y="624575"/>
                  </a:lnTo>
                  <a:lnTo>
                    <a:pt x="2476031" y="468431"/>
                  </a:lnTo>
                  <a:lnTo>
                    <a:pt x="2971238" y="780719"/>
                  </a:lnTo>
                  <a:lnTo>
                    <a:pt x="3466444" y="780719"/>
                  </a:lnTo>
                </a:path>
              </a:pathLst>
            </a:custGeom>
            <a:ln w="27101" cap="flat">
              <a:solidFill>
                <a:srgbClr val="1CABE2">
                  <a:alpha val="69803"/>
                </a:srgbClr>
              </a:solidFill>
              <a:prstDash val="solid"/>
              <a:round/>
            </a:ln>
          </p:spPr>
          <p:txBody>
            <a:bodyPr/>
            <a:lstStyle/>
            <a:p/>
          </p:txBody>
        </p:sp>
        <p:sp>
          <p:nvSpPr>
            <p:cNvPr id="73" name="pl73"/>
            <p:cNvSpPr/>
            <p:nvPr/>
          </p:nvSpPr>
          <p:spPr>
            <a:xfrm>
              <a:off x="5365055" y="2530611"/>
              <a:ext cx="3466444" cy="624575"/>
            </a:xfrm>
            <a:custGeom>
              <a:avLst/>
              <a:pathLst>
                <a:path w="3466444" h="624575">
                  <a:moveTo>
                    <a:pt x="0" y="156143"/>
                  </a:moveTo>
                  <a:lnTo>
                    <a:pt x="495206" y="0"/>
                  </a:lnTo>
                  <a:lnTo>
                    <a:pt x="990412" y="156143"/>
                  </a:lnTo>
                  <a:lnTo>
                    <a:pt x="1485619" y="624575"/>
                  </a:lnTo>
                  <a:lnTo>
                    <a:pt x="1980825" y="468431"/>
                  </a:lnTo>
                  <a:lnTo>
                    <a:pt x="2476031" y="156143"/>
                  </a:lnTo>
                  <a:lnTo>
                    <a:pt x="2971238" y="312287"/>
                  </a:lnTo>
                  <a:lnTo>
                    <a:pt x="3466444" y="156143"/>
                  </a:lnTo>
                </a:path>
              </a:pathLst>
            </a:custGeom>
            <a:ln w="27101" cap="flat">
              <a:solidFill>
                <a:srgbClr val="00833D">
                  <a:alpha val="69803"/>
                </a:srgbClr>
              </a:solidFill>
              <a:prstDash val="solid"/>
              <a:round/>
            </a:ln>
          </p:spPr>
          <p:txBody>
            <a:bodyPr/>
            <a:lstStyle/>
            <a:p/>
          </p:txBody>
        </p:sp>
        <p:sp>
          <p:nvSpPr>
            <p:cNvPr id="74" name="pl74"/>
            <p:cNvSpPr/>
            <p:nvPr/>
          </p:nvSpPr>
          <p:spPr>
            <a:xfrm>
              <a:off x="5365055" y="1749892"/>
              <a:ext cx="3466444" cy="1561438"/>
            </a:xfrm>
            <a:custGeom>
              <a:avLst/>
              <a:pathLst>
                <a:path w="3466444" h="1561438">
                  <a:moveTo>
                    <a:pt x="0" y="0"/>
                  </a:moveTo>
                  <a:lnTo>
                    <a:pt x="495206" y="780719"/>
                  </a:lnTo>
                  <a:lnTo>
                    <a:pt x="990412" y="1093007"/>
                  </a:lnTo>
                  <a:lnTo>
                    <a:pt x="1485619" y="1249150"/>
                  </a:lnTo>
                  <a:lnTo>
                    <a:pt x="1980825" y="1561438"/>
                  </a:lnTo>
                  <a:lnTo>
                    <a:pt x="2476031" y="1093007"/>
                  </a:lnTo>
                  <a:lnTo>
                    <a:pt x="2971238" y="624575"/>
                  </a:lnTo>
                  <a:lnTo>
                    <a:pt x="3466444" y="780719"/>
                  </a:lnTo>
                </a:path>
              </a:pathLst>
            </a:custGeom>
            <a:ln w="27101" cap="flat">
              <a:solidFill>
                <a:srgbClr val="80BD41">
                  <a:alpha val="69803"/>
                </a:srgbClr>
              </a:solidFill>
              <a:prstDash val="solid"/>
              <a:round/>
            </a:ln>
          </p:spPr>
          <p:txBody>
            <a:bodyPr/>
            <a:lstStyle/>
            <a:p/>
          </p:txBody>
        </p:sp>
        <p:sp>
          <p:nvSpPr>
            <p:cNvPr id="75" name="pl75"/>
            <p:cNvSpPr/>
            <p:nvPr/>
          </p:nvSpPr>
          <p:spPr>
            <a:xfrm>
              <a:off x="5365055" y="2530611"/>
              <a:ext cx="3466444" cy="780719"/>
            </a:xfrm>
            <a:custGeom>
              <a:avLst/>
              <a:pathLst>
                <a:path w="3466444" h="780719">
                  <a:moveTo>
                    <a:pt x="0" y="0"/>
                  </a:moveTo>
                  <a:lnTo>
                    <a:pt x="495206" y="0"/>
                  </a:lnTo>
                  <a:lnTo>
                    <a:pt x="990412" y="156143"/>
                  </a:lnTo>
                  <a:lnTo>
                    <a:pt x="1485619" y="312287"/>
                  </a:lnTo>
                  <a:lnTo>
                    <a:pt x="1980825" y="312287"/>
                  </a:lnTo>
                  <a:lnTo>
                    <a:pt x="2476031" y="624575"/>
                  </a:lnTo>
                  <a:lnTo>
                    <a:pt x="2971238" y="780719"/>
                  </a:lnTo>
                  <a:lnTo>
                    <a:pt x="3466444" y="468431"/>
                  </a:lnTo>
                </a:path>
              </a:pathLst>
            </a:custGeom>
            <a:ln w="27101" cap="flat">
              <a:solidFill>
                <a:srgbClr val="6A1E74">
                  <a:alpha val="69803"/>
                </a:srgbClr>
              </a:solidFill>
              <a:prstDash val="solid"/>
              <a:round/>
            </a:ln>
          </p:spPr>
          <p:txBody>
            <a:bodyPr/>
            <a:lstStyle/>
            <a:p/>
          </p:txBody>
        </p:sp>
        <p:sp>
          <p:nvSpPr>
            <p:cNvPr id="76" name="pl76"/>
            <p:cNvSpPr/>
            <p:nvPr/>
          </p:nvSpPr>
          <p:spPr>
            <a:xfrm>
              <a:off x="5365055" y="2218323"/>
              <a:ext cx="3466444" cy="936863"/>
            </a:xfrm>
            <a:custGeom>
              <a:avLst/>
              <a:pathLst>
                <a:path w="3466444" h="936863">
                  <a:moveTo>
                    <a:pt x="0" y="468431"/>
                  </a:moveTo>
                  <a:lnTo>
                    <a:pt x="495206" y="312287"/>
                  </a:lnTo>
                  <a:lnTo>
                    <a:pt x="990412" y="936863"/>
                  </a:lnTo>
                  <a:lnTo>
                    <a:pt x="1485619" y="936863"/>
                  </a:lnTo>
                  <a:lnTo>
                    <a:pt x="1980825" y="312287"/>
                  </a:lnTo>
                  <a:lnTo>
                    <a:pt x="2476031" y="468431"/>
                  </a:lnTo>
                  <a:lnTo>
                    <a:pt x="2971238" y="0"/>
                  </a:lnTo>
                  <a:lnTo>
                    <a:pt x="3466444" y="0"/>
                  </a:lnTo>
                </a:path>
              </a:pathLst>
            </a:custGeom>
            <a:ln w="27101" cap="flat">
              <a:solidFill>
                <a:srgbClr val="E2231A">
                  <a:alpha val="69803"/>
                </a:srgbClr>
              </a:solidFill>
              <a:prstDash val="solid"/>
              <a:round/>
            </a:ln>
          </p:spPr>
          <p:txBody>
            <a:bodyPr/>
            <a:lstStyle/>
            <a:p/>
          </p:txBody>
        </p:sp>
        <p:sp>
          <p:nvSpPr>
            <p:cNvPr id="77" name="pl77"/>
            <p:cNvSpPr/>
            <p:nvPr/>
          </p:nvSpPr>
          <p:spPr>
            <a:xfrm>
              <a:off x="5365055" y="2530611"/>
              <a:ext cx="3466444" cy="780719"/>
            </a:xfrm>
            <a:custGeom>
              <a:avLst/>
              <a:pathLst>
                <a:path w="3466444" h="780719">
                  <a:moveTo>
                    <a:pt x="0" y="156143"/>
                  </a:moveTo>
                  <a:lnTo>
                    <a:pt x="495206" y="0"/>
                  </a:lnTo>
                  <a:lnTo>
                    <a:pt x="990412" y="156143"/>
                  </a:lnTo>
                  <a:lnTo>
                    <a:pt x="1485619" y="780719"/>
                  </a:lnTo>
                  <a:lnTo>
                    <a:pt x="1980825" y="780719"/>
                  </a:lnTo>
                  <a:lnTo>
                    <a:pt x="2476031" y="468431"/>
                  </a:lnTo>
                  <a:lnTo>
                    <a:pt x="2971238" y="0"/>
                  </a:lnTo>
                  <a:lnTo>
                    <a:pt x="3466444" y="156143"/>
                  </a:lnTo>
                </a:path>
              </a:pathLst>
            </a:custGeom>
            <a:ln w="27101" cap="flat">
              <a:solidFill>
                <a:srgbClr val="F26A21">
                  <a:alpha val="69803"/>
                </a:srgbClr>
              </a:solidFill>
              <a:prstDash val="solid"/>
              <a:round/>
            </a:ln>
          </p:spPr>
          <p:txBody>
            <a:bodyPr/>
            <a:lstStyle/>
            <a:p/>
          </p:txBody>
        </p:sp>
        <p:sp>
          <p:nvSpPr>
            <p:cNvPr id="78" name="pl78"/>
            <p:cNvSpPr/>
            <p:nvPr/>
          </p:nvSpPr>
          <p:spPr>
            <a:xfrm>
              <a:off x="5365055" y="2530611"/>
              <a:ext cx="3466444" cy="0"/>
            </a:xfrm>
            <a:custGeom>
              <a:avLst/>
              <a:pathLst>
                <a:path w="3466444" h="0">
                  <a:moveTo>
                    <a:pt x="0" y="0"/>
                  </a:moveTo>
                  <a:lnTo>
                    <a:pt x="0" y="0"/>
                  </a:lnTo>
                  <a:lnTo>
                    <a:pt x="0" y="0"/>
                  </a:lnTo>
                  <a:lnTo>
                    <a:pt x="0" y="0"/>
                  </a:lnTo>
                  <a:lnTo>
                    <a:pt x="0" y="0"/>
                  </a:lnTo>
                  <a:lnTo>
                    <a:pt x="0" y="0"/>
                  </a:lnTo>
                  <a:lnTo>
                    <a:pt x="0" y="0"/>
                  </a:lnTo>
                  <a:lnTo>
                    <a:pt x="495206" y="0"/>
                  </a:lnTo>
                  <a:lnTo>
                    <a:pt x="495206" y="0"/>
                  </a:lnTo>
                  <a:lnTo>
                    <a:pt x="495206" y="0"/>
                  </a:lnTo>
                  <a:lnTo>
                    <a:pt x="495206" y="0"/>
                  </a:lnTo>
                  <a:lnTo>
                    <a:pt x="495206" y="0"/>
                  </a:lnTo>
                  <a:lnTo>
                    <a:pt x="495206" y="0"/>
                  </a:lnTo>
                  <a:lnTo>
                    <a:pt x="495206" y="0"/>
                  </a:lnTo>
                  <a:lnTo>
                    <a:pt x="990412" y="0"/>
                  </a:lnTo>
                  <a:lnTo>
                    <a:pt x="990412" y="0"/>
                  </a:lnTo>
                  <a:lnTo>
                    <a:pt x="990412" y="0"/>
                  </a:lnTo>
                  <a:lnTo>
                    <a:pt x="990412" y="0"/>
                  </a:lnTo>
                  <a:lnTo>
                    <a:pt x="990412" y="0"/>
                  </a:lnTo>
                  <a:lnTo>
                    <a:pt x="990412" y="0"/>
                  </a:lnTo>
                  <a:lnTo>
                    <a:pt x="990412" y="0"/>
                  </a:lnTo>
                  <a:lnTo>
                    <a:pt x="1485619" y="0"/>
                  </a:lnTo>
                  <a:lnTo>
                    <a:pt x="1485619" y="0"/>
                  </a:lnTo>
                  <a:lnTo>
                    <a:pt x="1485619" y="0"/>
                  </a:lnTo>
                  <a:lnTo>
                    <a:pt x="1485619" y="0"/>
                  </a:lnTo>
                  <a:lnTo>
                    <a:pt x="1485619" y="0"/>
                  </a:lnTo>
                  <a:lnTo>
                    <a:pt x="1485619" y="0"/>
                  </a:lnTo>
                  <a:lnTo>
                    <a:pt x="1485619" y="0"/>
                  </a:lnTo>
                  <a:lnTo>
                    <a:pt x="1980825" y="0"/>
                  </a:lnTo>
                  <a:lnTo>
                    <a:pt x="1980825" y="0"/>
                  </a:lnTo>
                  <a:lnTo>
                    <a:pt x="1980825" y="0"/>
                  </a:lnTo>
                  <a:lnTo>
                    <a:pt x="1980825" y="0"/>
                  </a:lnTo>
                  <a:lnTo>
                    <a:pt x="1980825" y="0"/>
                  </a:lnTo>
                  <a:lnTo>
                    <a:pt x="1980825" y="0"/>
                  </a:lnTo>
                  <a:lnTo>
                    <a:pt x="1980825" y="0"/>
                  </a:lnTo>
                  <a:lnTo>
                    <a:pt x="2476031" y="0"/>
                  </a:lnTo>
                  <a:lnTo>
                    <a:pt x="2476031" y="0"/>
                  </a:lnTo>
                  <a:lnTo>
                    <a:pt x="2476031" y="0"/>
                  </a:lnTo>
                  <a:lnTo>
                    <a:pt x="2476031" y="0"/>
                  </a:lnTo>
                  <a:lnTo>
                    <a:pt x="2476031" y="0"/>
                  </a:lnTo>
                  <a:lnTo>
                    <a:pt x="2476031" y="0"/>
                  </a:lnTo>
                  <a:lnTo>
                    <a:pt x="2476031" y="0"/>
                  </a:lnTo>
                  <a:lnTo>
                    <a:pt x="2971238" y="0"/>
                  </a:lnTo>
                  <a:lnTo>
                    <a:pt x="2971238" y="0"/>
                  </a:lnTo>
                  <a:lnTo>
                    <a:pt x="2971238" y="0"/>
                  </a:lnTo>
                  <a:lnTo>
                    <a:pt x="2971238" y="0"/>
                  </a:lnTo>
                  <a:lnTo>
                    <a:pt x="2971238" y="0"/>
                  </a:lnTo>
                  <a:lnTo>
                    <a:pt x="2971238" y="0"/>
                  </a:lnTo>
                  <a:lnTo>
                    <a:pt x="2971238" y="0"/>
                  </a:lnTo>
                  <a:lnTo>
                    <a:pt x="3466444" y="0"/>
                  </a:lnTo>
                  <a:lnTo>
                    <a:pt x="3466444" y="0"/>
                  </a:lnTo>
                  <a:lnTo>
                    <a:pt x="3466444"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79" name="pl79"/>
            <p:cNvSpPr/>
            <p:nvPr/>
          </p:nvSpPr>
          <p:spPr>
            <a:xfrm>
              <a:off x="5365055" y="1749892"/>
              <a:ext cx="3466444" cy="1561438"/>
            </a:xfrm>
            <a:custGeom>
              <a:avLst/>
              <a:pathLst>
                <a:path w="3466444" h="1561438">
                  <a:moveTo>
                    <a:pt x="0" y="0"/>
                  </a:moveTo>
                  <a:lnTo>
                    <a:pt x="495206" y="780719"/>
                  </a:lnTo>
                  <a:lnTo>
                    <a:pt x="990412" y="1093007"/>
                  </a:lnTo>
                  <a:lnTo>
                    <a:pt x="1485619" y="1249150"/>
                  </a:lnTo>
                  <a:lnTo>
                    <a:pt x="1980825" y="1561438"/>
                  </a:lnTo>
                  <a:lnTo>
                    <a:pt x="2476031" y="1093007"/>
                  </a:lnTo>
                  <a:lnTo>
                    <a:pt x="2971238" y="624575"/>
                  </a:lnTo>
                  <a:lnTo>
                    <a:pt x="3466444" y="780719"/>
                  </a:lnTo>
                </a:path>
              </a:pathLst>
            </a:custGeom>
            <a:ln w="65043" cap="flat">
              <a:solidFill>
                <a:srgbClr val="000000">
                  <a:alpha val="100000"/>
                </a:srgbClr>
              </a:solidFill>
              <a:prstDash val="solid"/>
              <a:round/>
            </a:ln>
          </p:spPr>
          <p:txBody>
            <a:bodyPr/>
            <a:lstStyle/>
            <a:p/>
          </p:txBody>
        </p:sp>
        <p:sp>
          <p:nvSpPr>
            <p:cNvPr id="80" name="pl80"/>
            <p:cNvSpPr/>
            <p:nvPr/>
          </p:nvSpPr>
          <p:spPr>
            <a:xfrm>
              <a:off x="5365055" y="1749892"/>
              <a:ext cx="3466444" cy="1561438"/>
            </a:xfrm>
            <a:custGeom>
              <a:avLst/>
              <a:pathLst>
                <a:path w="3466444" h="1561438">
                  <a:moveTo>
                    <a:pt x="0" y="0"/>
                  </a:moveTo>
                  <a:lnTo>
                    <a:pt x="495206" y="780719"/>
                  </a:lnTo>
                  <a:lnTo>
                    <a:pt x="990412" y="1093007"/>
                  </a:lnTo>
                  <a:lnTo>
                    <a:pt x="1485619" y="1249150"/>
                  </a:lnTo>
                  <a:lnTo>
                    <a:pt x="1980825" y="1561438"/>
                  </a:lnTo>
                  <a:lnTo>
                    <a:pt x="2476031" y="1093007"/>
                  </a:lnTo>
                  <a:lnTo>
                    <a:pt x="2971238" y="624575"/>
                  </a:lnTo>
                  <a:lnTo>
                    <a:pt x="3466444" y="780719"/>
                  </a:lnTo>
                </a:path>
              </a:pathLst>
            </a:custGeom>
            <a:ln w="40651" cap="flat">
              <a:solidFill>
                <a:srgbClr val="80BD41">
                  <a:alpha val="100000"/>
                </a:srgbClr>
              </a:solidFill>
              <a:prstDash val="solid"/>
              <a:round/>
            </a:ln>
          </p:spPr>
          <p:txBody>
            <a:bodyPr/>
            <a:lstStyle/>
            <a:p/>
          </p:txBody>
        </p:sp>
        <p:sp>
          <p:nvSpPr>
            <p:cNvPr id="81" name="tx81"/>
            <p:cNvSpPr/>
            <p:nvPr/>
          </p:nvSpPr>
          <p:spPr>
            <a:xfrm>
              <a:off x="5334925" y="15713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2" name="tx82"/>
            <p:cNvSpPr/>
            <p:nvPr/>
          </p:nvSpPr>
          <p:spPr>
            <a:xfrm>
              <a:off x="5830132" y="23520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6307279" y="26643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 name="tx84"/>
            <p:cNvSpPr/>
            <p:nvPr/>
          </p:nvSpPr>
          <p:spPr>
            <a:xfrm>
              <a:off x="6802485" y="28204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5" name="tx85"/>
            <p:cNvSpPr/>
            <p:nvPr/>
          </p:nvSpPr>
          <p:spPr>
            <a:xfrm>
              <a:off x="7297691" y="313277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6" name="tx86"/>
            <p:cNvSpPr/>
            <p:nvPr/>
          </p:nvSpPr>
          <p:spPr>
            <a:xfrm>
              <a:off x="7792898" y="26643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 name="tx87"/>
            <p:cNvSpPr/>
            <p:nvPr/>
          </p:nvSpPr>
          <p:spPr>
            <a:xfrm>
              <a:off x="8306163" y="21959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8" name="tx88"/>
            <p:cNvSpPr/>
            <p:nvPr/>
          </p:nvSpPr>
          <p:spPr>
            <a:xfrm>
              <a:off x="8801370" y="23520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 name="tx89"/>
            <p:cNvSpPr/>
            <p:nvPr/>
          </p:nvSpPr>
          <p:spPr>
            <a:xfrm>
              <a:off x="5016083" y="3265839"/>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90" name="tx90"/>
            <p:cNvSpPr/>
            <p:nvPr/>
          </p:nvSpPr>
          <p:spPr>
            <a:xfrm>
              <a:off x="5058419" y="2485119"/>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1" name="tx91"/>
            <p:cNvSpPr/>
            <p:nvPr/>
          </p:nvSpPr>
          <p:spPr>
            <a:xfrm>
              <a:off x="5058419" y="170440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92" name="tx92"/>
            <p:cNvSpPr/>
            <p:nvPr/>
          </p:nvSpPr>
          <p:spPr>
            <a:xfrm rot="-5400000">
              <a:off x="522368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3" name="tx93"/>
            <p:cNvSpPr/>
            <p:nvPr/>
          </p:nvSpPr>
          <p:spPr>
            <a:xfrm rot="-5400000">
              <a:off x="6214101"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4" name="tx94"/>
            <p:cNvSpPr/>
            <p:nvPr/>
          </p:nvSpPr>
          <p:spPr>
            <a:xfrm rot="-5400000">
              <a:off x="720451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5" name="tx95"/>
            <p:cNvSpPr/>
            <p:nvPr/>
          </p:nvSpPr>
          <p:spPr>
            <a:xfrm rot="-5400000">
              <a:off x="819492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6" name="tx96"/>
            <p:cNvSpPr/>
            <p:nvPr/>
          </p:nvSpPr>
          <p:spPr>
            <a:xfrm rot="-5400000">
              <a:off x="431697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7" name="pl97"/>
            <p:cNvSpPr/>
            <p:nvPr/>
          </p:nvSpPr>
          <p:spPr>
            <a:xfrm>
              <a:off x="5711075" y="4697591"/>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8" name="pl98"/>
            <p:cNvSpPr/>
            <p:nvPr/>
          </p:nvSpPr>
          <p:spPr>
            <a:xfrm>
              <a:off x="5711075" y="4986636"/>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9" name="pl99"/>
            <p:cNvSpPr/>
            <p:nvPr/>
          </p:nvSpPr>
          <p:spPr>
            <a:xfrm>
              <a:off x="6422485" y="4697591"/>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0" name="pl100"/>
            <p:cNvSpPr/>
            <p:nvPr/>
          </p:nvSpPr>
          <p:spPr>
            <a:xfrm>
              <a:off x="6422485" y="4986636"/>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6422485" y="4986636"/>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2" name="pl102"/>
            <p:cNvSpPr/>
            <p:nvPr/>
          </p:nvSpPr>
          <p:spPr>
            <a:xfrm>
              <a:off x="7126854" y="4697591"/>
              <a:ext cx="175564" cy="0"/>
            </a:xfrm>
            <a:custGeom>
              <a:avLst/>
              <a:pathLst>
                <a:path w="175564" h="0">
                  <a:moveTo>
                    <a:pt x="0" y="0"/>
                  </a:moveTo>
                  <a:lnTo>
                    <a:pt x="175564" y="0"/>
                  </a:lnTo>
                </a:path>
              </a:pathLst>
            </a:custGeom>
            <a:ln w="27101" cap="flat">
              <a:solidFill>
                <a:srgbClr val="6A1E74">
                  <a:alpha val="100000"/>
                </a:srgbClr>
              </a:solidFill>
              <a:prstDash val="solid"/>
              <a:round/>
            </a:ln>
          </p:spPr>
          <p:txBody>
            <a:bodyPr/>
            <a:lstStyle/>
            <a:p/>
          </p:txBody>
        </p:sp>
        <p:sp>
          <p:nvSpPr>
            <p:cNvPr id="103" name="pl103"/>
            <p:cNvSpPr/>
            <p:nvPr/>
          </p:nvSpPr>
          <p:spPr>
            <a:xfrm>
              <a:off x="7126854" y="4986636"/>
              <a:ext cx="175564" cy="0"/>
            </a:xfrm>
            <a:custGeom>
              <a:avLst/>
              <a:pathLst>
                <a:path w="175564" h="0">
                  <a:moveTo>
                    <a:pt x="0" y="0"/>
                  </a:moveTo>
                  <a:lnTo>
                    <a:pt x="175564" y="0"/>
                  </a:lnTo>
                </a:path>
              </a:pathLst>
            </a:custGeom>
            <a:ln w="27101" cap="flat">
              <a:solidFill>
                <a:srgbClr val="E2231A">
                  <a:alpha val="100000"/>
                </a:srgbClr>
              </a:solidFill>
              <a:prstDash val="solid"/>
              <a:round/>
            </a:ln>
          </p:spPr>
          <p:txBody>
            <a:bodyPr/>
            <a:lstStyle/>
            <a:p/>
          </p:txBody>
        </p:sp>
        <p:sp>
          <p:nvSpPr>
            <p:cNvPr id="104" name="pl104"/>
            <p:cNvSpPr/>
            <p:nvPr/>
          </p:nvSpPr>
          <p:spPr>
            <a:xfrm>
              <a:off x="7852345" y="4697591"/>
              <a:ext cx="175564" cy="0"/>
            </a:xfrm>
            <a:custGeom>
              <a:avLst/>
              <a:pathLst>
                <a:path w="175564" h="0">
                  <a:moveTo>
                    <a:pt x="0" y="0"/>
                  </a:moveTo>
                  <a:lnTo>
                    <a:pt x="175564" y="0"/>
                  </a:lnTo>
                </a:path>
              </a:pathLst>
            </a:custGeom>
            <a:ln w="27101" cap="flat">
              <a:solidFill>
                <a:srgbClr val="F26A21">
                  <a:alpha val="100000"/>
                </a:srgbClr>
              </a:solidFill>
              <a:prstDash val="solid"/>
              <a:round/>
            </a:ln>
          </p:spPr>
          <p:txBody>
            <a:bodyPr/>
            <a:lstStyle/>
            <a:p/>
          </p:txBody>
        </p:sp>
        <p:sp>
          <p:nvSpPr>
            <p:cNvPr id="105" name="tx105"/>
            <p:cNvSpPr/>
            <p:nvPr/>
          </p:nvSpPr>
          <p:spPr>
            <a:xfrm>
              <a:off x="597817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EAPR</a:t>
              </a:r>
            </a:p>
          </p:txBody>
        </p:sp>
        <p:sp>
          <p:nvSpPr>
            <p:cNvPr id="106" name="tx106"/>
            <p:cNvSpPr/>
            <p:nvPr/>
          </p:nvSpPr>
          <p:spPr>
            <a:xfrm>
              <a:off x="5978175" y="4941145"/>
              <a:ext cx="3527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ECAR</a:t>
              </a:r>
            </a:p>
          </p:txBody>
        </p:sp>
        <p:sp>
          <p:nvSpPr>
            <p:cNvPr id="107" name="tx107"/>
            <p:cNvSpPr/>
            <p:nvPr/>
          </p:nvSpPr>
          <p:spPr>
            <a:xfrm>
              <a:off x="6689584"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ESAR</a:t>
              </a:r>
            </a:p>
          </p:txBody>
        </p:sp>
        <p:sp>
          <p:nvSpPr>
            <p:cNvPr id="108" name="tx108"/>
            <p:cNvSpPr/>
            <p:nvPr/>
          </p:nvSpPr>
          <p:spPr>
            <a:xfrm>
              <a:off x="6689584" y="4941145"/>
              <a:ext cx="33878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LACR</a:t>
              </a:r>
            </a:p>
          </p:txBody>
        </p:sp>
        <p:sp>
          <p:nvSpPr>
            <p:cNvPr id="109" name="tx109"/>
            <p:cNvSpPr/>
            <p:nvPr/>
          </p:nvSpPr>
          <p:spPr>
            <a:xfrm>
              <a:off x="7393953" y="4652100"/>
              <a:ext cx="366857"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MENA</a:t>
              </a:r>
            </a:p>
          </p:txBody>
        </p:sp>
        <p:sp>
          <p:nvSpPr>
            <p:cNvPr id="110" name="tx110"/>
            <p:cNvSpPr/>
            <p:nvPr/>
          </p:nvSpPr>
          <p:spPr>
            <a:xfrm>
              <a:off x="7393953" y="4941145"/>
              <a:ext cx="35981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ROSA</a:t>
              </a:r>
            </a:p>
          </p:txBody>
        </p:sp>
        <p:sp>
          <p:nvSpPr>
            <p:cNvPr id="111" name="tx111"/>
            <p:cNvSpPr/>
            <p:nvPr/>
          </p:nvSpPr>
          <p:spPr>
            <a:xfrm>
              <a:off x="8119444" y="4652100"/>
              <a:ext cx="38797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WCAR</a:t>
              </a:r>
            </a:p>
          </p:txBody>
        </p:sp>
        <p:sp>
          <p:nvSpPr>
            <p:cNvPr id="112" name="tx112"/>
            <p:cNvSpPr/>
            <p:nvPr/>
          </p:nvSpPr>
          <p:spPr>
            <a:xfrm>
              <a:off x="556181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13" name="pl113"/>
            <p:cNvSpPr/>
            <p:nvPr/>
          </p:nvSpPr>
          <p:spPr>
            <a:xfrm>
              <a:off x="269416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552405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8353947"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7" name="pl117"/>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8" name="pl118"/>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9" name="pl119"/>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4109113"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6939002"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2" name="rc122"/>
            <p:cNvSpPr/>
            <p:nvPr/>
          </p:nvSpPr>
          <p:spPr>
            <a:xfrm>
              <a:off x="1279224" y="5795011"/>
              <a:ext cx="7357712" cy="101493"/>
            </a:xfrm>
            <a:prstGeom prst="rect">
              <a:avLst/>
            </a:prstGeom>
            <a:solidFill>
              <a:srgbClr val="80BD41">
                <a:alpha val="80000"/>
              </a:srgbClr>
            </a:solidFill>
          </p:spPr>
          <p:txBody>
            <a:bodyPr/>
            <a:lstStyle/>
            <a:p/>
          </p:txBody>
        </p:sp>
        <p:sp>
          <p:nvSpPr>
            <p:cNvPr id="123" name="rc123"/>
            <p:cNvSpPr/>
            <p:nvPr/>
          </p:nvSpPr>
          <p:spPr>
            <a:xfrm>
              <a:off x="1279224" y="5668144"/>
              <a:ext cx="6225756" cy="101493"/>
            </a:xfrm>
            <a:prstGeom prst="rect">
              <a:avLst/>
            </a:prstGeom>
            <a:solidFill>
              <a:srgbClr val="80BD41">
                <a:alpha val="80000"/>
              </a:srgbClr>
            </a:solidFill>
          </p:spPr>
          <p:txBody>
            <a:bodyPr/>
            <a:lstStyle/>
            <a:p/>
          </p:txBody>
        </p:sp>
        <p:sp>
          <p:nvSpPr>
            <p:cNvPr id="124" name="rc124"/>
            <p:cNvSpPr/>
            <p:nvPr/>
          </p:nvSpPr>
          <p:spPr>
            <a:xfrm>
              <a:off x="1279224" y="5541277"/>
              <a:ext cx="7357712" cy="101493"/>
            </a:xfrm>
            <a:prstGeom prst="rect">
              <a:avLst/>
            </a:prstGeom>
            <a:solidFill>
              <a:srgbClr val="80BD41">
                <a:alpha val="80000"/>
              </a:srgbClr>
            </a:solidFill>
          </p:spPr>
          <p:txBody>
            <a:bodyPr/>
            <a:lstStyle/>
            <a:p/>
          </p:txBody>
        </p:sp>
        <p:sp>
          <p:nvSpPr>
            <p:cNvPr id="125" name="tx125"/>
            <p:cNvSpPr/>
            <p:nvPr/>
          </p:nvSpPr>
          <p:spPr>
            <a:xfrm>
              <a:off x="8712237" y="5806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6" name="tx126"/>
            <p:cNvSpPr/>
            <p:nvPr/>
          </p:nvSpPr>
          <p:spPr>
            <a:xfrm>
              <a:off x="7580281" y="56800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7" name="tx127"/>
            <p:cNvSpPr/>
            <p:nvPr/>
          </p:nvSpPr>
          <p:spPr>
            <a:xfrm>
              <a:off x="8712237" y="55532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8" name="tx128"/>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9" name="tx129"/>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0" name="tx130"/>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1" name="tx131"/>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32" name="tx132"/>
            <p:cNvSpPr/>
            <p:nvPr/>
          </p:nvSpPr>
          <p:spPr>
            <a:xfrm>
              <a:off x="3932451"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0.5</a:t>
              </a:r>
            </a:p>
          </p:txBody>
        </p:sp>
        <p:sp>
          <p:nvSpPr>
            <p:cNvPr id="133" name="tx133"/>
            <p:cNvSpPr/>
            <p:nvPr/>
          </p:nvSpPr>
          <p:spPr>
            <a:xfrm>
              <a:off x="6762340"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34" name="tx134"/>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35" name="tx135"/>
            <p:cNvSpPr/>
            <p:nvPr/>
          </p:nvSpPr>
          <p:spPr>
            <a:xfrm>
              <a:off x="911338" y="5305131"/>
              <a:ext cx="368548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LACR</a:t>
              </a:r>
            </a:p>
          </p:txBody>
        </p:sp>
        <p:sp>
          <p:nvSpPr>
            <p:cNvPr id="136" name="tx13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7" name="tx13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8" name="tx138"/>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3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LACR ranked number 4 out of 7 UNICEF regions, with MCV1 coverage of 86%.
MCV1 coverage (86%) was the same as in 2019 (86%).
This equates to 1.3 million unvaccinated children in 2025 compared to 1.3 million unvaccinated children in 2019.</a:t>
            </a:r>
          </a:p>
        </p:txBody>
      </p:sp>
      <p:sp>
        <p:nvSpPr>
          <p:cNvPr id="14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improved between 2024 and 2025 in two regions and exceeded pre-pandemic levels in two regions, but progress is uneven and gaps in unvaccinated children persist.</a:t>
            </a:r>
          </a:p>
        </p:txBody>
      </p:sp>
      <p:grpSp xmlns:pic="http://schemas.openxmlformats.org/drawingml/2006/picture">
        <p:nvGrpSpPr>
          <p:cNvPr id="141" name=""/>
          <p:cNvGrpSpPr/>
          <p:nvPr/>
        </p:nvGrpSpPr>
        <p:grpSpPr>
          <a:xfrm>
            <a:off x="292608" y="1005840"/>
            <a:ext cx="8595360" cy="28575"/>
            <a:chOff x="292608" y="1005840"/>
            <a:chExt cx="8595360" cy="28575"/>
          </a:xfrm>
        </p:grpSpPr>
        <p:sp>
          <p:nvSpPr>
            <p:cNvPr id="14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96852" y="4629321"/>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5" name="pl5"/>
            <p:cNvSpPr/>
            <p:nvPr/>
          </p:nvSpPr>
          <p:spPr>
            <a:xfrm>
              <a:off x="796852" y="3739197"/>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6" name="pl6"/>
            <p:cNvSpPr/>
            <p:nvPr/>
          </p:nvSpPr>
          <p:spPr>
            <a:xfrm>
              <a:off x="796852" y="2849073"/>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7" name="pl7"/>
            <p:cNvSpPr/>
            <p:nvPr/>
          </p:nvSpPr>
          <p:spPr>
            <a:xfrm>
              <a:off x="796852" y="1958949"/>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8" name="pl8"/>
            <p:cNvSpPr/>
            <p:nvPr/>
          </p:nvSpPr>
          <p:spPr>
            <a:xfrm>
              <a:off x="796852" y="1068826"/>
              <a:ext cx="7838605" cy="0"/>
            </a:xfrm>
            <a:custGeom>
              <a:avLst/>
              <a:pathLst>
                <a:path w="7838605" h="0">
                  <a:moveTo>
                    <a:pt x="0" y="0"/>
                  </a:moveTo>
                  <a:lnTo>
                    <a:pt x="7838605" y="0"/>
                  </a:lnTo>
                  <a:lnTo>
                    <a:pt x="7838605" y="0"/>
                  </a:lnTo>
                </a:path>
              </a:pathLst>
            </a:custGeom>
            <a:ln w="6775" cap="flat">
              <a:solidFill>
                <a:srgbClr val="EBEBEB">
                  <a:alpha val="100000"/>
                </a:srgbClr>
              </a:solidFill>
              <a:prstDash val="solid"/>
              <a:round/>
            </a:ln>
          </p:spPr>
          <p:txBody>
            <a:bodyPr/>
            <a:lstStyle/>
            <a:p/>
          </p:txBody>
        </p:sp>
        <p:sp>
          <p:nvSpPr>
            <p:cNvPr id="9" name="pl9"/>
            <p:cNvSpPr/>
            <p:nvPr/>
          </p:nvSpPr>
          <p:spPr>
            <a:xfrm>
              <a:off x="796852" y="5074383"/>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0" name="pl10"/>
            <p:cNvSpPr/>
            <p:nvPr/>
          </p:nvSpPr>
          <p:spPr>
            <a:xfrm>
              <a:off x="796852" y="4184259"/>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1" name="pl11"/>
            <p:cNvSpPr/>
            <p:nvPr/>
          </p:nvSpPr>
          <p:spPr>
            <a:xfrm>
              <a:off x="796852" y="3294135"/>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2" name="pl12"/>
            <p:cNvSpPr/>
            <p:nvPr/>
          </p:nvSpPr>
          <p:spPr>
            <a:xfrm>
              <a:off x="796852" y="2404011"/>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3" name="pl13"/>
            <p:cNvSpPr/>
            <p:nvPr/>
          </p:nvSpPr>
          <p:spPr>
            <a:xfrm>
              <a:off x="796852" y="1513888"/>
              <a:ext cx="7838605" cy="0"/>
            </a:xfrm>
            <a:custGeom>
              <a:avLst/>
              <a:pathLst>
                <a:path w="7838605" h="0">
                  <a:moveTo>
                    <a:pt x="0" y="0"/>
                  </a:moveTo>
                  <a:lnTo>
                    <a:pt x="7838605" y="0"/>
                  </a:lnTo>
                  <a:lnTo>
                    <a:pt x="7838605" y="0"/>
                  </a:lnTo>
                </a:path>
              </a:pathLst>
            </a:custGeom>
            <a:ln w="13550" cap="flat">
              <a:solidFill>
                <a:srgbClr val="EBEBEB">
                  <a:alpha val="100000"/>
                </a:srgbClr>
              </a:solidFill>
              <a:prstDash val="solid"/>
              <a:round/>
            </a:ln>
          </p:spPr>
          <p:txBody>
            <a:bodyPr/>
            <a:lstStyle/>
            <a:p/>
          </p:txBody>
        </p:sp>
        <p:sp>
          <p:nvSpPr>
            <p:cNvPr id="14" name="pl14"/>
            <p:cNvSpPr/>
            <p:nvPr/>
          </p:nvSpPr>
          <p:spPr>
            <a:xfrm>
              <a:off x="118235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824866"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46737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109883"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75239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4394900"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5037409"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567991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322426"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96493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60744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24995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893228" y="5011184"/>
              <a:ext cx="578257" cy="63198"/>
            </a:xfrm>
            <a:prstGeom prst="rect">
              <a:avLst/>
            </a:prstGeom>
            <a:solidFill>
              <a:srgbClr val="1CABE2">
                <a:alpha val="100000"/>
              </a:srgbClr>
            </a:solidFill>
          </p:spPr>
          <p:txBody>
            <a:bodyPr/>
            <a:lstStyle/>
            <a:p/>
          </p:txBody>
        </p:sp>
        <p:sp>
          <p:nvSpPr>
            <p:cNvPr id="27" name="rc27"/>
            <p:cNvSpPr/>
            <p:nvPr/>
          </p:nvSpPr>
          <p:spPr>
            <a:xfrm>
              <a:off x="1535737" y="5053999"/>
              <a:ext cx="578257" cy="20383"/>
            </a:xfrm>
            <a:prstGeom prst="rect">
              <a:avLst/>
            </a:prstGeom>
            <a:solidFill>
              <a:srgbClr val="1CABE2">
                <a:alpha val="100000"/>
              </a:srgbClr>
            </a:solidFill>
          </p:spPr>
          <p:txBody>
            <a:bodyPr/>
            <a:lstStyle/>
            <a:p/>
          </p:txBody>
        </p:sp>
        <p:sp>
          <p:nvSpPr>
            <p:cNvPr id="28" name="rc28"/>
            <p:cNvSpPr/>
            <p:nvPr/>
          </p:nvSpPr>
          <p:spPr>
            <a:xfrm>
              <a:off x="2178246" y="5074294"/>
              <a:ext cx="578257" cy="89"/>
            </a:xfrm>
            <a:prstGeom prst="rect">
              <a:avLst/>
            </a:prstGeom>
            <a:solidFill>
              <a:srgbClr val="1CABE2">
                <a:alpha val="100000"/>
              </a:srgbClr>
            </a:solidFill>
          </p:spPr>
          <p:txBody>
            <a:bodyPr/>
            <a:lstStyle/>
            <a:p/>
          </p:txBody>
        </p:sp>
        <p:sp>
          <p:nvSpPr>
            <p:cNvPr id="29" name="rc29"/>
            <p:cNvSpPr/>
            <p:nvPr/>
          </p:nvSpPr>
          <p:spPr>
            <a:xfrm>
              <a:off x="2820754" y="5010739"/>
              <a:ext cx="578257" cy="63643"/>
            </a:xfrm>
            <a:prstGeom prst="rect">
              <a:avLst/>
            </a:prstGeom>
            <a:solidFill>
              <a:srgbClr val="1CABE2">
                <a:alpha val="100000"/>
              </a:srgbClr>
            </a:solidFill>
          </p:spPr>
          <p:txBody>
            <a:bodyPr/>
            <a:lstStyle/>
            <a:p/>
          </p:txBody>
        </p:sp>
        <p:sp>
          <p:nvSpPr>
            <p:cNvPr id="30" name="rc30"/>
            <p:cNvSpPr/>
            <p:nvPr/>
          </p:nvSpPr>
          <p:spPr>
            <a:xfrm>
              <a:off x="3463263" y="3615381"/>
              <a:ext cx="578257" cy="1459001"/>
            </a:xfrm>
            <a:prstGeom prst="rect">
              <a:avLst/>
            </a:prstGeom>
            <a:solidFill>
              <a:srgbClr val="1CABE2">
                <a:alpha val="100000"/>
              </a:srgbClr>
            </a:solidFill>
          </p:spPr>
          <p:txBody>
            <a:bodyPr/>
            <a:lstStyle/>
            <a:p/>
          </p:txBody>
        </p:sp>
        <p:sp>
          <p:nvSpPr>
            <p:cNvPr id="31" name="rc31"/>
            <p:cNvSpPr/>
            <p:nvPr/>
          </p:nvSpPr>
          <p:spPr>
            <a:xfrm>
              <a:off x="4105771" y="3126436"/>
              <a:ext cx="578257" cy="1947947"/>
            </a:xfrm>
            <a:prstGeom prst="rect">
              <a:avLst/>
            </a:prstGeom>
            <a:solidFill>
              <a:srgbClr val="1CABE2">
                <a:alpha val="100000"/>
              </a:srgbClr>
            </a:solidFill>
          </p:spPr>
          <p:txBody>
            <a:bodyPr/>
            <a:lstStyle/>
            <a:p/>
          </p:txBody>
        </p:sp>
        <p:sp>
          <p:nvSpPr>
            <p:cNvPr id="32" name="rc32"/>
            <p:cNvSpPr/>
            <p:nvPr/>
          </p:nvSpPr>
          <p:spPr>
            <a:xfrm>
              <a:off x="4748280" y="4300420"/>
              <a:ext cx="578257" cy="773962"/>
            </a:xfrm>
            <a:prstGeom prst="rect">
              <a:avLst/>
            </a:prstGeom>
            <a:solidFill>
              <a:srgbClr val="1CABE2">
                <a:alpha val="100000"/>
              </a:srgbClr>
            </a:solidFill>
          </p:spPr>
          <p:txBody>
            <a:bodyPr/>
            <a:lstStyle/>
            <a:p/>
          </p:txBody>
        </p:sp>
        <p:sp>
          <p:nvSpPr>
            <p:cNvPr id="33" name="rc33"/>
            <p:cNvSpPr/>
            <p:nvPr/>
          </p:nvSpPr>
          <p:spPr>
            <a:xfrm>
              <a:off x="5390789" y="5015546"/>
              <a:ext cx="578257" cy="58837"/>
            </a:xfrm>
            <a:prstGeom prst="rect">
              <a:avLst/>
            </a:prstGeom>
            <a:solidFill>
              <a:srgbClr val="1CABE2">
                <a:alpha val="100000"/>
              </a:srgbClr>
            </a:solidFill>
          </p:spPr>
          <p:txBody>
            <a:bodyPr/>
            <a:lstStyle/>
            <a:p/>
          </p:txBody>
        </p:sp>
        <p:sp>
          <p:nvSpPr>
            <p:cNvPr id="34" name="rc34"/>
            <p:cNvSpPr/>
            <p:nvPr/>
          </p:nvSpPr>
          <p:spPr>
            <a:xfrm>
              <a:off x="6033297" y="5070377"/>
              <a:ext cx="578257" cy="4005"/>
            </a:xfrm>
            <a:prstGeom prst="rect">
              <a:avLst/>
            </a:prstGeom>
            <a:solidFill>
              <a:srgbClr val="1CABE2">
                <a:alpha val="100000"/>
              </a:srgbClr>
            </a:solidFill>
          </p:spPr>
          <p:txBody>
            <a:bodyPr/>
            <a:lstStyle/>
            <a:p/>
          </p:txBody>
        </p:sp>
        <p:sp>
          <p:nvSpPr>
            <p:cNvPr id="35" name="rc35"/>
            <p:cNvSpPr/>
            <p:nvPr/>
          </p:nvSpPr>
          <p:spPr>
            <a:xfrm>
              <a:off x="6675806" y="5074205"/>
              <a:ext cx="578257" cy="178"/>
            </a:xfrm>
            <a:prstGeom prst="rect">
              <a:avLst/>
            </a:prstGeom>
            <a:solidFill>
              <a:srgbClr val="1CABE2">
                <a:alpha val="100000"/>
              </a:srgbClr>
            </a:solidFill>
          </p:spPr>
          <p:txBody>
            <a:bodyPr/>
            <a:lstStyle/>
            <a:p/>
          </p:txBody>
        </p:sp>
        <p:sp>
          <p:nvSpPr>
            <p:cNvPr id="36" name="rc36"/>
            <p:cNvSpPr/>
            <p:nvPr/>
          </p:nvSpPr>
          <p:spPr>
            <a:xfrm>
              <a:off x="7318315" y="5071623"/>
              <a:ext cx="578257" cy="2759"/>
            </a:xfrm>
            <a:prstGeom prst="rect">
              <a:avLst/>
            </a:prstGeom>
            <a:solidFill>
              <a:srgbClr val="1CABE2">
                <a:alpha val="100000"/>
              </a:srgbClr>
            </a:solidFill>
          </p:spPr>
          <p:txBody>
            <a:bodyPr/>
            <a:lstStyle/>
            <a:p/>
          </p:txBody>
        </p:sp>
        <p:sp>
          <p:nvSpPr>
            <p:cNvPr id="37" name="rc37"/>
            <p:cNvSpPr/>
            <p:nvPr/>
          </p:nvSpPr>
          <p:spPr>
            <a:xfrm>
              <a:off x="7960823" y="4427174"/>
              <a:ext cx="578257" cy="647209"/>
            </a:xfrm>
            <a:prstGeom prst="rect">
              <a:avLst/>
            </a:prstGeom>
            <a:solidFill>
              <a:srgbClr val="1CABE2">
                <a:alpha val="100000"/>
              </a:srgbClr>
            </a:solidFill>
          </p:spPr>
          <p:txBody>
            <a:bodyPr/>
            <a:lstStyle/>
            <a:p/>
          </p:txBody>
        </p:sp>
        <p:sp>
          <p:nvSpPr>
            <p:cNvPr id="38" name="pl38"/>
            <p:cNvSpPr/>
            <p:nvPr/>
          </p:nvSpPr>
          <p:spPr>
            <a:xfrm>
              <a:off x="1182357" y="1451201"/>
              <a:ext cx="7067595" cy="467507"/>
            </a:xfrm>
            <a:custGeom>
              <a:avLst/>
              <a:pathLst>
                <a:path w="7067595" h="467507">
                  <a:moveTo>
                    <a:pt x="0" y="0"/>
                  </a:moveTo>
                  <a:lnTo>
                    <a:pt x="642508" y="0"/>
                  </a:lnTo>
                  <a:lnTo>
                    <a:pt x="1285017" y="0"/>
                  </a:lnTo>
                  <a:lnTo>
                    <a:pt x="1927525" y="272712"/>
                  </a:lnTo>
                  <a:lnTo>
                    <a:pt x="2570034" y="77917"/>
                  </a:lnTo>
                  <a:lnTo>
                    <a:pt x="3212543" y="272712"/>
                  </a:lnTo>
                  <a:lnTo>
                    <a:pt x="3855051" y="350630"/>
                  </a:lnTo>
                  <a:lnTo>
                    <a:pt x="4497560" y="389589"/>
                  </a:lnTo>
                  <a:lnTo>
                    <a:pt x="5140069" y="467507"/>
                  </a:lnTo>
                  <a:lnTo>
                    <a:pt x="5782577" y="350630"/>
                  </a:lnTo>
                  <a:lnTo>
                    <a:pt x="6425086" y="233753"/>
                  </a:lnTo>
                  <a:lnTo>
                    <a:pt x="7067595" y="272712"/>
                  </a:lnTo>
                </a:path>
              </a:pathLst>
            </a:custGeom>
            <a:ln w="27101" cap="flat">
              <a:solidFill>
                <a:srgbClr val="00833D">
                  <a:alpha val="100000"/>
                </a:srgbClr>
              </a:solidFill>
              <a:prstDash val="solid"/>
              <a:round/>
            </a:ln>
          </p:spPr>
          <p:txBody>
            <a:bodyPr/>
            <a:lstStyle/>
            <a:p/>
          </p:txBody>
        </p:sp>
        <p:sp>
          <p:nvSpPr>
            <p:cNvPr id="39" name="pl39"/>
            <p:cNvSpPr/>
            <p:nvPr/>
          </p:nvSpPr>
          <p:spPr>
            <a:xfrm>
              <a:off x="1182357" y="1957668"/>
              <a:ext cx="7067595" cy="662301"/>
            </a:xfrm>
            <a:custGeom>
              <a:avLst/>
              <a:pathLst>
                <a:path w="7067595" h="662301">
                  <a:moveTo>
                    <a:pt x="0" y="272712"/>
                  </a:moveTo>
                  <a:lnTo>
                    <a:pt x="642508" y="350630"/>
                  </a:lnTo>
                  <a:lnTo>
                    <a:pt x="1285017" y="233753"/>
                  </a:lnTo>
                  <a:lnTo>
                    <a:pt x="1927525" y="506466"/>
                  </a:lnTo>
                  <a:lnTo>
                    <a:pt x="2570034" y="0"/>
                  </a:lnTo>
                  <a:lnTo>
                    <a:pt x="3212543" y="662301"/>
                  </a:lnTo>
                  <a:lnTo>
                    <a:pt x="3855051" y="623343"/>
                  </a:lnTo>
                  <a:lnTo>
                    <a:pt x="4497560" y="428548"/>
                  </a:lnTo>
                  <a:lnTo>
                    <a:pt x="5140069" y="428548"/>
                  </a:lnTo>
                  <a:lnTo>
                    <a:pt x="5782577" y="428548"/>
                  </a:lnTo>
                  <a:lnTo>
                    <a:pt x="6425086" y="272712"/>
                  </a:lnTo>
                  <a:lnTo>
                    <a:pt x="7067595" y="350630"/>
                  </a:lnTo>
                </a:path>
              </a:pathLst>
            </a:custGeom>
            <a:ln w="27101" cap="flat">
              <a:solidFill>
                <a:srgbClr val="002759">
                  <a:alpha val="100000"/>
                </a:srgbClr>
              </a:solidFill>
              <a:prstDash val="solid"/>
              <a:round/>
            </a:ln>
          </p:spPr>
          <p:txBody>
            <a:bodyPr/>
            <a:lstStyle/>
            <a:p/>
          </p:txBody>
        </p:sp>
        <p:sp>
          <p:nvSpPr>
            <p:cNvPr id="40" name="pt40"/>
            <p:cNvSpPr/>
            <p:nvPr/>
          </p:nvSpPr>
          <p:spPr>
            <a:xfrm>
              <a:off x="1150756"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1" name="pt41"/>
            <p:cNvSpPr/>
            <p:nvPr/>
          </p:nvSpPr>
          <p:spPr>
            <a:xfrm>
              <a:off x="1150756" y="219877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2" name="pt42"/>
            <p:cNvSpPr/>
            <p:nvPr/>
          </p:nvSpPr>
          <p:spPr>
            <a:xfrm>
              <a:off x="1793265"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3" name="pt43"/>
            <p:cNvSpPr/>
            <p:nvPr/>
          </p:nvSpPr>
          <p:spPr>
            <a:xfrm>
              <a:off x="1793265" y="227669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4" name="pt44"/>
            <p:cNvSpPr/>
            <p:nvPr/>
          </p:nvSpPr>
          <p:spPr>
            <a:xfrm>
              <a:off x="2435773"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5" name="pt45"/>
            <p:cNvSpPr/>
            <p:nvPr/>
          </p:nvSpPr>
          <p:spPr>
            <a:xfrm>
              <a:off x="2435773" y="215982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6" name="pt46"/>
            <p:cNvSpPr/>
            <p:nvPr/>
          </p:nvSpPr>
          <p:spPr>
            <a:xfrm>
              <a:off x="3078282" y="169231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7" name="pt47"/>
            <p:cNvSpPr/>
            <p:nvPr/>
          </p:nvSpPr>
          <p:spPr>
            <a:xfrm>
              <a:off x="3078282" y="243253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8" name="pt48"/>
            <p:cNvSpPr/>
            <p:nvPr/>
          </p:nvSpPr>
          <p:spPr>
            <a:xfrm>
              <a:off x="3720790" y="149751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9" name="pt49"/>
            <p:cNvSpPr/>
            <p:nvPr/>
          </p:nvSpPr>
          <p:spPr>
            <a:xfrm>
              <a:off x="3720790" y="192606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0" name="pt50"/>
            <p:cNvSpPr/>
            <p:nvPr/>
          </p:nvSpPr>
          <p:spPr>
            <a:xfrm>
              <a:off x="4363299" y="169231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1" name="pt51"/>
            <p:cNvSpPr/>
            <p:nvPr/>
          </p:nvSpPr>
          <p:spPr>
            <a:xfrm>
              <a:off x="4363299" y="258836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2" name="pt52"/>
            <p:cNvSpPr/>
            <p:nvPr/>
          </p:nvSpPr>
          <p:spPr>
            <a:xfrm>
              <a:off x="5005808" y="177023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3" name="pt53"/>
            <p:cNvSpPr/>
            <p:nvPr/>
          </p:nvSpPr>
          <p:spPr>
            <a:xfrm>
              <a:off x="5005808" y="254940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5648316" y="180919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5" name="pt55"/>
            <p:cNvSpPr/>
            <p:nvPr/>
          </p:nvSpPr>
          <p:spPr>
            <a:xfrm>
              <a:off x="5648316" y="235461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6290825" y="188710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7" name="pt57"/>
            <p:cNvSpPr/>
            <p:nvPr/>
          </p:nvSpPr>
          <p:spPr>
            <a:xfrm>
              <a:off x="6290825" y="235461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6933334" y="177023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9" name="pt59"/>
            <p:cNvSpPr/>
            <p:nvPr/>
          </p:nvSpPr>
          <p:spPr>
            <a:xfrm>
              <a:off x="6933334" y="235461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7575842" y="1653354"/>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1" name="pt61"/>
            <p:cNvSpPr/>
            <p:nvPr/>
          </p:nvSpPr>
          <p:spPr>
            <a:xfrm>
              <a:off x="7575842" y="219877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8218351" y="169231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3" name="pt63"/>
            <p:cNvSpPr/>
            <p:nvPr/>
          </p:nvSpPr>
          <p:spPr>
            <a:xfrm>
              <a:off x="8218351" y="227669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tx64"/>
            <p:cNvSpPr/>
            <p:nvPr/>
          </p:nvSpPr>
          <p:spPr>
            <a:xfrm>
              <a:off x="1114509" y="4883351"/>
              <a:ext cx="135696"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&lt;1</a:t>
              </a:r>
            </a:p>
          </p:txBody>
        </p:sp>
        <p:sp>
          <p:nvSpPr>
            <p:cNvPr id="65" name="tx65"/>
            <p:cNvSpPr/>
            <p:nvPr/>
          </p:nvSpPr>
          <p:spPr>
            <a:xfrm>
              <a:off x="1707365" y="4926166"/>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66" name="tx66"/>
            <p:cNvSpPr/>
            <p:nvPr/>
          </p:nvSpPr>
          <p:spPr>
            <a:xfrm>
              <a:off x="2349874" y="4946461"/>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67" name="tx67"/>
            <p:cNvSpPr/>
            <p:nvPr/>
          </p:nvSpPr>
          <p:spPr>
            <a:xfrm>
              <a:off x="3042035" y="4882906"/>
              <a:ext cx="135696"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&lt;1</a:t>
              </a:r>
            </a:p>
          </p:txBody>
        </p:sp>
        <p:sp>
          <p:nvSpPr>
            <p:cNvPr id="68" name="tx68"/>
            <p:cNvSpPr/>
            <p:nvPr/>
          </p:nvSpPr>
          <p:spPr>
            <a:xfrm>
              <a:off x="3686189" y="348754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16</a:t>
              </a:r>
            </a:p>
          </p:txBody>
        </p:sp>
        <p:sp>
          <p:nvSpPr>
            <p:cNvPr id="69" name="tx69"/>
            <p:cNvSpPr/>
            <p:nvPr/>
          </p:nvSpPr>
          <p:spPr>
            <a:xfrm>
              <a:off x="4328698" y="299860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22</a:t>
              </a:r>
            </a:p>
          </p:txBody>
        </p:sp>
        <p:sp>
          <p:nvSpPr>
            <p:cNvPr id="70" name="tx70"/>
            <p:cNvSpPr/>
            <p:nvPr/>
          </p:nvSpPr>
          <p:spPr>
            <a:xfrm>
              <a:off x="5004308" y="4172587"/>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9</a:t>
              </a:r>
            </a:p>
          </p:txBody>
        </p:sp>
        <p:sp>
          <p:nvSpPr>
            <p:cNvPr id="71" name="tx71"/>
            <p:cNvSpPr/>
            <p:nvPr/>
          </p:nvSpPr>
          <p:spPr>
            <a:xfrm>
              <a:off x="5612069" y="4887713"/>
              <a:ext cx="135696"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&lt;1</a:t>
              </a:r>
            </a:p>
          </p:txBody>
        </p:sp>
        <p:sp>
          <p:nvSpPr>
            <p:cNvPr id="72" name="tx72"/>
            <p:cNvSpPr/>
            <p:nvPr/>
          </p:nvSpPr>
          <p:spPr>
            <a:xfrm>
              <a:off x="6204926" y="4942544"/>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73" name="tx73"/>
            <p:cNvSpPr/>
            <p:nvPr/>
          </p:nvSpPr>
          <p:spPr>
            <a:xfrm>
              <a:off x="6847435" y="4946372"/>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74" name="tx74"/>
            <p:cNvSpPr/>
            <p:nvPr/>
          </p:nvSpPr>
          <p:spPr>
            <a:xfrm>
              <a:off x="7489943" y="4943790"/>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75" name="tx75"/>
            <p:cNvSpPr/>
            <p:nvPr/>
          </p:nvSpPr>
          <p:spPr>
            <a:xfrm>
              <a:off x="8216851" y="4299341"/>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7</a:t>
              </a:r>
            </a:p>
          </p:txBody>
        </p:sp>
        <p:sp>
          <p:nvSpPr>
            <p:cNvPr id="76" name="tx76"/>
            <p:cNvSpPr/>
            <p:nvPr/>
          </p:nvSpPr>
          <p:spPr>
            <a:xfrm>
              <a:off x="1116155"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77" name="tx77"/>
            <p:cNvSpPr/>
            <p:nvPr/>
          </p:nvSpPr>
          <p:spPr>
            <a:xfrm>
              <a:off x="1758663"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78" name="tx78"/>
            <p:cNvSpPr/>
            <p:nvPr/>
          </p:nvSpPr>
          <p:spPr>
            <a:xfrm>
              <a:off x="2401172"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79" name="tx79"/>
            <p:cNvSpPr/>
            <p:nvPr/>
          </p:nvSpPr>
          <p:spPr>
            <a:xfrm>
              <a:off x="3043680" y="15364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86</a:t>
              </a:r>
            </a:p>
          </p:txBody>
        </p:sp>
        <p:sp>
          <p:nvSpPr>
            <p:cNvPr id="80" name="tx80"/>
            <p:cNvSpPr/>
            <p:nvPr/>
          </p:nvSpPr>
          <p:spPr>
            <a:xfrm>
              <a:off x="3686189" y="134163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91</a:t>
              </a:r>
            </a:p>
          </p:txBody>
        </p:sp>
        <p:sp>
          <p:nvSpPr>
            <p:cNvPr id="81" name="tx81"/>
            <p:cNvSpPr/>
            <p:nvPr/>
          </p:nvSpPr>
          <p:spPr>
            <a:xfrm>
              <a:off x="4328698" y="15364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86</a:t>
              </a:r>
            </a:p>
          </p:txBody>
        </p:sp>
        <p:sp>
          <p:nvSpPr>
            <p:cNvPr id="82" name="tx82"/>
            <p:cNvSpPr/>
            <p:nvPr/>
          </p:nvSpPr>
          <p:spPr>
            <a:xfrm>
              <a:off x="4971206" y="161434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84</a:t>
              </a:r>
            </a:p>
          </p:txBody>
        </p:sp>
        <p:sp>
          <p:nvSpPr>
            <p:cNvPr id="83" name="tx83"/>
            <p:cNvSpPr/>
            <p:nvPr/>
          </p:nvSpPr>
          <p:spPr>
            <a:xfrm>
              <a:off x="5613715" y="165330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83</a:t>
              </a:r>
            </a:p>
          </p:txBody>
        </p:sp>
        <p:sp>
          <p:nvSpPr>
            <p:cNvPr id="84" name="tx84"/>
            <p:cNvSpPr/>
            <p:nvPr/>
          </p:nvSpPr>
          <p:spPr>
            <a:xfrm>
              <a:off x="6256224" y="173122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81</a:t>
              </a:r>
            </a:p>
          </p:txBody>
        </p:sp>
        <p:sp>
          <p:nvSpPr>
            <p:cNvPr id="85" name="tx85"/>
            <p:cNvSpPr/>
            <p:nvPr/>
          </p:nvSpPr>
          <p:spPr>
            <a:xfrm>
              <a:off x="6898732" y="161434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84</a:t>
              </a:r>
            </a:p>
          </p:txBody>
        </p:sp>
        <p:sp>
          <p:nvSpPr>
            <p:cNvPr id="86" name="tx86"/>
            <p:cNvSpPr/>
            <p:nvPr/>
          </p:nvSpPr>
          <p:spPr>
            <a:xfrm>
              <a:off x="7541241" y="149746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87</a:t>
              </a:r>
            </a:p>
          </p:txBody>
        </p:sp>
        <p:sp>
          <p:nvSpPr>
            <p:cNvPr id="87" name="tx87"/>
            <p:cNvSpPr/>
            <p:nvPr/>
          </p:nvSpPr>
          <p:spPr>
            <a:xfrm>
              <a:off x="8183750" y="15364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86</a:t>
              </a:r>
            </a:p>
          </p:txBody>
        </p:sp>
        <p:sp>
          <p:nvSpPr>
            <p:cNvPr id="88" name="tx88"/>
            <p:cNvSpPr/>
            <p:nvPr/>
          </p:nvSpPr>
          <p:spPr>
            <a:xfrm>
              <a:off x="1116155" y="23241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73</a:t>
              </a:r>
            </a:p>
          </p:txBody>
        </p:sp>
        <p:sp>
          <p:nvSpPr>
            <p:cNvPr id="89" name="tx89"/>
            <p:cNvSpPr/>
            <p:nvPr/>
          </p:nvSpPr>
          <p:spPr>
            <a:xfrm>
              <a:off x="1758663" y="240204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71</a:t>
              </a:r>
            </a:p>
          </p:txBody>
        </p:sp>
        <p:sp>
          <p:nvSpPr>
            <p:cNvPr id="90" name="tx90"/>
            <p:cNvSpPr/>
            <p:nvPr/>
          </p:nvSpPr>
          <p:spPr>
            <a:xfrm>
              <a:off x="2401172" y="228516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74</a:t>
              </a:r>
            </a:p>
          </p:txBody>
        </p:sp>
        <p:sp>
          <p:nvSpPr>
            <p:cNvPr id="91" name="tx91"/>
            <p:cNvSpPr/>
            <p:nvPr/>
          </p:nvSpPr>
          <p:spPr>
            <a:xfrm>
              <a:off x="3043680" y="255787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67</a:t>
              </a:r>
            </a:p>
          </p:txBody>
        </p:sp>
        <p:sp>
          <p:nvSpPr>
            <p:cNvPr id="92" name="tx92"/>
            <p:cNvSpPr/>
            <p:nvPr/>
          </p:nvSpPr>
          <p:spPr>
            <a:xfrm>
              <a:off x="3686189" y="205141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80</a:t>
              </a:r>
            </a:p>
          </p:txBody>
        </p:sp>
        <p:sp>
          <p:nvSpPr>
            <p:cNvPr id="93" name="tx93"/>
            <p:cNvSpPr/>
            <p:nvPr/>
          </p:nvSpPr>
          <p:spPr>
            <a:xfrm>
              <a:off x="4328698" y="271371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63</a:t>
              </a:r>
            </a:p>
          </p:txBody>
        </p:sp>
        <p:sp>
          <p:nvSpPr>
            <p:cNvPr id="94" name="tx94"/>
            <p:cNvSpPr/>
            <p:nvPr/>
          </p:nvSpPr>
          <p:spPr>
            <a:xfrm>
              <a:off x="4971206" y="267475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64</a:t>
              </a:r>
            </a:p>
          </p:txBody>
        </p:sp>
        <p:sp>
          <p:nvSpPr>
            <p:cNvPr id="95" name="tx95"/>
            <p:cNvSpPr/>
            <p:nvPr/>
          </p:nvSpPr>
          <p:spPr>
            <a:xfrm>
              <a:off x="5613715" y="247996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69</a:t>
              </a:r>
            </a:p>
          </p:txBody>
        </p:sp>
        <p:sp>
          <p:nvSpPr>
            <p:cNvPr id="96" name="tx96"/>
            <p:cNvSpPr/>
            <p:nvPr/>
          </p:nvSpPr>
          <p:spPr>
            <a:xfrm>
              <a:off x="6256224" y="247996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69</a:t>
              </a:r>
            </a:p>
          </p:txBody>
        </p:sp>
        <p:sp>
          <p:nvSpPr>
            <p:cNvPr id="97" name="tx97"/>
            <p:cNvSpPr/>
            <p:nvPr/>
          </p:nvSpPr>
          <p:spPr>
            <a:xfrm>
              <a:off x="6898732" y="247996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69</a:t>
              </a:r>
            </a:p>
          </p:txBody>
        </p:sp>
        <p:sp>
          <p:nvSpPr>
            <p:cNvPr id="98" name="tx98"/>
            <p:cNvSpPr/>
            <p:nvPr/>
          </p:nvSpPr>
          <p:spPr>
            <a:xfrm>
              <a:off x="7541241" y="232412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73</a:t>
              </a:r>
            </a:p>
          </p:txBody>
        </p:sp>
        <p:sp>
          <p:nvSpPr>
            <p:cNvPr id="99" name="tx99"/>
            <p:cNvSpPr/>
            <p:nvPr/>
          </p:nvSpPr>
          <p:spPr>
            <a:xfrm>
              <a:off x="8183750" y="240204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71</a:t>
              </a:r>
            </a:p>
          </p:txBody>
        </p:sp>
        <p:sp>
          <p:nvSpPr>
            <p:cNvPr id="100" name="rc100"/>
            <p:cNvSpPr/>
            <p:nvPr/>
          </p:nvSpPr>
          <p:spPr>
            <a:xfrm>
              <a:off x="796852" y="860973"/>
              <a:ext cx="7838605" cy="4414047"/>
            </a:xfrm>
            <a:prstGeom prst="rect">
              <a:avLst/>
            </a:prstGeom>
            <a:noFill/>
            <a:ln w="13550" cap="rnd">
              <a:solidFill>
                <a:srgbClr val="BEBEBE">
                  <a:alpha val="100000"/>
                </a:srgbClr>
              </a:solidFill>
              <a:prstDash val="solid"/>
              <a:round/>
            </a:ln>
          </p:spPr>
          <p:txBody>
            <a:bodyPr/>
            <a:lstStyle/>
            <a:p/>
          </p:txBody>
        </p:sp>
        <p:sp>
          <p:nvSpPr>
            <p:cNvPr id="101" name="tx101"/>
            <p:cNvSpPr/>
            <p:nvPr/>
          </p:nvSpPr>
          <p:spPr>
            <a:xfrm>
              <a:off x="4567153" y="713542"/>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LACR</a:t>
              </a:r>
            </a:p>
          </p:txBody>
        </p:sp>
        <p:sp>
          <p:nvSpPr>
            <p:cNvPr id="102" name="tx102"/>
            <p:cNvSpPr/>
            <p:nvPr/>
          </p:nvSpPr>
          <p:spPr>
            <a:xfrm rot="-5400000">
              <a:off x="104099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a:t>
              </a:r>
            </a:p>
          </p:txBody>
        </p:sp>
        <p:sp>
          <p:nvSpPr>
            <p:cNvPr id="103" name="tx103"/>
            <p:cNvSpPr/>
            <p:nvPr/>
          </p:nvSpPr>
          <p:spPr>
            <a:xfrm rot="-5400000">
              <a:off x="1683500"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04" name="tx104"/>
            <p:cNvSpPr/>
            <p:nvPr/>
          </p:nvSpPr>
          <p:spPr>
            <a:xfrm rot="-5400000">
              <a:off x="232600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a:t>
              </a:r>
            </a:p>
          </p:txBody>
        </p:sp>
        <p:sp>
          <p:nvSpPr>
            <p:cNvPr id="105" name="tx105"/>
            <p:cNvSpPr/>
            <p:nvPr/>
          </p:nvSpPr>
          <p:spPr>
            <a:xfrm rot="-5400000">
              <a:off x="2968517"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a:t>
              </a:r>
            </a:p>
          </p:txBody>
        </p:sp>
        <p:sp>
          <p:nvSpPr>
            <p:cNvPr id="106" name="tx106"/>
            <p:cNvSpPr/>
            <p:nvPr/>
          </p:nvSpPr>
          <p:spPr>
            <a:xfrm rot="-5400000">
              <a:off x="361102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107" name="tx107"/>
            <p:cNvSpPr/>
            <p:nvPr/>
          </p:nvSpPr>
          <p:spPr>
            <a:xfrm rot="-5400000">
              <a:off x="4253534"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08" name="tx108"/>
            <p:cNvSpPr/>
            <p:nvPr/>
          </p:nvSpPr>
          <p:spPr>
            <a:xfrm rot="-5400000">
              <a:off x="4896043"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109" name="tx109"/>
            <p:cNvSpPr/>
            <p:nvPr/>
          </p:nvSpPr>
          <p:spPr>
            <a:xfrm rot="-5400000">
              <a:off x="553855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a:t>
              </a:r>
            </a:p>
          </p:txBody>
        </p:sp>
        <p:sp>
          <p:nvSpPr>
            <p:cNvPr id="110" name="tx110"/>
            <p:cNvSpPr/>
            <p:nvPr/>
          </p:nvSpPr>
          <p:spPr>
            <a:xfrm rot="-5400000">
              <a:off x="6181060"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111" name="tx111"/>
            <p:cNvSpPr/>
            <p:nvPr/>
          </p:nvSpPr>
          <p:spPr>
            <a:xfrm rot="-5400000">
              <a:off x="682356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a:t>
              </a:r>
            </a:p>
          </p:txBody>
        </p:sp>
        <p:sp>
          <p:nvSpPr>
            <p:cNvPr id="112" name="tx112"/>
            <p:cNvSpPr/>
            <p:nvPr/>
          </p:nvSpPr>
          <p:spPr>
            <a:xfrm rot="-5400000">
              <a:off x="7466077"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3" name="tx113"/>
            <p:cNvSpPr/>
            <p:nvPr/>
          </p:nvSpPr>
          <p:spPr>
            <a:xfrm rot="-5400000">
              <a:off x="8108586"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4" name="tx114"/>
            <p:cNvSpPr/>
            <p:nvPr/>
          </p:nvSpPr>
          <p:spPr>
            <a:xfrm>
              <a:off x="578865" y="5028891"/>
              <a:ext cx="15535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0K</a:t>
              </a:r>
            </a:p>
          </p:txBody>
        </p:sp>
        <p:sp>
          <p:nvSpPr>
            <p:cNvPr id="115" name="tx115"/>
            <p:cNvSpPr/>
            <p:nvPr/>
          </p:nvSpPr>
          <p:spPr>
            <a:xfrm>
              <a:off x="508182" y="4138768"/>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10K</a:t>
              </a:r>
            </a:p>
          </p:txBody>
        </p:sp>
        <p:sp>
          <p:nvSpPr>
            <p:cNvPr id="116" name="tx116"/>
            <p:cNvSpPr/>
            <p:nvPr/>
          </p:nvSpPr>
          <p:spPr>
            <a:xfrm>
              <a:off x="508182" y="3248644"/>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20K</a:t>
              </a:r>
            </a:p>
          </p:txBody>
        </p:sp>
        <p:sp>
          <p:nvSpPr>
            <p:cNvPr id="117" name="tx117"/>
            <p:cNvSpPr/>
            <p:nvPr/>
          </p:nvSpPr>
          <p:spPr>
            <a:xfrm>
              <a:off x="508182" y="2358520"/>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30K</a:t>
              </a:r>
            </a:p>
          </p:txBody>
        </p:sp>
        <p:sp>
          <p:nvSpPr>
            <p:cNvPr id="118" name="tx118"/>
            <p:cNvSpPr/>
            <p:nvPr/>
          </p:nvSpPr>
          <p:spPr>
            <a:xfrm>
              <a:off x="508182" y="1468396"/>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40K</a:t>
              </a:r>
            </a:p>
          </p:txBody>
        </p:sp>
        <p:sp>
          <p:nvSpPr>
            <p:cNvPr id="119" name="tx119"/>
            <p:cNvSpPr/>
            <p:nvPr/>
          </p:nvSpPr>
          <p:spPr>
            <a:xfrm>
              <a:off x="8698088" y="502889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0" name="tx120"/>
            <p:cNvSpPr/>
            <p:nvPr/>
          </p:nvSpPr>
          <p:spPr>
            <a:xfrm>
              <a:off x="8698088" y="424971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21" name="tx121"/>
            <p:cNvSpPr/>
            <p:nvPr/>
          </p:nvSpPr>
          <p:spPr>
            <a:xfrm>
              <a:off x="8698088" y="34705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122" name="tx122"/>
            <p:cNvSpPr/>
            <p:nvPr/>
          </p:nvSpPr>
          <p:spPr>
            <a:xfrm>
              <a:off x="8698088" y="26913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123" name="tx123"/>
            <p:cNvSpPr/>
            <p:nvPr/>
          </p:nvSpPr>
          <p:spPr>
            <a:xfrm>
              <a:off x="8698088" y="191217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124" name="tx124"/>
            <p:cNvSpPr/>
            <p:nvPr/>
          </p:nvSpPr>
          <p:spPr>
            <a:xfrm>
              <a:off x="8698088" y="113299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25" name="tx125"/>
            <p:cNvSpPr/>
            <p:nvPr/>
          </p:nvSpPr>
          <p:spPr>
            <a:xfrm rot="-5400000">
              <a:off x="-802245" y="3017980"/>
              <a:ext cx="239234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measles cases (thousands)</a:t>
              </a:r>
            </a:p>
          </p:txBody>
        </p:sp>
        <p:sp>
          <p:nvSpPr>
            <p:cNvPr id="126" name="tx126"/>
            <p:cNvSpPr/>
            <p:nvPr/>
          </p:nvSpPr>
          <p:spPr>
            <a:xfrm rot="5400000">
              <a:off x="8233391" y="3017980"/>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sp>
          <p:nvSpPr>
            <p:cNvPr id="127" name="pl127"/>
            <p:cNvSpPr/>
            <p:nvPr/>
          </p:nvSpPr>
          <p:spPr>
            <a:xfrm>
              <a:off x="3280305" y="6103153"/>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28" name="pt128"/>
            <p:cNvSpPr/>
            <p:nvPr/>
          </p:nvSpPr>
          <p:spPr>
            <a:xfrm>
              <a:off x="3336486" y="6071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129" name="pl129"/>
            <p:cNvSpPr/>
            <p:nvPr/>
          </p:nvSpPr>
          <p:spPr>
            <a:xfrm>
              <a:off x="4027102" y="6103153"/>
              <a:ext cx="175564" cy="0"/>
            </a:xfrm>
            <a:custGeom>
              <a:avLst/>
              <a:pathLst>
                <a:path w="175564" h="0">
                  <a:moveTo>
                    <a:pt x="0" y="0"/>
                  </a:moveTo>
                  <a:lnTo>
                    <a:pt x="175564" y="0"/>
                  </a:lnTo>
                </a:path>
              </a:pathLst>
            </a:custGeom>
            <a:ln w="27101" cap="flat">
              <a:solidFill>
                <a:srgbClr val="002759">
                  <a:alpha val="100000"/>
                </a:srgbClr>
              </a:solidFill>
              <a:prstDash val="solid"/>
              <a:round/>
            </a:ln>
          </p:spPr>
          <p:txBody>
            <a:bodyPr/>
            <a:lstStyle/>
            <a:p/>
          </p:txBody>
        </p:sp>
        <p:sp>
          <p:nvSpPr>
            <p:cNvPr id="130" name="pt130"/>
            <p:cNvSpPr/>
            <p:nvPr/>
          </p:nvSpPr>
          <p:spPr>
            <a:xfrm>
              <a:off x="4083283" y="607155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131" name="tx131"/>
            <p:cNvSpPr/>
            <p:nvPr/>
          </p:nvSpPr>
          <p:spPr>
            <a:xfrm>
              <a:off x="3547405"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a:t>
              </a:r>
            </a:p>
          </p:txBody>
        </p:sp>
        <p:sp>
          <p:nvSpPr>
            <p:cNvPr id="132" name="tx132"/>
            <p:cNvSpPr/>
            <p:nvPr/>
          </p:nvSpPr>
          <p:spPr>
            <a:xfrm>
              <a:off x="4294202"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133" name="rc133"/>
            <p:cNvSpPr/>
            <p:nvPr/>
          </p:nvSpPr>
          <p:spPr>
            <a:xfrm>
              <a:off x="4969721" y="6002425"/>
              <a:ext cx="201456" cy="201456"/>
            </a:xfrm>
            <a:prstGeom prst="rect">
              <a:avLst/>
            </a:prstGeom>
            <a:solidFill>
              <a:srgbClr val="1CABE2">
                <a:alpha val="100000"/>
              </a:srgbClr>
            </a:solidFill>
          </p:spPr>
          <p:txBody>
            <a:bodyPr/>
            <a:lstStyle/>
            <a:p/>
          </p:txBody>
        </p:sp>
        <p:sp>
          <p:nvSpPr>
            <p:cNvPr id="134" name="tx134"/>
            <p:cNvSpPr/>
            <p:nvPr/>
          </p:nvSpPr>
          <p:spPr>
            <a:xfrm>
              <a:off x="5249766" y="6053135"/>
              <a:ext cx="92418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Measles cases</a:t>
              </a:r>
            </a:p>
          </p:txBody>
        </p:sp>
        <p:sp>
          <p:nvSpPr>
            <p:cNvPr id="135" name="tx135"/>
            <p:cNvSpPr/>
            <p:nvPr/>
          </p:nvSpPr>
          <p:spPr>
            <a:xfrm>
              <a:off x="2304242" y="435349"/>
              <a:ext cx="482382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Trends in the number of measles cases and MCV coverage, 2014-2025</a:t>
              </a:r>
            </a:p>
          </p:txBody>
        </p:sp>
        <p:sp>
          <p:nvSpPr>
            <p:cNvPr id="136" name="tx136"/>
            <p:cNvSpPr/>
            <p:nvPr/>
          </p:nvSpPr>
          <p:spPr>
            <a:xfrm>
              <a:off x="4442385" y="6352059"/>
              <a:ext cx="4193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7" name="tx137"/>
            <p:cNvSpPr/>
            <p:nvPr/>
          </p:nvSpPr>
          <p:spPr>
            <a:xfrm>
              <a:off x="3533837" y="6472760"/>
              <a:ext cx="51016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Reported measles and rubella cases and incidence rates by WHO Member States, as of 12 June 2026.</a:t>
              </a:r>
            </a:p>
          </p:txBody>
        </p:sp>
        <p:sp>
          <p:nvSpPr>
            <p:cNvPr id="138" name="tx138"/>
            <p:cNvSpPr/>
            <p:nvPr/>
          </p:nvSpPr>
          <p:spPr>
            <a:xfrm>
              <a:off x="4291509" y="6593460"/>
              <a:ext cx="43439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Provisional data based on monthly data reported to WHO (Geneva) as of 12 June 2026.</a:t>
              </a:r>
            </a:p>
          </p:txBody>
        </p:sp>
      </p:grpSp>
      <p:sp>
        <p:nvSpPr>
          <p:cNvPr id="13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This chart shows trends in the number of measles cases and MCV coverage (LACR).
In 2025, there were 7,271 confirmed measles cases - an increase from 31 in 2024.
Measles cases were reported in 10 countries (Argentina, Belize, Bolivia, Brazil, Chile, Costa Rica, Mexico, Paraguay, Peru, and Uruguay). Mexico reported the highest number of cases (n=6,586), accounting for 91% of total cases in the region.
Very high vaccination coverage is necessary to interrupt measles transmission due to the virus's high transmissibility. The WHO recommends a minimum of 95% coverage with two doses of MCV through routine immunization services.</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LACR, 4 out of 33 (12%) countries had MCV1 coverage below 70% in 2025. These are Bolivia, Haiti, Suriname, and Venezuela.
These countries account for approximately 944,000 (10%) of the total annual cohort of surviving infants in the region.
There were 18 (55%) countries that achieved MCV1 of 90% or higher, accounting for 4.5 million (50%)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18 countries achieved at least 90% MCV1 coverage, while 4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MCV1 coverage in 2025, Bahamas and Colombia had the highest coverage (91%), while Venezuela had the lowest coverage (53%).
MCV1 coverage increased in 5 out of these 20 countries between 2024 and 2025. The largest increase was 8 percentage points in Mexico from 80% to 88%.
9 countries saw a decrease in coverage (Brazil, Colombia, Ecuador, Guatemala, Haiti, Honduras, Panama, Suriname, and Venezuela). The largest decline was 18% points in Venezuela from 71% to 53%. Coverage remained constant between 2024 and 2025 in the remaining 6 countries.
In 2025, 5 out of these 20 countries had achieved MCV1 coverage of at least 90%.</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Key concepts</a:t>
            </a:r>
          </a:p>
        </p:txBody>
      </p:sp>
      <p:sp>
        <p:nvSpPr>
          <p:cNvPr id="3" name="body"/>
          <p:cNvSpPr>
            <a:spLocks noGrp="1"/>
          </p:cNvSpPr>
          <p:nvPr>
            <p:ph/>
          </p:nvPr>
        </p:nvSpPr>
        <p:spPr>
          <a:xfrm>
            <a:off x="411480" y="1024128"/>
            <a:ext cx="5129784" cy="526694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The World Health Organization (WHO) provides global vaccine recommendations, which are adapted by countries based on local needs. Only DTP, polio and measles-containing vaccines are used in all countries.
•  DTP1 is a marker of access to routine immunization services, and when not received, serves as a proxy for identifying children who have not received any vaccinations, also known as "zero-dose" children. High DTP1 coverage indicates good access to immunization services, while low coverage suggests challenges in reaching children with essential vaccines.
•  DTP3 is a widely used indicator of immunization programme performance. It reflects a country's ability to deliver routine immunization services and ensures children are protected against serious disease. DTP3 is tracked globally and serves as a key measure of a nation's vaccination efforts.</a:t>
            </a:r>
          </a:p>
        </p:txBody>
      </p:sp>
      <p:sp>
        <p:nvSpPr>
          <p:cNvPr id="4" name="body"/>
          <p:cNvSpPr>
            <a:spLocks noGrp="1"/>
          </p:cNvSpPr>
          <p:nvPr>
            <p:ph/>
          </p:nvPr>
        </p:nvSpPr>
        <p:spPr>
          <a:xfrm>
            <a:off x="5952744" y="1024128"/>
            <a:ext cx="5897880" cy="599846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DTP1-DTP3 drop-out measures the percentage of children who received DTP1 but not DTP3, and highlights where children are lost along the vaccination pathway, highlighting potential weaknesses in service delivery and follow-up.
•  MCV1 (usually recommended between 9-12 months) assesses the ability to deliver vaccines later in infancy. It serves as a tracer for protection against measles and is a good indicator of health system performance.
•  HPV vaccine protects against specific types of human papilloma virus (HPV), and is used to measure life cycle vaccination.
•  Other key indicators include PCVC and MCV2, which are used to monitor the Sustainable Development Goals (SDGs).
•  Together, these indicators provide a consistent and comparable way to track immunization progress, identify missed communities and monitor global targets, including those under the Immunization Agenda 2030 (IA2030) and Sustainable Development Goals (SDGs).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MCV1 coverage compared to 2019, for the 20 countries with the largest declines in coverage between 2019 and 2025. Among the 20 countries with the largest declines in MCV1 coverage between 2019 and 2025, Coverage was not higher in 2025 compared to 2019 in any of these 20 countries. Coverage was lower than in 2019 in 20 of these 20 countries (Argentina, Barbados, Belize, Bolivia, Brazil, Colombia, Dominica, Dominican Republic, Ecuador, Grenada, Haiti, Honduras, Jamaica, Nicaragua, Panama, Peru, St Kitts and Nevis, St Lucia, Trinidad and Tobago, and Venezuela). The largest decline in coverage was 40% points in Venezuela from 93% in 2019 to 53% in 2025.</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9677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99885"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02999"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6113"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44592" y="573789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9" name="pl9"/>
            <p:cNvSpPr/>
            <p:nvPr/>
          </p:nvSpPr>
          <p:spPr>
            <a:xfrm>
              <a:off x="1644592" y="558213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0" name="pl10"/>
            <p:cNvSpPr/>
            <p:nvPr/>
          </p:nvSpPr>
          <p:spPr>
            <a:xfrm>
              <a:off x="1644592" y="542637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1" name="pl11"/>
            <p:cNvSpPr/>
            <p:nvPr/>
          </p:nvSpPr>
          <p:spPr>
            <a:xfrm>
              <a:off x="1644592" y="527061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2" name="pl12"/>
            <p:cNvSpPr/>
            <p:nvPr/>
          </p:nvSpPr>
          <p:spPr>
            <a:xfrm>
              <a:off x="1644592" y="511485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3" name="pl13"/>
            <p:cNvSpPr/>
            <p:nvPr/>
          </p:nvSpPr>
          <p:spPr>
            <a:xfrm>
              <a:off x="1644592" y="495909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4" name="pl14"/>
            <p:cNvSpPr/>
            <p:nvPr/>
          </p:nvSpPr>
          <p:spPr>
            <a:xfrm>
              <a:off x="1644592" y="480333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5" name="pl15"/>
            <p:cNvSpPr/>
            <p:nvPr/>
          </p:nvSpPr>
          <p:spPr>
            <a:xfrm>
              <a:off x="1644592" y="464757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6" name="pl16"/>
            <p:cNvSpPr/>
            <p:nvPr/>
          </p:nvSpPr>
          <p:spPr>
            <a:xfrm>
              <a:off x="1644592" y="449181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7" name="pl17"/>
            <p:cNvSpPr/>
            <p:nvPr/>
          </p:nvSpPr>
          <p:spPr>
            <a:xfrm>
              <a:off x="1644592" y="4336056"/>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8" name="pl18"/>
            <p:cNvSpPr/>
            <p:nvPr/>
          </p:nvSpPr>
          <p:spPr>
            <a:xfrm>
              <a:off x="1644592" y="418029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19" name="pl19"/>
            <p:cNvSpPr/>
            <p:nvPr/>
          </p:nvSpPr>
          <p:spPr>
            <a:xfrm>
              <a:off x="1644592" y="402453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0" name="pl20"/>
            <p:cNvSpPr/>
            <p:nvPr/>
          </p:nvSpPr>
          <p:spPr>
            <a:xfrm>
              <a:off x="1644592" y="3868775"/>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1" name="pl21"/>
            <p:cNvSpPr/>
            <p:nvPr/>
          </p:nvSpPr>
          <p:spPr>
            <a:xfrm>
              <a:off x="1644592" y="371301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2" name="pl22"/>
            <p:cNvSpPr/>
            <p:nvPr/>
          </p:nvSpPr>
          <p:spPr>
            <a:xfrm>
              <a:off x="1644592" y="355725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3" name="pl23"/>
            <p:cNvSpPr/>
            <p:nvPr/>
          </p:nvSpPr>
          <p:spPr>
            <a:xfrm>
              <a:off x="1644592" y="3401494"/>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4" name="pl24"/>
            <p:cNvSpPr/>
            <p:nvPr/>
          </p:nvSpPr>
          <p:spPr>
            <a:xfrm>
              <a:off x="1644592" y="324573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5" name="pl25"/>
            <p:cNvSpPr/>
            <p:nvPr/>
          </p:nvSpPr>
          <p:spPr>
            <a:xfrm>
              <a:off x="1644592" y="3089973"/>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6" name="pl26"/>
            <p:cNvSpPr/>
            <p:nvPr/>
          </p:nvSpPr>
          <p:spPr>
            <a:xfrm>
              <a:off x="1644592" y="293421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7" name="pl27"/>
            <p:cNvSpPr/>
            <p:nvPr/>
          </p:nvSpPr>
          <p:spPr>
            <a:xfrm>
              <a:off x="1644592" y="277845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8" name="pl28"/>
            <p:cNvSpPr/>
            <p:nvPr/>
          </p:nvSpPr>
          <p:spPr>
            <a:xfrm>
              <a:off x="1644592" y="2622692"/>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29" name="pl29"/>
            <p:cNvSpPr/>
            <p:nvPr/>
          </p:nvSpPr>
          <p:spPr>
            <a:xfrm>
              <a:off x="1644592" y="246693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0" name="pl30"/>
            <p:cNvSpPr/>
            <p:nvPr/>
          </p:nvSpPr>
          <p:spPr>
            <a:xfrm>
              <a:off x="1644592" y="231117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1" name="pl31"/>
            <p:cNvSpPr/>
            <p:nvPr/>
          </p:nvSpPr>
          <p:spPr>
            <a:xfrm>
              <a:off x="1644592" y="2155411"/>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2" name="pl32"/>
            <p:cNvSpPr/>
            <p:nvPr/>
          </p:nvSpPr>
          <p:spPr>
            <a:xfrm>
              <a:off x="1644592" y="199965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3" name="pl33"/>
            <p:cNvSpPr/>
            <p:nvPr/>
          </p:nvSpPr>
          <p:spPr>
            <a:xfrm>
              <a:off x="1644592" y="184389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4" name="pl34"/>
            <p:cNvSpPr/>
            <p:nvPr/>
          </p:nvSpPr>
          <p:spPr>
            <a:xfrm>
              <a:off x="1644592" y="1688130"/>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5" name="pl35"/>
            <p:cNvSpPr/>
            <p:nvPr/>
          </p:nvSpPr>
          <p:spPr>
            <a:xfrm>
              <a:off x="1644592" y="153236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6" name="pl36"/>
            <p:cNvSpPr/>
            <p:nvPr/>
          </p:nvSpPr>
          <p:spPr>
            <a:xfrm>
              <a:off x="1644592" y="137660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7" name="pl37"/>
            <p:cNvSpPr/>
            <p:nvPr/>
          </p:nvSpPr>
          <p:spPr>
            <a:xfrm>
              <a:off x="1644592" y="1220849"/>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8" name="pl38"/>
            <p:cNvSpPr/>
            <p:nvPr/>
          </p:nvSpPr>
          <p:spPr>
            <a:xfrm>
              <a:off x="1644592" y="106508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39" name="pl39"/>
            <p:cNvSpPr/>
            <p:nvPr/>
          </p:nvSpPr>
          <p:spPr>
            <a:xfrm>
              <a:off x="1644592" y="909328"/>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0" name="pl40"/>
            <p:cNvSpPr/>
            <p:nvPr/>
          </p:nvSpPr>
          <p:spPr>
            <a:xfrm>
              <a:off x="1644592" y="753567"/>
              <a:ext cx="6613700" cy="0"/>
            </a:xfrm>
            <a:custGeom>
              <a:avLst/>
              <a:pathLst>
                <a:path w="6613700" h="0">
                  <a:moveTo>
                    <a:pt x="0" y="0"/>
                  </a:moveTo>
                  <a:lnTo>
                    <a:pt x="6613700" y="0"/>
                  </a:lnTo>
                  <a:lnTo>
                    <a:pt x="6613700" y="0"/>
                  </a:lnTo>
                </a:path>
              </a:pathLst>
            </a:custGeom>
            <a:ln w="13550" cap="flat">
              <a:solidFill>
                <a:srgbClr val="EBEBEB">
                  <a:alpha val="100000"/>
                </a:srgbClr>
              </a:solidFill>
              <a:prstDash val="solid"/>
              <a:round/>
            </a:ln>
          </p:spPr>
          <p:txBody>
            <a:bodyPr/>
            <a:lstStyle/>
            <a:p/>
          </p:txBody>
        </p:sp>
        <p:sp>
          <p:nvSpPr>
            <p:cNvPr id="41" name="pl41"/>
            <p:cNvSpPr/>
            <p:nvPr/>
          </p:nvSpPr>
          <p:spPr>
            <a:xfrm>
              <a:off x="1945215"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3448329"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95144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45455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7957670"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7837421" y="753567"/>
              <a:ext cx="60124" cy="0"/>
            </a:xfrm>
            <a:custGeom>
              <a:avLst/>
              <a:pathLst>
                <a:path w="60124" h="0">
                  <a:moveTo>
                    <a:pt x="0" y="0"/>
                  </a:moveTo>
                  <a:lnTo>
                    <a:pt x="60124" y="0"/>
                  </a:lnTo>
                  <a:lnTo>
                    <a:pt x="60124" y="0"/>
                  </a:lnTo>
                  <a:lnTo>
                    <a:pt x="60124" y="0"/>
                  </a:lnTo>
                  <a:lnTo>
                    <a:pt x="60124" y="0"/>
                  </a:lnTo>
                  <a:lnTo>
                    <a:pt x="60124" y="0"/>
                  </a:lnTo>
                  <a:lnTo>
                    <a:pt x="60124" y="0"/>
                  </a:lnTo>
                </a:path>
              </a:pathLst>
            </a:custGeom>
            <a:ln w="81303" cap="flat">
              <a:solidFill>
                <a:srgbClr val="E8E8E8">
                  <a:alpha val="100000"/>
                </a:srgbClr>
              </a:solidFill>
              <a:prstDash val="solid"/>
              <a:round/>
            </a:ln>
          </p:spPr>
          <p:txBody>
            <a:bodyPr/>
            <a:lstStyle/>
            <a:p/>
          </p:txBody>
        </p:sp>
        <p:sp>
          <p:nvSpPr>
            <p:cNvPr id="47" name="pl47"/>
            <p:cNvSpPr/>
            <p:nvPr/>
          </p:nvSpPr>
          <p:spPr>
            <a:xfrm>
              <a:off x="7657047" y="909328"/>
              <a:ext cx="240498" cy="0"/>
            </a:xfrm>
            <a:custGeom>
              <a:avLst/>
              <a:pathLst>
                <a:path w="240498" h="0">
                  <a:moveTo>
                    <a:pt x="0" y="0"/>
                  </a:moveTo>
                  <a:lnTo>
                    <a:pt x="120249" y="0"/>
                  </a:lnTo>
                  <a:lnTo>
                    <a:pt x="180373" y="0"/>
                  </a:lnTo>
                  <a:lnTo>
                    <a:pt x="180373" y="0"/>
                  </a:lnTo>
                  <a:lnTo>
                    <a:pt x="180373" y="0"/>
                  </a:lnTo>
                  <a:lnTo>
                    <a:pt x="240498" y="0"/>
                  </a:lnTo>
                  <a:lnTo>
                    <a:pt x="240498" y="0"/>
                  </a:lnTo>
                </a:path>
              </a:pathLst>
            </a:custGeom>
            <a:ln w="81303" cap="flat">
              <a:solidFill>
                <a:srgbClr val="E8E8E8">
                  <a:alpha val="100000"/>
                </a:srgbClr>
              </a:solidFill>
              <a:prstDash val="solid"/>
              <a:round/>
            </a:ln>
          </p:spPr>
          <p:txBody>
            <a:bodyPr/>
            <a:lstStyle/>
            <a:p/>
          </p:txBody>
        </p:sp>
        <p:sp>
          <p:nvSpPr>
            <p:cNvPr id="48" name="pl48"/>
            <p:cNvSpPr/>
            <p:nvPr/>
          </p:nvSpPr>
          <p:spPr>
            <a:xfrm>
              <a:off x="7356424" y="1065088"/>
              <a:ext cx="541120" cy="0"/>
            </a:xfrm>
            <a:custGeom>
              <a:avLst/>
              <a:pathLst>
                <a:path w="541120" h="0">
                  <a:moveTo>
                    <a:pt x="0" y="0"/>
                  </a:moveTo>
                  <a:lnTo>
                    <a:pt x="360747" y="0"/>
                  </a:lnTo>
                  <a:lnTo>
                    <a:pt x="541120" y="0"/>
                  </a:lnTo>
                  <a:lnTo>
                    <a:pt x="541120" y="0"/>
                  </a:lnTo>
                  <a:lnTo>
                    <a:pt x="541120" y="0"/>
                  </a:lnTo>
                  <a:lnTo>
                    <a:pt x="541120" y="0"/>
                  </a:lnTo>
                  <a:lnTo>
                    <a:pt x="541120" y="0"/>
                  </a:lnTo>
                </a:path>
              </a:pathLst>
            </a:custGeom>
            <a:ln w="81303" cap="flat">
              <a:solidFill>
                <a:srgbClr val="E8E8E8">
                  <a:alpha val="100000"/>
                </a:srgbClr>
              </a:solidFill>
              <a:prstDash val="solid"/>
              <a:round/>
            </a:ln>
          </p:spPr>
          <p:txBody>
            <a:bodyPr/>
            <a:lstStyle/>
            <a:p/>
          </p:txBody>
        </p:sp>
        <p:sp>
          <p:nvSpPr>
            <p:cNvPr id="49" name="pl49"/>
            <p:cNvSpPr/>
            <p:nvPr/>
          </p:nvSpPr>
          <p:spPr>
            <a:xfrm>
              <a:off x="7296300" y="1220849"/>
              <a:ext cx="541120" cy="0"/>
            </a:xfrm>
            <a:custGeom>
              <a:avLst/>
              <a:pathLst>
                <a:path w="541120" h="0">
                  <a:moveTo>
                    <a:pt x="0" y="0"/>
                  </a:moveTo>
                  <a:lnTo>
                    <a:pt x="60124" y="0"/>
                  </a:lnTo>
                  <a:lnTo>
                    <a:pt x="240498" y="0"/>
                  </a:lnTo>
                  <a:lnTo>
                    <a:pt x="360747" y="0"/>
                  </a:lnTo>
                  <a:lnTo>
                    <a:pt x="360747" y="0"/>
                  </a:lnTo>
                  <a:lnTo>
                    <a:pt x="420871" y="0"/>
                  </a:lnTo>
                  <a:lnTo>
                    <a:pt x="541120" y="0"/>
                  </a:lnTo>
                </a:path>
              </a:pathLst>
            </a:custGeom>
            <a:ln w="81303" cap="flat">
              <a:solidFill>
                <a:srgbClr val="E8E8E8">
                  <a:alpha val="100000"/>
                </a:srgbClr>
              </a:solidFill>
              <a:prstDash val="solid"/>
              <a:round/>
            </a:ln>
          </p:spPr>
          <p:txBody>
            <a:bodyPr/>
            <a:lstStyle/>
            <a:p/>
          </p:txBody>
        </p:sp>
        <p:sp>
          <p:nvSpPr>
            <p:cNvPr id="50" name="pl50"/>
            <p:cNvSpPr/>
            <p:nvPr/>
          </p:nvSpPr>
          <p:spPr>
            <a:xfrm>
              <a:off x="6755179" y="1376609"/>
              <a:ext cx="1142366" cy="0"/>
            </a:xfrm>
            <a:custGeom>
              <a:avLst/>
              <a:pathLst>
                <a:path w="1142366" h="0">
                  <a:moveTo>
                    <a:pt x="0" y="0"/>
                  </a:moveTo>
                  <a:lnTo>
                    <a:pt x="240498" y="0"/>
                  </a:lnTo>
                  <a:lnTo>
                    <a:pt x="961992" y="0"/>
                  </a:lnTo>
                  <a:lnTo>
                    <a:pt x="961992" y="0"/>
                  </a:lnTo>
                  <a:lnTo>
                    <a:pt x="1022117" y="0"/>
                  </a:lnTo>
                  <a:lnTo>
                    <a:pt x="1082241" y="0"/>
                  </a:lnTo>
                  <a:lnTo>
                    <a:pt x="1142366" y="0"/>
                  </a:lnTo>
                </a:path>
              </a:pathLst>
            </a:custGeom>
            <a:ln w="81303" cap="flat">
              <a:solidFill>
                <a:srgbClr val="E8E8E8">
                  <a:alpha val="100000"/>
                </a:srgbClr>
              </a:solidFill>
              <a:prstDash val="solid"/>
              <a:round/>
            </a:ln>
          </p:spPr>
          <p:txBody>
            <a:bodyPr/>
            <a:lstStyle/>
            <a:p/>
          </p:txBody>
        </p:sp>
        <p:sp>
          <p:nvSpPr>
            <p:cNvPr id="51" name="pl51"/>
            <p:cNvSpPr/>
            <p:nvPr/>
          </p:nvSpPr>
          <p:spPr>
            <a:xfrm>
              <a:off x="7536798" y="1532369"/>
              <a:ext cx="300622" cy="0"/>
            </a:xfrm>
            <a:custGeom>
              <a:avLst/>
              <a:pathLst>
                <a:path w="300622" h="0">
                  <a:moveTo>
                    <a:pt x="0" y="0"/>
                  </a:moveTo>
                  <a:lnTo>
                    <a:pt x="120249" y="0"/>
                  </a:lnTo>
                  <a:lnTo>
                    <a:pt x="180373" y="0"/>
                  </a:lnTo>
                  <a:lnTo>
                    <a:pt x="180373" y="0"/>
                  </a:lnTo>
                  <a:lnTo>
                    <a:pt x="180373" y="0"/>
                  </a:lnTo>
                  <a:lnTo>
                    <a:pt x="240498" y="0"/>
                  </a:lnTo>
                  <a:lnTo>
                    <a:pt x="300622" y="0"/>
                  </a:lnTo>
                </a:path>
              </a:pathLst>
            </a:custGeom>
            <a:ln w="81303" cap="flat">
              <a:solidFill>
                <a:srgbClr val="E8E8E8">
                  <a:alpha val="100000"/>
                </a:srgbClr>
              </a:solidFill>
              <a:prstDash val="solid"/>
              <a:round/>
            </a:ln>
          </p:spPr>
          <p:txBody>
            <a:bodyPr/>
            <a:lstStyle/>
            <a:p/>
          </p:txBody>
        </p:sp>
        <p:sp>
          <p:nvSpPr>
            <p:cNvPr id="52" name="pl52"/>
            <p:cNvSpPr/>
            <p:nvPr/>
          </p:nvSpPr>
          <p:spPr>
            <a:xfrm>
              <a:off x="7055801" y="1688130"/>
              <a:ext cx="841743" cy="0"/>
            </a:xfrm>
            <a:custGeom>
              <a:avLst/>
              <a:pathLst>
                <a:path w="841743" h="0">
                  <a:moveTo>
                    <a:pt x="0" y="0"/>
                  </a:moveTo>
                  <a:lnTo>
                    <a:pt x="240498" y="0"/>
                  </a:lnTo>
                  <a:lnTo>
                    <a:pt x="541120" y="0"/>
                  </a:lnTo>
                  <a:lnTo>
                    <a:pt x="721494" y="0"/>
                  </a:lnTo>
                  <a:lnTo>
                    <a:pt x="721494" y="0"/>
                  </a:lnTo>
                  <a:lnTo>
                    <a:pt x="721494" y="0"/>
                  </a:lnTo>
                  <a:lnTo>
                    <a:pt x="841743" y="0"/>
                  </a:lnTo>
                </a:path>
              </a:pathLst>
            </a:custGeom>
            <a:ln w="81303" cap="flat">
              <a:solidFill>
                <a:srgbClr val="E8E8E8">
                  <a:alpha val="100000"/>
                </a:srgbClr>
              </a:solidFill>
              <a:prstDash val="solid"/>
              <a:round/>
            </a:ln>
          </p:spPr>
          <p:txBody>
            <a:bodyPr/>
            <a:lstStyle/>
            <a:p/>
          </p:txBody>
        </p:sp>
        <p:sp>
          <p:nvSpPr>
            <p:cNvPr id="53" name="pl53"/>
            <p:cNvSpPr/>
            <p:nvPr/>
          </p:nvSpPr>
          <p:spPr>
            <a:xfrm>
              <a:off x="7416549" y="1843890"/>
              <a:ext cx="240498" cy="0"/>
            </a:xfrm>
            <a:custGeom>
              <a:avLst/>
              <a:pathLst>
                <a:path w="240498" h="0">
                  <a:moveTo>
                    <a:pt x="0" y="0"/>
                  </a:moveTo>
                  <a:lnTo>
                    <a:pt x="60124" y="0"/>
                  </a:lnTo>
                  <a:lnTo>
                    <a:pt x="120249" y="0"/>
                  </a:lnTo>
                  <a:lnTo>
                    <a:pt x="180373" y="0"/>
                  </a:lnTo>
                  <a:lnTo>
                    <a:pt x="180373" y="0"/>
                  </a:lnTo>
                  <a:lnTo>
                    <a:pt x="240498" y="0"/>
                  </a:lnTo>
                  <a:lnTo>
                    <a:pt x="240498" y="0"/>
                  </a:lnTo>
                </a:path>
              </a:pathLst>
            </a:custGeom>
            <a:ln w="81303" cap="flat">
              <a:solidFill>
                <a:srgbClr val="E8E8E8">
                  <a:alpha val="100000"/>
                </a:srgbClr>
              </a:solidFill>
              <a:prstDash val="solid"/>
              <a:round/>
            </a:ln>
          </p:spPr>
          <p:txBody>
            <a:bodyPr/>
            <a:lstStyle/>
            <a:p/>
          </p:txBody>
        </p:sp>
        <p:sp>
          <p:nvSpPr>
            <p:cNvPr id="54" name="pl54"/>
            <p:cNvSpPr/>
            <p:nvPr/>
          </p:nvSpPr>
          <p:spPr>
            <a:xfrm>
              <a:off x="6875428" y="1999650"/>
              <a:ext cx="841743" cy="0"/>
            </a:xfrm>
            <a:custGeom>
              <a:avLst/>
              <a:pathLst>
                <a:path w="841743" h="0">
                  <a:moveTo>
                    <a:pt x="0" y="0"/>
                  </a:moveTo>
                  <a:lnTo>
                    <a:pt x="360747" y="0"/>
                  </a:lnTo>
                  <a:lnTo>
                    <a:pt x="541120" y="0"/>
                  </a:lnTo>
                  <a:lnTo>
                    <a:pt x="721494" y="0"/>
                  </a:lnTo>
                  <a:lnTo>
                    <a:pt x="781619" y="0"/>
                  </a:lnTo>
                  <a:lnTo>
                    <a:pt x="781619" y="0"/>
                  </a:lnTo>
                  <a:lnTo>
                    <a:pt x="841743" y="0"/>
                  </a:lnTo>
                </a:path>
              </a:pathLst>
            </a:custGeom>
            <a:ln w="81303" cap="flat">
              <a:solidFill>
                <a:srgbClr val="E8E8E8">
                  <a:alpha val="100000"/>
                </a:srgbClr>
              </a:solidFill>
              <a:prstDash val="solid"/>
              <a:round/>
            </a:ln>
          </p:spPr>
          <p:txBody>
            <a:bodyPr/>
            <a:lstStyle/>
            <a:p/>
          </p:txBody>
        </p:sp>
        <p:sp>
          <p:nvSpPr>
            <p:cNvPr id="55" name="pl55"/>
            <p:cNvSpPr/>
            <p:nvPr/>
          </p:nvSpPr>
          <p:spPr>
            <a:xfrm>
              <a:off x="7596922" y="2155411"/>
              <a:ext cx="300622" cy="0"/>
            </a:xfrm>
            <a:custGeom>
              <a:avLst/>
              <a:pathLst>
                <a:path w="300622" h="0">
                  <a:moveTo>
                    <a:pt x="0" y="0"/>
                  </a:moveTo>
                  <a:lnTo>
                    <a:pt x="60124" y="0"/>
                  </a:lnTo>
                  <a:lnTo>
                    <a:pt x="300622" y="0"/>
                  </a:lnTo>
                  <a:lnTo>
                    <a:pt x="300622" y="0"/>
                  </a:lnTo>
                  <a:lnTo>
                    <a:pt x="300622" y="0"/>
                  </a:lnTo>
                  <a:lnTo>
                    <a:pt x="300622" y="0"/>
                  </a:lnTo>
                  <a:lnTo>
                    <a:pt x="300622" y="0"/>
                  </a:lnTo>
                </a:path>
              </a:pathLst>
            </a:custGeom>
            <a:ln w="81303" cap="flat">
              <a:solidFill>
                <a:srgbClr val="E8E8E8">
                  <a:alpha val="100000"/>
                </a:srgbClr>
              </a:solidFill>
              <a:prstDash val="solid"/>
              <a:round/>
            </a:ln>
          </p:spPr>
          <p:txBody>
            <a:bodyPr/>
            <a:lstStyle/>
            <a:p/>
          </p:txBody>
        </p:sp>
        <p:sp>
          <p:nvSpPr>
            <p:cNvPr id="56" name="pl56"/>
            <p:cNvSpPr/>
            <p:nvPr/>
          </p:nvSpPr>
          <p:spPr>
            <a:xfrm>
              <a:off x="7236175" y="2311171"/>
              <a:ext cx="360747" cy="0"/>
            </a:xfrm>
            <a:custGeom>
              <a:avLst/>
              <a:pathLst>
                <a:path w="360747" h="0">
                  <a:moveTo>
                    <a:pt x="0" y="0"/>
                  </a:moveTo>
                  <a:lnTo>
                    <a:pt x="180373" y="0"/>
                  </a:lnTo>
                  <a:lnTo>
                    <a:pt x="300622" y="0"/>
                  </a:lnTo>
                  <a:lnTo>
                    <a:pt x="300622" y="0"/>
                  </a:lnTo>
                  <a:lnTo>
                    <a:pt x="300622" y="0"/>
                  </a:lnTo>
                  <a:lnTo>
                    <a:pt x="360747" y="0"/>
                  </a:lnTo>
                  <a:lnTo>
                    <a:pt x="360747" y="0"/>
                  </a:lnTo>
                </a:path>
              </a:pathLst>
            </a:custGeom>
            <a:ln w="81303" cap="flat">
              <a:solidFill>
                <a:srgbClr val="E8E8E8">
                  <a:alpha val="100000"/>
                </a:srgbClr>
              </a:solidFill>
              <a:prstDash val="solid"/>
              <a:round/>
            </a:ln>
          </p:spPr>
          <p:txBody>
            <a:bodyPr/>
            <a:lstStyle/>
            <a:p/>
          </p:txBody>
        </p:sp>
        <p:sp>
          <p:nvSpPr>
            <p:cNvPr id="57" name="pl57"/>
            <p:cNvSpPr/>
            <p:nvPr/>
          </p:nvSpPr>
          <p:spPr>
            <a:xfrm>
              <a:off x="7536798" y="2466931"/>
              <a:ext cx="240498" cy="0"/>
            </a:xfrm>
            <a:custGeom>
              <a:avLst/>
              <a:pathLst>
                <a:path w="240498" h="0">
                  <a:moveTo>
                    <a:pt x="0" y="0"/>
                  </a:moveTo>
                  <a:lnTo>
                    <a:pt x="120249" y="0"/>
                  </a:lnTo>
                  <a:lnTo>
                    <a:pt x="120249" y="0"/>
                  </a:lnTo>
                  <a:lnTo>
                    <a:pt x="120249" y="0"/>
                  </a:lnTo>
                  <a:lnTo>
                    <a:pt x="120249" y="0"/>
                  </a:lnTo>
                  <a:lnTo>
                    <a:pt x="180373" y="0"/>
                  </a:lnTo>
                  <a:lnTo>
                    <a:pt x="240498" y="0"/>
                  </a:lnTo>
                </a:path>
              </a:pathLst>
            </a:custGeom>
            <a:ln w="81303" cap="flat">
              <a:solidFill>
                <a:srgbClr val="E8E8E8">
                  <a:alpha val="100000"/>
                </a:srgbClr>
              </a:solidFill>
              <a:prstDash val="solid"/>
              <a:round/>
            </a:ln>
          </p:spPr>
          <p:txBody>
            <a:bodyPr/>
            <a:lstStyle/>
            <a:p/>
          </p:txBody>
        </p:sp>
        <p:sp>
          <p:nvSpPr>
            <p:cNvPr id="58" name="pl58"/>
            <p:cNvSpPr/>
            <p:nvPr/>
          </p:nvSpPr>
          <p:spPr>
            <a:xfrm>
              <a:off x="7356424" y="2622692"/>
              <a:ext cx="541120" cy="0"/>
            </a:xfrm>
            <a:custGeom>
              <a:avLst/>
              <a:pathLst>
                <a:path w="541120" h="0">
                  <a:moveTo>
                    <a:pt x="0" y="0"/>
                  </a:moveTo>
                  <a:lnTo>
                    <a:pt x="60124" y="0"/>
                  </a:lnTo>
                  <a:lnTo>
                    <a:pt x="120249" y="0"/>
                  </a:lnTo>
                  <a:lnTo>
                    <a:pt x="180373" y="0"/>
                  </a:lnTo>
                  <a:lnTo>
                    <a:pt x="180373" y="0"/>
                  </a:lnTo>
                  <a:lnTo>
                    <a:pt x="360747" y="0"/>
                  </a:lnTo>
                  <a:lnTo>
                    <a:pt x="541120" y="0"/>
                  </a:lnTo>
                </a:path>
              </a:pathLst>
            </a:custGeom>
            <a:ln w="81303" cap="flat">
              <a:solidFill>
                <a:srgbClr val="E8E8E8">
                  <a:alpha val="100000"/>
                </a:srgbClr>
              </a:solidFill>
              <a:prstDash val="solid"/>
              <a:round/>
            </a:ln>
          </p:spPr>
          <p:txBody>
            <a:bodyPr/>
            <a:lstStyle/>
            <a:p/>
          </p:txBody>
        </p:sp>
        <p:sp>
          <p:nvSpPr>
            <p:cNvPr id="59" name="pl59"/>
            <p:cNvSpPr/>
            <p:nvPr/>
          </p:nvSpPr>
          <p:spPr>
            <a:xfrm>
              <a:off x="6755179" y="2778452"/>
              <a:ext cx="661370" cy="0"/>
            </a:xfrm>
            <a:custGeom>
              <a:avLst/>
              <a:pathLst>
                <a:path w="661370" h="0">
                  <a:moveTo>
                    <a:pt x="0" y="0"/>
                  </a:moveTo>
                  <a:lnTo>
                    <a:pt x="120249" y="0"/>
                  </a:lnTo>
                  <a:lnTo>
                    <a:pt x="180373" y="0"/>
                  </a:lnTo>
                  <a:lnTo>
                    <a:pt x="360747" y="0"/>
                  </a:lnTo>
                  <a:lnTo>
                    <a:pt x="360747" y="0"/>
                  </a:lnTo>
                  <a:lnTo>
                    <a:pt x="420871" y="0"/>
                  </a:lnTo>
                  <a:lnTo>
                    <a:pt x="661370" y="0"/>
                  </a:lnTo>
                </a:path>
              </a:pathLst>
            </a:custGeom>
            <a:ln w="81303" cap="flat">
              <a:solidFill>
                <a:srgbClr val="E8E8E8">
                  <a:alpha val="100000"/>
                </a:srgbClr>
              </a:solidFill>
              <a:prstDash val="solid"/>
              <a:round/>
            </a:ln>
          </p:spPr>
          <p:txBody>
            <a:bodyPr/>
            <a:lstStyle/>
            <a:p/>
          </p:txBody>
        </p:sp>
        <p:sp>
          <p:nvSpPr>
            <p:cNvPr id="60" name="pl60"/>
            <p:cNvSpPr/>
            <p:nvPr/>
          </p:nvSpPr>
          <p:spPr>
            <a:xfrm>
              <a:off x="7115926" y="2934212"/>
              <a:ext cx="541120" cy="0"/>
            </a:xfrm>
            <a:custGeom>
              <a:avLst/>
              <a:pathLst>
                <a:path w="541120" h="0">
                  <a:moveTo>
                    <a:pt x="0" y="0"/>
                  </a:moveTo>
                  <a:lnTo>
                    <a:pt x="120249" y="0"/>
                  </a:lnTo>
                  <a:lnTo>
                    <a:pt x="240498" y="0"/>
                  </a:lnTo>
                  <a:lnTo>
                    <a:pt x="300622" y="0"/>
                  </a:lnTo>
                  <a:lnTo>
                    <a:pt x="420871" y="0"/>
                  </a:lnTo>
                  <a:lnTo>
                    <a:pt x="420871" y="0"/>
                  </a:lnTo>
                  <a:lnTo>
                    <a:pt x="541120" y="0"/>
                  </a:lnTo>
                </a:path>
              </a:pathLst>
            </a:custGeom>
            <a:ln w="81303" cap="flat">
              <a:solidFill>
                <a:srgbClr val="E8E8E8">
                  <a:alpha val="100000"/>
                </a:srgbClr>
              </a:solidFill>
              <a:prstDash val="solid"/>
              <a:round/>
            </a:ln>
          </p:spPr>
          <p:txBody>
            <a:bodyPr/>
            <a:lstStyle/>
            <a:p/>
          </p:txBody>
        </p:sp>
        <p:sp>
          <p:nvSpPr>
            <p:cNvPr id="61" name="pl61"/>
            <p:cNvSpPr/>
            <p:nvPr/>
          </p:nvSpPr>
          <p:spPr>
            <a:xfrm>
              <a:off x="6334307" y="3089973"/>
              <a:ext cx="1382864" cy="0"/>
            </a:xfrm>
            <a:custGeom>
              <a:avLst/>
              <a:pathLst>
                <a:path w="1382864" h="0">
                  <a:moveTo>
                    <a:pt x="0" y="0"/>
                  </a:moveTo>
                  <a:lnTo>
                    <a:pt x="360747" y="0"/>
                  </a:lnTo>
                  <a:lnTo>
                    <a:pt x="480996" y="0"/>
                  </a:lnTo>
                  <a:lnTo>
                    <a:pt x="1022117" y="0"/>
                  </a:lnTo>
                  <a:lnTo>
                    <a:pt x="1022117" y="0"/>
                  </a:lnTo>
                  <a:lnTo>
                    <a:pt x="1082241" y="0"/>
                  </a:lnTo>
                  <a:lnTo>
                    <a:pt x="1382864" y="0"/>
                  </a:lnTo>
                </a:path>
              </a:pathLst>
            </a:custGeom>
            <a:ln w="81303" cap="flat">
              <a:solidFill>
                <a:srgbClr val="E8E8E8">
                  <a:alpha val="100000"/>
                </a:srgbClr>
              </a:solidFill>
              <a:prstDash val="solid"/>
              <a:round/>
            </a:ln>
          </p:spPr>
          <p:txBody>
            <a:bodyPr/>
            <a:lstStyle/>
            <a:p/>
          </p:txBody>
        </p:sp>
        <p:sp>
          <p:nvSpPr>
            <p:cNvPr id="62" name="pl62"/>
            <p:cNvSpPr/>
            <p:nvPr/>
          </p:nvSpPr>
          <p:spPr>
            <a:xfrm>
              <a:off x="7115926" y="3245733"/>
              <a:ext cx="300622" cy="0"/>
            </a:xfrm>
            <a:custGeom>
              <a:avLst/>
              <a:pathLst>
                <a:path w="300622" h="0">
                  <a:moveTo>
                    <a:pt x="0" y="0"/>
                  </a:moveTo>
                  <a:lnTo>
                    <a:pt x="120249" y="0"/>
                  </a:lnTo>
                  <a:lnTo>
                    <a:pt x="180373" y="0"/>
                  </a:lnTo>
                  <a:lnTo>
                    <a:pt x="180373" y="0"/>
                  </a:lnTo>
                  <a:lnTo>
                    <a:pt x="240498" y="0"/>
                  </a:lnTo>
                  <a:lnTo>
                    <a:pt x="240498" y="0"/>
                  </a:lnTo>
                  <a:lnTo>
                    <a:pt x="300622" y="0"/>
                  </a:lnTo>
                </a:path>
              </a:pathLst>
            </a:custGeom>
            <a:ln w="81303" cap="flat">
              <a:solidFill>
                <a:srgbClr val="E8E8E8">
                  <a:alpha val="100000"/>
                </a:srgbClr>
              </a:solidFill>
              <a:prstDash val="solid"/>
              <a:round/>
            </a:ln>
          </p:spPr>
          <p:txBody>
            <a:bodyPr/>
            <a:lstStyle/>
            <a:p/>
          </p:txBody>
        </p:sp>
        <p:sp>
          <p:nvSpPr>
            <p:cNvPr id="63" name="pl63"/>
            <p:cNvSpPr/>
            <p:nvPr/>
          </p:nvSpPr>
          <p:spPr>
            <a:xfrm>
              <a:off x="5191940" y="3401494"/>
              <a:ext cx="2164483" cy="0"/>
            </a:xfrm>
            <a:custGeom>
              <a:avLst/>
              <a:pathLst>
                <a:path w="2164483" h="0">
                  <a:moveTo>
                    <a:pt x="0" y="0"/>
                  </a:moveTo>
                  <a:lnTo>
                    <a:pt x="841743" y="0"/>
                  </a:lnTo>
                  <a:lnTo>
                    <a:pt x="1563238" y="0"/>
                  </a:lnTo>
                  <a:lnTo>
                    <a:pt x="1743611" y="0"/>
                  </a:lnTo>
                  <a:lnTo>
                    <a:pt x="1984110" y="0"/>
                  </a:lnTo>
                  <a:lnTo>
                    <a:pt x="2164483" y="0"/>
                  </a:lnTo>
                  <a:lnTo>
                    <a:pt x="2164483" y="0"/>
                  </a:lnTo>
                </a:path>
              </a:pathLst>
            </a:custGeom>
            <a:ln w="81303" cap="flat">
              <a:solidFill>
                <a:srgbClr val="E8E8E8">
                  <a:alpha val="100000"/>
                </a:srgbClr>
              </a:solidFill>
              <a:prstDash val="solid"/>
              <a:round/>
            </a:ln>
          </p:spPr>
          <p:txBody>
            <a:bodyPr/>
            <a:lstStyle/>
            <a:p/>
          </p:txBody>
        </p:sp>
        <p:sp>
          <p:nvSpPr>
            <p:cNvPr id="64" name="pl64"/>
            <p:cNvSpPr/>
            <p:nvPr/>
          </p:nvSpPr>
          <p:spPr>
            <a:xfrm>
              <a:off x="6574805" y="3557254"/>
              <a:ext cx="901868" cy="0"/>
            </a:xfrm>
            <a:custGeom>
              <a:avLst/>
              <a:pathLst>
                <a:path w="901868" h="0">
                  <a:moveTo>
                    <a:pt x="0" y="0"/>
                  </a:moveTo>
                  <a:lnTo>
                    <a:pt x="480996" y="0"/>
                  </a:lnTo>
                  <a:lnTo>
                    <a:pt x="661370" y="0"/>
                  </a:lnTo>
                  <a:lnTo>
                    <a:pt x="721494" y="0"/>
                  </a:lnTo>
                  <a:lnTo>
                    <a:pt x="721494" y="0"/>
                  </a:lnTo>
                  <a:lnTo>
                    <a:pt x="721494" y="0"/>
                  </a:lnTo>
                  <a:lnTo>
                    <a:pt x="901868" y="0"/>
                  </a:lnTo>
                </a:path>
              </a:pathLst>
            </a:custGeom>
            <a:ln w="81303" cap="flat">
              <a:solidFill>
                <a:srgbClr val="E8E8E8">
                  <a:alpha val="100000"/>
                </a:srgbClr>
              </a:solidFill>
              <a:prstDash val="solid"/>
              <a:round/>
            </a:ln>
          </p:spPr>
          <p:txBody>
            <a:bodyPr/>
            <a:lstStyle/>
            <a:p/>
          </p:txBody>
        </p:sp>
        <p:sp>
          <p:nvSpPr>
            <p:cNvPr id="65" name="pl65"/>
            <p:cNvSpPr/>
            <p:nvPr/>
          </p:nvSpPr>
          <p:spPr>
            <a:xfrm>
              <a:off x="6695054" y="3713014"/>
              <a:ext cx="1022117" cy="0"/>
            </a:xfrm>
            <a:custGeom>
              <a:avLst/>
              <a:pathLst>
                <a:path w="1022117" h="0">
                  <a:moveTo>
                    <a:pt x="0" y="0"/>
                  </a:moveTo>
                  <a:lnTo>
                    <a:pt x="120249" y="0"/>
                  </a:lnTo>
                  <a:lnTo>
                    <a:pt x="180373" y="0"/>
                  </a:lnTo>
                  <a:lnTo>
                    <a:pt x="300622" y="0"/>
                  </a:lnTo>
                  <a:lnTo>
                    <a:pt x="541120" y="0"/>
                  </a:lnTo>
                  <a:lnTo>
                    <a:pt x="841743" y="0"/>
                  </a:lnTo>
                  <a:lnTo>
                    <a:pt x="1022117" y="0"/>
                  </a:lnTo>
                </a:path>
              </a:pathLst>
            </a:custGeom>
            <a:ln w="81303" cap="flat">
              <a:solidFill>
                <a:srgbClr val="E8E8E8">
                  <a:alpha val="100000"/>
                </a:srgbClr>
              </a:solidFill>
              <a:prstDash val="solid"/>
              <a:round/>
            </a:ln>
          </p:spPr>
          <p:txBody>
            <a:bodyPr/>
            <a:lstStyle/>
            <a:p/>
          </p:txBody>
        </p:sp>
        <p:sp>
          <p:nvSpPr>
            <p:cNvPr id="66" name="pl66"/>
            <p:cNvSpPr/>
            <p:nvPr/>
          </p:nvSpPr>
          <p:spPr>
            <a:xfrm>
              <a:off x="6334307" y="3868775"/>
              <a:ext cx="1563238" cy="0"/>
            </a:xfrm>
            <a:custGeom>
              <a:avLst/>
              <a:pathLst>
                <a:path w="1563238" h="0">
                  <a:moveTo>
                    <a:pt x="0" y="0"/>
                  </a:moveTo>
                  <a:lnTo>
                    <a:pt x="180373" y="0"/>
                  </a:lnTo>
                  <a:lnTo>
                    <a:pt x="420871" y="0"/>
                  </a:lnTo>
                  <a:lnTo>
                    <a:pt x="781619" y="0"/>
                  </a:lnTo>
                  <a:lnTo>
                    <a:pt x="901868" y="0"/>
                  </a:lnTo>
                  <a:lnTo>
                    <a:pt x="1142366" y="0"/>
                  </a:lnTo>
                  <a:lnTo>
                    <a:pt x="1563238" y="0"/>
                  </a:lnTo>
                </a:path>
              </a:pathLst>
            </a:custGeom>
            <a:ln w="81303" cap="flat">
              <a:solidFill>
                <a:srgbClr val="E8E8E8">
                  <a:alpha val="100000"/>
                </a:srgbClr>
              </a:solidFill>
              <a:prstDash val="solid"/>
              <a:round/>
            </a:ln>
          </p:spPr>
          <p:txBody>
            <a:bodyPr/>
            <a:lstStyle/>
            <a:p/>
          </p:txBody>
        </p:sp>
        <p:sp>
          <p:nvSpPr>
            <p:cNvPr id="67" name="pl67"/>
            <p:cNvSpPr/>
            <p:nvPr/>
          </p:nvSpPr>
          <p:spPr>
            <a:xfrm>
              <a:off x="7176051" y="4024535"/>
              <a:ext cx="180373" cy="0"/>
            </a:xfrm>
            <a:custGeom>
              <a:avLst/>
              <a:pathLst>
                <a:path w="180373" h="0">
                  <a:moveTo>
                    <a:pt x="0" y="0"/>
                  </a:moveTo>
                  <a:lnTo>
                    <a:pt x="60124" y="0"/>
                  </a:lnTo>
                  <a:lnTo>
                    <a:pt x="60124" y="0"/>
                  </a:lnTo>
                  <a:lnTo>
                    <a:pt x="120249" y="0"/>
                  </a:lnTo>
                  <a:lnTo>
                    <a:pt x="120249" y="0"/>
                  </a:lnTo>
                  <a:lnTo>
                    <a:pt x="180373" y="0"/>
                  </a:lnTo>
                  <a:lnTo>
                    <a:pt x="180373" y="0"/>
                  </a:lnTo>
                </a:path>
              </a:pathLst>
            </a:custGeom>
            <a:ln w="81303" cap="flat">
              <a:solidFill>
                <a:srgbClr val="E8E8E8">
                  <a:alpha val="100000"/>
                </a:srgbClr>
              </a:solidFill>
              <a:prstDash val="solid"/>
              <a:round/>
            </a:ln>
          </p:spPr>
          <p:txBody>
            <a:bodyPr/>
            <a:lstStyle/>
            <a:p/>
          </p:txBody>
        </p:sp>
        <p:sp>
          <p:nvSpPr>
            <p:cNvPr id="68" name="pl68"/>
            <p:cNvSpPr/>
            <p:nvPr/>
          </p:nvSpPr>
          <p:spPr>
            <a:xfrm>
              <a:off x="6755179" y="4180295"/>
              <a:ext cx="1022117" cy="0"/>
            </a:xfrm>
            <a:custGeom>
              <a:avLst/>
              <a:pathLst>
                <a:path w="1022117" h="0">
                  <a:moveTo>
                    <a:pt x="0" y="0"/>
                  </a:moveTo>
                  <a:lnTo>
                    <a:pt x="420871" y="0"/>
                  </a:lnTo>
                  <a:lnTo>
                    <a:pt x="420871" y="0"/>
                  </a:lnTo>
                  <a:lnTo>
                    <a:pt x="480996" y="0"/>
                  </a:lnTo>
                  <a:lnTo>
                    <a:pt x="721494" y="0"/>
                  </a:lnTo>
                  <a:lnTo>
                    <a:pt x="961992" y="0"/>
                  </a:lnTo>
                  <a:lnTo>
                    <a:pt x="1022117" y="0"/>
                  </a:lnTo>
                </a:path>
              </a:pathLst>
            </a:custGeom>
            <a:ln w="81303" cap="flat">
              <a:solidFill>
                <a:srgbClr val="E8E8E8">
                  <a:alpha val="100000"/>
                </a:srgbClr>
              </a:solidFill>
              <a:prstDash val="solid"/>
              <a:round/>
            </a:ln>
          </p:spPr>
          <p:txBody>
            <a:bodyPr/>
            <a:lstStyle/>
            <a:p/>
          </p:txBody>
        </p:sp>
        <p:sp>
          <p:nvSpPr>
            <p:cNvPr id="69" name="pl69"/>
            <p:cNvSpPr/>
            <p:nvPr/>
          </p:nvSpPr>
          <p:spPr>
            <a:xfrm>
              <a:off x="6574805" y="4336056"/>
              <a:ext cx="1142366" cy="0"/>
            </a:xfrm>
            <a:custGeom>
              <a:avLst/>
              <a:pathLst>
                <a:path w="1142366" h="0">
                  <a:moveTo>
                    <a:pt x="0" y="0"/>
                  </a:moveTo>
                  <a:lnTo>
                    <a:pt x="240498" y="0"/>
                  </a:lnTo>
                  <a:lnTo>
                    <a:pt x="360747" y="0"/>
                  </a:lnTo>
                  <a:lnTo>
                    <a:pt x="480996" y="0"/>
                  </a:lnTo>
                  <a:lnTo>
                    <a:pt x="541120" y="0"/>
                  </a:lnTo>
                  <a:lnTo>
                    <a:pt x="721494" y="0"/>
                  </a:lnTo>
                  <a:lnTo>
                    <a:pt x="1142366" y="0"/>
                  </a:lnTo>
                </a:path>
              </a:pathLst>
            </a:custGeom>
            <a:ln w="81303" cap="flat">
              <a:solidFill>
                <a:srgbClr val="E8E8E8">
                  <a:alpha val="100000"/>
                </a:srgbClr>
              </a:solidFill>
              <a:prstDash val="solid"/>
              <a:round/>
            </a:ln>
          </p:spPr>
          <p:txBody>
            <a:bodyPr/>
            <a:lstStyle/>
            <a:p/>
          </p:txBody>
        </p:sp>
        <p:sp>
          <p:nvSpPr>
            <p:cNvPr id="70" name="pl70"/>
            <p:cNvSpPr/>
            <p:nvPr/>
          </p:nvSpPr>
          <p:spPr>
            <a:xfrm>
              <a:off x="6394431" y="4491816"/>
              <a:ext cx="661370" cy="0"/>
            </a:xfrm>
            <a:custGeom>
              <a:avLst/>
              <a:pathLst>
                <a:path w="661370" h="0">
                  <a:moveTo>
                    <a:pt x="0" y="0"/>
                  </a:moveTo>
                  <a:lnTo>
                    <a:pt x="180373" y="0"/>
                  </a:lnTo>
                  <a:lnTo>
                    <a:pt x="240498" y="0"/>
                  </a:lnTo>
                  <a:lnTo>
                    <a:pt x="601245" y="0"/>
                  </a:lnTo>
                  <a:lnTo>
                    <a:pt x="601245" y="0"/>
                  </a:lnTo>
                  <a:lnTo>
                    <a:pt x="601245" y="0"/>
                  </a:lnTo>
                  <a:lnTo>
                    <a:pt x="661370" y="0"/>
                  </a:lnTo>
                </a:path>
              </a:pathLst>
            </a:custGeom>
            <a:ln w="81303" cap="flat">
              <a:solidFill>
                <a:srgbClr val="E8E8E8">
                  <a:alpha val="100000"/>
                </a:srgbClr>
              </a:solidFill>
              <a:prstDash val="solid"/>
              <a:round/>
            </a:ln>
          </p:spPr>
          <p:txBody>
            <a:bodyPr/>
            <a:lstStyle/>
            <a:p/>
          </p:txBody>
        </p:sp>
        <p:sp>
          <p:nvSpPr>
            <p:cNvPr id="71" name="pl71"/>
            <p:cNvSpPr/>
            <p:nvPr/>
          </p:nvSpPr>
          <p:spPr>
            <a:xfrm>
              <a:off x="6153933" y="4647576"/>
              <a:ext cx="1442989" cy="0"/>
            </a:xfrm>
            <a:custGeom>
              <a:avLst/>
              <a:pathLst>
                <a:path w="1442989" h="0">
                  <a:moveTo>
                    <a:pt x="0" y="0"/>
                  </a:moveTo>
                  <a:lnTo>
                    <a:pt x="360747" y="0"/>
                  </a:lnTo>
                  <a:lnTo>
                    <a:pt x="721494" y="0"/>
                  </a:lnTo>
                  <a:lnTo>
                    <a:pt x="781619" y="0"/>
                  </a:lnTo>
                  <a:lnTo>
                    <a:pt x="781619" y="0"/>
                  </a:lnTo>
                  <a:lnTo>
                    <a:pt x="781619" y="0"/>
                  </a:lnTo>
                  <a:lnTo>
                    <a:pt x="1442989" y="0"/>
                  </a:lnTo>
                </a:path>
              </a:pathLst>
            </a:custGeom>
            <a:ln w="81303" cap="flat">
              <a:solidFill>
                <a:srgbClr val="E8E8E8">
                  <a:alpha val="100000"/>
                </a:srgbClr>
              </a:solidFill>
              <a:prstDash val="solid"/>
              <a:round/>
            </a:ln>
          </p:spPr>
          <p:txBody>
            <a:bodyPr/>
            <a:lstStyle/>
            <a:p/>
          </p:txBody>
        </p:sp>
        <p:sp>
          <p:nvSpPr>
            <p:cNvPr id="72" name="pl72"/>
            <p:cNvSpPr/>
            <p:nvPr/>
          </p:nvSpPr>
          <p:spPr>
            <a:xfrm>
              <a:off x="6574805" y="4803337"/>
              <a:ext cx="541120" cy="0"/>
            </a:xfrm>
            <a:custGeom>
              <a:avLst/>
              <a:pathLst>
                <a:path w="541120" h="0">
                  <a:moveTo>
                    <a:pt x="0" y="0"/>
                  </a:moveTo>
                  <a:lnTo>
                    <a:pt x="180373" y="0"/>
                  </a:lnTo>
                  <a:lnTo>
                    <a:pt x="300622" y="0"/>
                  </a:lnTo>
                  <a:lnTo>
                    <a:pt x="300622" y="0"/>
                  </a:lnTo>
                  <a:lnTo>
                    <a:pt x="480996" y="0"/>
                  </a:lnTo>
                  <a:lnTo>
                    <a:pt x="541120" y="0"/>
                  </a:lnTo>
                  <a:lnTo>
                    <a:pt x="541120" y="0"/>
                  </a:lnTo>
                </a:path>
              </a:pathLst>
            </a:custGeom>
            <a:ln w="81303" cap="flat">
              <a:solidFill>
                <a:srgbClr val="E8E8E8">
                  <a:alpha val="100000"/>
                </a:srgbClr>
              </a:solidFill>
              <a:prstDash val="solid"/>
              <a:round/>
            </a:ln>
          </p:spPr>
          <p:txBody>
            <a:bodyPr/>
            <a:lstStyle/>
            <a:p/>
          </p:txBody>
        </p:sp>
        <p:sp>
          <p:nvSpPr>
            <p:cNvPr id="73" name="pl73"/>
            <p:cNvSpPr/>
            <p:nvPr/>
          </p:nvSpPr>
          <p:spPr>
            <a:xfrm>
              <a:off x="6755179" y="4959097"/>
              <a:ext cx="721494" cy="0"/>
            </a:xfrm>
            <a:custGeom>
              <a:avLst/>
              <a:pathLst>
                <a:path w="721494" h="0">
                  <a:moveTo>
                    <a:pt x="0" y="0"/>
                  </a:moveTo>
                  <a:lnTo>
                    <a:pt x="0" y="0"/>
                  </a:lnTo>
                  <a:lnTo>
                    <a:pt x="240498" y="0"/>
                  </a:lnTo>
                  <a:lnTo>
                    <a:pt x="420871" y="0"/>
                  </a:lnTo>
                  <a:lnTo>
                    <a:pt x="480996" y="0"/>
                  </a:lnTo>
                  <a:lnTo>
                    <a:pt x="721494" y="0"/>
                  </a:lnTo>
                  <a:lnTo>
                    <a:pt x="721494" y="0"/>
                  </a:lnTo>
                </a:path>
              </a:pathLst>
            </a:custGeom>
            <a:ln w="81303" cap="flat">
              <a:solidFill>
                <a:srgbClr val="E8E8E8">
                  <a:alpha val="100000"/>
                </a:srgbClr>
              </a:solidFill>
              <a:prstDash val="solid"/>
              <a:round/>
            </a:ln>
          </p:spPr>
          <p:txBody>
            <a:bodyPr/>
            <a:lstStyle/>
            <a:p/>
          </p:txBody>
        </p:sp>
        <p:sp>
          <p:nvSpPr>
            <p:cNvPr id="74" name="pl74"/>
            <p:cNvSpPr/>
            <p:nvPr/>
          </p:nvSpPr>
          <p:spPr>
            <a:xfrm>
              <a:off x="5853311" y="5114858"/>
              <a:ext cx="1322740" cy="0"/>
            </a:xfrm>
            <a:custGeom>
              <a:avLst/>
              <a:pathLst>
                <a:path w="1322740" h="0">
                  <a:moveTo>
                    <a:pt x="0" y="0"/>
                  </a:moveTo>
                  <a:lnTo>
                    <a:pt x="541120" y="0"/>
                  </a:lnTo>
                  <a:lnTo>
                    <a:pt x="781619" y="0"/>
                  </a:lnTo>
                  <a:lnTo>
                    <a:pt x="961992" y="0"/>
                  </a:lnTo>
                  <a:lnTo>
                    <a:pt x="961992" y="0"/>
                  </a:lnTo>
                  <a:lnTo>
                    <a:pt x="1082241" y="0"/>
                  </a:lnTo>
                  <a:lnTo>
                    <a:pt x="1322740" y="0"/>
                  </a:lnTo>
                </a:path>
              </a:pathLst>
            </a:custGeom>
            <a:ln w="81303" cap="flat">
              <a:solidFill>
                <a:srgbClr val="E8E8E8">
                  <a:alpha val="100000"/>
                </a:srgbClr>
              </a:solidFill>
              <a:prstDash val="solid"/>
              <a:round/>
            </a:ln>
          </p:spPr>
          <p:txBody>
            <a:bodyPr/>
            <a:lstStyle/>
            <a:p/>
          </p:txBody>
        </p:sp>
        <p:sp>
          <p:nvSpPr>
            <p:cNvPr id="75" name="pl75"/>
            <p:cNvSpPr/>
            <p:nvPr/>
          </p:nvSpPr>
          <p:spPr>
            <a:xfrm>
              <a:off x="5973560" y="5270618"/>
              <a:ext cx="721494" cy="0"/>
            </a:xfrm>
            <a:custGeom>
              <a:avLst/>
              <a:pathLst>
                <a:path w="721494" h="0">
                  <a:moveTo>
                    <a:pt x="0" y="0"/>
                  </a:moveTo>
                  <a:lnTo>
                    <a:pt x="0" y="0"/>
                  </a:lnTo>
                  <a:lnTo>
                    <a:pt x="60124" y="0"/>
                  </a:lnTo>
                  <a:lnTo>
                    <a:pt x="120249" y="0"/>
                  </a:lnTo>
                  <a:lnTo>
                    <a:pt x="420871" y="0"/>
                  </a:lnTo>
                  <a:lnTo>
                    <a:pt x="480996" y="0"/>
                  </a:lnTo>
                  <a:lnTo>
                    <a:pt x="721494" y="0"/>
                  </a:lnTo>
                </a:path>
              </a:pathLst>
            </a:custGeom>
            <a:ln w="81303" cap="flat">
              <a:solidFill>
                <a:srgbClr val="E8E8E8">
                  <a:alpha val="100000"/>
                </a:srgbClr>
              </a:solidFill>
              <a:prstDash val="solid"/>
              <a:round/>
            </a:ln>
          </p:spPr>
          <p:txBody>
            <a:bodyPr/>
            <a:lstStyle/>
            <a:p/>
          </p:txBody>
        </p:sp>
        <p:sp>
          <p:nvSpPr>
            <p:cNvPr id="76" name="pl76"/>
            <p:cNvSpPr/>
            <p:nvPr/>
          </p:nvSpPr>
          <p:spPr>
            <a:xfrm>
              <a:off x="4650820" y="5426378"/>
              <a:ext cx="1743611" cy="0"/>
            </a:xfrm>
            <a:custGeom>
              <a:avLst/>
              <a:pathLst>
                <a:path w="1743611" h="0">
                  <a:moveTo>
                    <a:pt x="0" y="0"/>
                  </a:moveTo>
                  <a:lnTo>
                    <a:pt x="781619" y="0"/>
                  </a:lnTo>
                  <a:lnTo>
                    <a:pt x="1142366" y="0"/>
                  </a:lnTo>
                  <a:lnTo>
                    <a:pt x="1322740" y="0"/>
                  </a:lnTo>
                  <a:lnTo>
                    <a:pt x="1563238" y="0"/>
                  </a:lnTo>
                  <a:lnTo>
                    <a:pt x="1683487" y="0"/>
                  </a:lnTo>
                  <a:lnTo>
                    <a:pt x="1743611" y="0"/>
                  </a:lnTo>
                </a:path>
              </a:pathLst>
            </a:custGeom>
            <a:ln w="81303" cap="flat">
              <a:solidFill>
                <a:srgbClr val="E8E8E8">
                  <a:alpha val="100000"/>
                </a:srgbClr>
              </a:solidFill>
              <a:prstDash val="solid"/>
              <a:round/>
            </a:ln>
          </p:spPr>
          <p:txBody>
            <a:bodyPr/>
            <a:lstStyle/>
            <a:p/>
          </p:txBody>
        </p:sp>
        <p:sp>
          <p:nvSpPr>
            <p:cNvPr id="77" name="pl77"/>
            <p:cNvSpPr/>
            <p:nvPr/>
          </p:nvSpPr>
          <p:spPr>
            <a:xfrm>
              <a:off x="5672937" y="5582139"/>
              <a:ext cx="901868" cy="0"/>
            </a:xfrm>
            <a:custGeom>
              <a:avLst/>
              <a:pathLst>
                <a:path w="901868" h="0">
                  <a:moveTo>
                    <a:pt x="0" y="0"/>
                  </a:moveTo>
                  <a:lnTo>
                    <a:pt x="60124" y="0"/>
                  </a:lnTo>
                  <a:lnTo>
                    <a:pt x="240498" y="0"/>
                  </a:lnTo>
                  <a:lnTo>
                    <a:pt x="601245" y="0"/>
                  </a:lnTo>
                  <a:lnTo>
                    <a:pt x="721494" y="0"/>
                  </a:lnTo>
                  <a:lnTo>
                    <a:pt x="721494" y="0"/>
                  </a:lnTo>
                  <a:lnTo>
                    <a:pt x="901868" y="0"/>
                  </a:lnTo>
                </a:path>
              </a:pathLst>
            </a:custGeom>
            <a:ln w="81303" cap="flat">
              <a:solidFill>
                <a:srgbClr val="E8E8E8">
                  <a:alpha val="100000"/>
                </a:srgbClr>
              </a:solidFill>
              <a:prstDash val="solid"/>
              <a:round/>
            </a:ln>
          </p:spPr>
          <p:txBody>
            <a:bodyPr/>
            <a:lstStyle/>
            <a:p/>
          </p:txBody>
        </p:sp>
        <p:sp>
          <p:nvSpPr>
            <p:cNvPr id="78" name="pl78"/>
            <p:cNvSpPr/>
            <p:nvPr/>
          </p:nvSpPr>
          <p:spPr>
            <a:xfrm>
              <a:off x="5071691" y="5737899"/>
              <a:ext cx="2465106" cy="0"/>
            </a:xfrm>
            <a:custGeom>
              <a:avLst/>
              <a:pathLst>
                <a:path w="2465106" h="0">
                  <a:moveTo>
                    <a:pt x="0" y="0"/>
                  </a:moveTo>
                  <a:lnTo>
                    <a:pt x="60124" y="0"/>
                  </a:lnTo>
                  <a:lnTo>
                    <a:pt x="961992" y="0"/>
                  </a:lnTo>
                  <a:lnTo>
                    <a:pt x="961992" y="0"/>
                  </a:lnTo>
                  <a:lnTo>
                    <a:pt x="1142366" y="0"/>
                  </a:lnTo>
                  <a:lnTo>
                    <a:pt x="1442989" y="0"/>
                  </a:lnTo>
                  <a:lnTo>
                    <a:pt x="2465106" y="0"/>
                  </a:lnTo>
                </a:path>
              </a:pathLst>
            </a:custGeom>
            <a:ln w="81303" cap="flat">
              <a:solidFill>
                <a:srgbClr val="E8E8E8">
                  <a:alpha val="100000"/>
                </a:srgbClr>
              </a:solidFill>
              <a:prstDash val="solid"/>
              <a:round/>
            </a:ln>
          </p:spPr>
          <p:txBody>
            <a:bodyPr/>
            <a:lstStyle/>
            <a:p/>
          </p:txBody>
        </p:sp>
        <p:sp>
          <p:nvSpPr>
            <p:cNvPr id="79" name="pt79"/>
            <p:cNvSpPr/>
            <p:nvPr/>
          </p:nvSpPr>
          <p:spPr>
            <a:xfrm>
              <a:off x="7772796"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7291800"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7051301"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7893045"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7592422"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7772796"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7772796" y="16836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7111426"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6570305"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7111426"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7051301"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6750679"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6870928"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6870928" y="47988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6931052"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7171551"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6870928"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6750679"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7111426"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7111426"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7412049" y="27739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7472173"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7291800"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6570305"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7051301"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7291800"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7231675"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7291800" y="35527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7712672"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6870928"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6690554"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6810803"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7532298"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6991177"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7231675" y="370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6690554"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6389931"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6450056"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6089309"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6029184"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969060"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969060" y="52661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412049"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690554"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329807"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810803"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351924"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712672"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351924" y="3085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652547"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412049"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472173"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592422"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592422"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532298"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652547" y="1839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652547"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351924"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111426"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231675"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532298"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532298"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412049" y="2929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652547"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652547"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291800"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351924"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532298"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712672"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832921" y="121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32921"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93045" y="749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472173"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472173"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231675"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171551"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991177"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750679"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6750679" y="49545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71267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6870928"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231675"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412049"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592422"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652547"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652547" y="1995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931052"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810803"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584881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38993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810803"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171551"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630430" y="5110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12672"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991177"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772796"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750679"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893045"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712672"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832921" y="1372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59242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93105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6149433"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510181"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6870928"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693105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6931052" y="4643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35192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29180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23167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111426"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29180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41204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35192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32921"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832921"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652547"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772796"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832921"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893045" y="904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389931"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389931"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728561"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908935"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269682"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570305"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668437" y="55776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351924"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351924"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291800"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291800"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231675"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231675"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171551" y="4020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592422"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532298"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231675"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412049"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532298"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592422"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532298" y="2306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329807"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472173"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893045"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111426"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510181"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750679"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231675" y="3864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89304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89304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89304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89304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893045"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652547"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592422" y="2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72796"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750679"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472173"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171551"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231675"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712672"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171551" y="4175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171551"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6750679"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6029184"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5187440"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6931052"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351924"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351924" y="339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051301"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570305"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630430"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6389931"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991177"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991177"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991177" y="448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772796"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712672"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652547"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532298" y="24624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71267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291800"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6570305"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6810803"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051301"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931052"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111426" y="4331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712672"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351924"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893045" y="1060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5788686"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4646320"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5427939"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389931"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209558"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329807"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5969060" y="54218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893045"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412049"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532298"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472173"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351924"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712672"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532298" y="2618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71267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652547"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532298"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71267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712672"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772796"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32921" y="15278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532298"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510181"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029184"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5067191"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6029184"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6209558"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5127316" y="5733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732144" y="16429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1" name="pt311"/>
            <p:cNvSpPr/>
            <p:nvPr/>
          </p:nvSpPr>
          <p:spPr>
            <a:xfrm>
              <a:off x="7732144" y="16429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2" name="pt312"/>
            <p:cNvSpPr/>
            <p:nvPr/>
          </p:nvSpPr>
          <p:spPr>
            <a:xfrm>
              <a:off x="7732144" y="16429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3" name="pt313"/>
            <p:cNvSpPr/>
            <p:nvPr/>
          </p:nvSpPr>
          <p:spPr>
            <a:xfrm>
              <a:off x="7070774" y="475818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4" name="pt314"/>
            <p:cNvSpPr/>
            <p:nvPr/>
          </p:nvSpPr>
          <p:spPr>
            <a:xfrm>
              <a:off x="6830276" y="47581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5" name="pt315"/>
            <p:cNvSpPr/>
            <p:nvPr/>
          </p:nvSpPr>
          <p:spPr>
            <a:xfrm>
              <a:off x="6830276" y="47581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6" name="pt316"/>
            <p:cNvSpPr/>
            <p:nvPr/>
          </p:nvSpPr>
          <p:spPr>
            <a:xfrm>
              <a:off x="6890401" y="27333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7" name="pt317"/>
            <p:cNvSpPr/>
            <p:nvPr/>
          </p:nvSpPr>
          <p:spPr>
            <a:xfrm>
              <a:off x="7070774" y="27333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8" name="pt318"/>
            <p:cNvSpPr/>
            <p:nvPr/>
          </p:nvSpPr>
          <p:spPr>
            <a:xfrm>
              <a:off x="7371397" y="27333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9" name="pt319"/>
            <p:cNvSpPr/>
            <p:nvPr/>
          </p:nvSpPr>
          <p:spPr>
            <a:xfrm>
              <a:off x="7431521" y="35121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0" name="pt320"/>
            <p:cNvSpPr/>
            <p:nvPr/>
          </p:nvSpPr>
          <p:spPr>
            <a:xfrm>
              <a:off x="7191023" y="35121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1" name="pt321"/>
            <p:cNvSpPr/>
            <p:nvPr/>
          </p:nvSpPr>
          <p:spPr>
            <a:xfrm>
              <a:off x="7251148" y="35121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2" name="pt322"/>
            <p:cNvSpPr/>
            <p:nvPr/>
          </p:nvSpPr>
          <p:spPr>
            <a:xfrm>
              <a:off x="7672020" y="36678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3" name="pt323"/>
            <p:cNvSpPr/>
            <p:nvPr/>
          </p:nvSpPr>
          <p:spPr>
            <a:xfrm>
              <a:off x="6950525" y="36678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4" name="pt324"/>
            <p:cNvSpPr/>
            <p:nvPr/>
          </p:nvSpPr>
          <p:spPr>
            <a:xfrm>
              <a:off x="7191023" y="36678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5" name="pt325"/>
            <p:cNvSpPr/>
            <p:nvPr/>
          </p:nvSpPr>
          <p:spPr>
            <a:xfrm>
              <a:off x="6649902" y="52254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6" name="pt326"/>
            <p:cNvSpPr/>
            <p:nvPr/>
          </p:nvSpPr>
          <p:spPr>
            <a:xfrm>
              <a:off x="5928408" y="52254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7" name="pt327"/>
            <p:cNvSpPr/>
            <p:nvPr/>
          </p:nvSpPr>
          <p:spPr>
            <a:xfrm>
              <a:off x="5928408" y="52254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8" name="pt328"/>
            <p:cNvSpPr/>
            <p:nvPr/>
          </p:nvSpPr>
          <p:spPr>
            <a:xfrm>
              <a:off x="7371397" y="30448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9" name="pt329"/>
            <p:cNvSpPr/>
            <p:nvPr/>
          </p:nvSpPr>
          <p:spPr>
            <a:xfrm>
              <a:off x="7672020" y="30448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7311272" y="30448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7611895" y="17987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7491646" y="17987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3" name="pt333"/>
            <p:cNvSpPr/>
            <p:nvPr/>
          </p:nvSpPr>
          <p:spPr>
            <a:xfrm>
              <a:off x="7611895" y="17987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7611895" y="28890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5" name="pt335"/>
            <p:cNvSpPr/>
            <p:nvPr/>
          </p:nvSpPr>
          <p:spPr>
            <a:xfrm>
              <a:off x="7491646" y="28890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6" name="pt336"/>
            <p:cNvSpPr/>
            <p:nvPr/>
          </p:nvSpPr>
          <p:spPr>
            <a:xfrm>
              <a:off x="7371397" y="2889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7611895" y="1175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7672020" y="1175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9" name="pt339"/>
            <p:cNvSpPr/>
            <p:nvPr/>
          </p:nvSpPr>
          <p:spPr>
            <a:xfrm>
              <a:off x="7792269" y="1175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7852393" y="7084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7852393" y="7084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7852393" y="7084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7431521" y="49139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4" name="pt344"/>
            <p:cNvSpPr/>
            <p:nvPr/>
          </p:nvSpPr>
          <p:spPr>
            <a:xfrm>
              <a:off x="6710027" y="49139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5" name="pt345"/>
            <p:cNvSpPr/>
            <p:nvPr/>
          </p:nvSpPr>
          <p:spPr>
            <a:xfrm>
              <a:off x="6710027" y="49139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7672020" y="19544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7611895" y="19544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7611895" y="19544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6890401" y="50697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7130899" y="50697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1" name="pt351"/>
            <p:cNvSpPr/>
            <p:nvPr/>
          </p:nvSpPr>
          <p:spPr>
            <a:xfrm>
              <a:off x="6589778" y="50697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7672020" y="13314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3" name="pt353"/>
            <p:cNvSpPr/>
            <p:nvPr/>
          </p:nvSpPr>
          <p:spPr>
            <a:xfrm>
              <a:off x="7672020" y="13314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7792269" y="1331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7551771" y="46024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6890401" y="4602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7" name="pt357"/>
            <p:cNvSpPr/>
            <p:nvPr/>
          </p:nvSpPr>
          <p:spPr>
            <a:xfrm>
              <a:off x="6890401" y="4602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8" name="pt358"/>
            <p:cNvSpPr/>
            <p:nvPr/>
          </p:nvSpPr>
          <p:spPr>
            <a:xfrm>
              <a:off x="7311272" y="32005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9" name="pt359"/>
            <p:cNvSpPr/>
            <p:nvPr/>
          </p:nvSpPr>
          <p:spPr>
            <a:xfrm>
              <a:off x="7371397" y="32005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7311272" y="32005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7792269" y="8641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7852393" y="864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7852393" y="864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6349280" y="55369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6529653" y="55369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5627785" y="55369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7311272" y="3979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7191023" y="3979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7130899" y="3979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7551771" y="22660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7551771" y="22660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7491646" y="22660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6289155" y="38236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6710027" y="38236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7191023" y="38236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7852393" y="21102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7" name="pt377"/>
            <p:cNvSpPr/>
            <p:nvPr/>
          </p:nvSpPr>
          <p:spPr>
            <a:xfrm>
              <a:off x="7611895" y="21102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7551771" y="21102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7732144" y="41351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7672020" y="41351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7130899" y="41351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7130899" y="33563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7311272" y="33563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7311272" y="33563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7010650" y="44466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6950525" y="44466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6950525" y="44466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7732144" y="24217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9" name="pt389"/>
            <p:cNvSpPr/>
            <p:nvPr/>
          </p:nvSpPr>
          <p:spPr>
            <a:xfrm>
              <a:off x="7611895" y="24217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7491646" y="24217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7672020" y="42909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6890401" y="42909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7070774" y="42909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7852393" y="10199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7852393" y="101993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7852393" y="10199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5748034" y="53812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6289155" y="53812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5928408" y="53812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852393" y="25775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7672020" y="25775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7491646" y="25775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7672020" y="14872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7732144" y="14872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7792269" y="14872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7491646" y="56927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6168906" y="56927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5086664" y="56927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tx409"/>
            <p:cNvSpPr/>
            <p:nvPr/>
          </p:nvSpPr>
          <p:spPr>
            <a:xfrm>
              <a:off x="1048135" y="5685001"/>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Venezuela</a:t>
              </a:r>
            </a:p>
          </p:txBody>
        </p:sp>
        <p:sp>
          <p:nvSpPr>
            <p:cNvPr id="410" name="tx410"/>
            <p:cNvSpPr/>
            <p:nvPr/>
          </p:nvSpPr>
          <p:spPr>
            <a:xfrm>
              <a:off x="1353271" y="552924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Haiti</a:t>
              </a:r>
            </a:p>
          </p:txBody>
        </p:sp>
        <p:sp>
          <p:nvSpPr>
            <p:cNvPr id="411" name="tx411"/>
            <p:cNvSpPr/>
            <p:nvPr/>
          </p:nvSpPr>
          <p:spPr>
            <a:xfrm>
              <a:off x="1092849" y="5373480"/>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Suriname</a:t>
              </a:r>
            </a:p>
          </p:txBody>
        </p:sp>
        <p:sp>
          <p:nvSpPr>
            <p:cNvPr id="412" name="tx412"/>
            <p:cNvSpPr/>
            <p:nvPr/>
          </p:nvSpPr>
          <p:spPr>
            <a:xfrm>
              <a:off x="1245189" y="5217720"/>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Bolivia</a:t>
              </a:r>
            </a:p>
          </p:txBody>
        </p:sp>
        <p:sp>
          <p:nvSpPr>
            <p:cNvPr id="413" name="tx413"/>
            <p:cNvSpPr/>
            <p:nvPr/>
          </p:nvSpPr>
          <p:spPr>
            <a:xfrm>
              <a:off x="1156309" y="5061959"/>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Ecuador</a:t>
              </a:r>
            </a:p>
          </p:txBody>
        </p:sp>
        <p:sp>
          <p:nvSpPr>
            <p:cNvPr id="414" name="tx414"/>
            <p:cNvSpPr/>
            <p:nvPr/>
          </p:nvSpPr>
          <p:spPr>
            <a:xfrm>
              <a:off x="1105560" y="4906199"/>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Dominica</a:t>
              </a:r>
            </a:p>
          </p:txBody>
        </p:sp>
        <p:sp>
          <p:nvSpPr>
            <p:cNvPr id="415" name="tx415"/>
            <p:cNvSpPr/>
            <p:nvPr/>
          </p:nvSpPr>
          <p:spPr>
            <a:xfrm>
              <a:off x="1092758" y="4750439"/>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Argentina</a:t>
              </a:r>
            </a:p>
          </p:txBody>
        </p:sp>
        <p:sp>
          <p:nvSpPr>
            <p:cNvPr id="416" name="tx416"/>
            <p:cNvSpPr/>
            <p:nvPr/>
          </p:nvSpPr>
          <p:spPr>
            <a:xfrm>
              <a:off x="1137289" y="4594678"/>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Grenada</a:t>
              </a:r>
            </a:p>
          </p:txBody>
        </p:sp>
        <p:sp>
          <p:nvSpPr>
            <p:cNvPr id="417" name="tx417"/>
            <p:cNvSpPr/>
            <p:nvPr/>
          </p:nvSpPr>
          <p:spPr>
            <a:xfrm>
              <a:off x="1340560" y="4438918"/>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Peru</a:t>
              </a:r>
            </a:p>
          </p:txBody>
        </p:sp>
        <p:sp>
          <p:nvSpPr>
            <p:cNvPr id="418" name="tx418"/>
            <p:cNvSpPr/>
            <p:nvPr/>
          </p:nvSpPr>
          <p:spPr>
            <a:xfrm>
              <a:off x="1169019" y="4283158"/>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St</a:t>
              </a:r>
            </a:p>
          </p:txBody>
        </p:sp>
        <p:sp>
          <p:nvSpPr>
            <p:cNvPr id="419" name="tx419"/>
            <p:cNvSpPr/>
            <p:nvPr/>
          </p:nvSpPr>
          <p:spPr>
            <a:xfrm>
              <a:off x="1308739" y="4283158"/>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Lucia</a:t>
              </a:r>
            </a:p>
          </p:txBody>
        </p:sp>
        <p:sp>
          <p:nvSpPr>
            <p:cNvPr id="420" name="tx420"/>
            <p:cNvSpPr/>
            <p:nvPr/>
          </p:nvSpPr>
          <p:spPr>
            <a:xfrm>
              <a:off x="1156309" y="4127397"/>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Panama</a:t>
              </a:r>
            </a:p>
          </p:txBody>
        </p:sp>
        <p:sp>
          <p:nvSpPr>
            <p:cNvPr id="421" name="tx421"/>
            <p:cNvSpPr/>
            <p:nvPr/>
          </p:nvSpPr>
          <p:spPr>
            <a:xfrm>
              <a:off x="1086449" y="3971637"/>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Honduras</a:t>
              </a:r>
            </a:p>
          </p:txBody>
        </p:sp>
        <p:sp>
          <p:nvSpPr>
            <p:cNvPr id="422" name="tx422"/>
            <p:cNvSpPr/>
            <p:nvPr/>
          </p:nvSpPr>
          <p:spPr>
            <a:xfrm>
              <a:off x="1219951" y="3815877"/>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Mexico</a:t>
              </a:r>
            </a:p>
          </p:txBody>
        </p:sp>
        <p:sp>
          <p:nvSpPr>
            <p:cNvPr id="423" name="tx423"/>
            <p:cNvSpPr/>
            <p:nvPr/>
          </p:nvSpPr>
          <p:spPr>
            <a:xfrm>
              <a:off x="1270609" y="3660116"/>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Belize</a:t>
              </a:r>
            </a:p>
          </p:txBody>
        </p:sp>
        <p:sp>
          <p:nvSpPr>
            <p:cNvPr id="424" name="tx424"/>
            <p:cNvSpPr/>
            <p:nvPr/>
          </p:nvSpPr>
          <p:spPr>
            <a:xfrm>
              <a:off x="1092758" y="3504356"/>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Barbados</a:t>
              </a:r>
            </a:p>
          </p:txBody>
        </p:sp>
        <p:sp>
          <p:nvSpPr>
            <p:cNvPr id="425" name="tx425"/>
            <p:cNvSpPr/>
            <p:nvPr/>
          </p:nvSpPr>
          <p:spPr>
            <a:xfrm>
              <a:off x="1092758" y="3348596"/>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Paraguay</a:t>
              </a:r>
            </a:p>
          </p:txBody>
        </p:sp>
        <p:sp>
          <p:nvSpPr>
            <p:cNvPr id="426" name="tx426"/>
            <p:cNvSpPr/>
            <p:nvPr/>
          </p:nvSpPr>
          <p:spPr>
            <a:xfrm>
              <a:off x="1022989" y="3192835"/>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Guatemala</a:t>
              </a:r>
            </a:p>
          </p:txBody>
        </p:sp>
        <p:sp>
          <p:nvSpPr>
            <p:cNvPr id="427" name="tx427"/>
            <p:cNvSpPr/>
            <p:nvPr/>
          </p:nvSpPr>
          <p:spPr>
            <a:xfrm>
              <a:off x="1296121" y="3037075"/>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Brazil</a:t>
              </a:r>
            </a:p>
          </p:txBody>
        </p:sp>
        <p:sp>
          <p:nvSpPr>
            <p:cNvPr id="428" name="tx428"/>
            <p:cNvSpPr/>
            <p:nvPr/>
          </p:nvSpPr>
          <p:spPr>
            <a:xfrm>
              <a:off x="1099159" y="288131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Colombia</a:t>
              </a:r>
            </a:p>
          </p:txBody>
        </p:sp>
        <p:sp>
          <p:nvSpPr>
            <p:cNvPr id="429" name="tx429"/>
            <p:cNvSpPr/>
            <p:nvPr/>
          </p:nvSpPr>
          <p:spPr>
            <a:xfrm>
              <a:off x="1099159" y="272555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Bahamas</a:t>
              </a:r>
            </a:p>
          </p:txBody>
        </p:sp>
        <p:sp>
          <p:nvSpPr>
            <p:cNvPr id="430" name="tx430"/>
            <p:cNvSpPr/>
            <p:nvPr/>
          </p:nvSpPr>
          <p:spPr>
            <a:xfrm>
              <a:off x="544209" y="2569794"/>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Trinidad</a:t>
              </a:r>
            </a:p>
          </p:txBody>
        </p:sp>
        <p:sp>
          <p:nvSpPr>
            <p:cNvPr id="431" name="tx431"/>
            <p:cNvSpPr/>
            <p:nvPr/>
          </p:nvSpPr>
          <p:spPr>
            <a:xfrm>
              <a:off x="984676" y="256979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432" name="tx432"/>
            <p:cNvSpPr/>
            <p:nvPr/>
          </p:nvSpPr>
          <p:spPr>
            <a:xfrm>
              <a:off x="1207058" y="2569794"/>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Tobago</a:t>
              </a:r>
            </a:p>
          </p:txBody>
        </p:sp>
        <p:sp>
          <p:nvSpPr>
            <p:cNvPr id="433" name="tx433"/>
            <p:cNvSpPr/>
            <p:nvPr/>
          </p:nvSpPr>
          <p:spPr>
            <a:xfrm>
              <a:off x="679998" y="2414033"/>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St</a:t>
              </a:r>
            </a:p>
          </p:txBody>
        </p:sp>
        <p:sp>
          <p:nvSpPr>
            <p:cNvPr id="434" name="tx434"/>
            <p:cNvSpPr/>
            <p:nvPr/>
          </p:nvSpPr>
          <p:spPr>
            <a:xfrm>
              <a:off x="819718" y="2414033"/>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Kitts</a:t>
              </a:r>
            </a:p>
          </p:txBody>
        </p:sp>
        <p:sp>
          <p:nvSpPr>
            <p:cNvPr id="435" name="tx435"/>
            <p:cNvSpPr/>
            <p:nvPr/>
          </p:nvSpPr>
          <p:spPr>
            <a:xfrm>
              <a:off x="1073739" y="2414033"/>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and</a:t>
              </a:r>
            </a:p>
          </p:txBody>
        </p:sp>
        <p:sp>
          <p:nvSpPr>
            <p:cNvPr id="436" name="tx436"/>
            <p:cNvSpPr/>
            <p:nvPr/>
          </p:nvSpPr>
          <p:spPr>
            <a:xfrm>
              <a:off x="1296121" y="2414033"/>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Nevis</a:t>
              </a:r>
            </a:p>
          </p:txBody>
        </p:sp>
        <p:sp>
          <p:nvSpPr>
            <p:cNvPr id="437" name="tx437"/>
            <p:cNvSpPr/>
            <p:nvPr/>
          </p:nvSpPr>
          <p:spPr>
            <a:xfrm>
              <a:off x="1156400" y="2258273"/>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Jamaica</a:t>
              </a:r>
            </a:p>
          </p:txBody>
        </p:sp>
        <p:sp>
          <p:nvSpPr>
            <p:cNvPr id="438" name="tx438"/>
            <p:cNvSpPr/>
            <p:nvPr/>
          </p:nvSpPr>
          <p:spPr>
            <a:xfrm>
              <a:off x="1061028" y="2102513"/>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Nicaragua</a:t>
              </a:r>
            </a:p>
          </p:txBody>
        </p:sp>
        <p:sp>
          <p:nvSpPr>
            <p:cNvPr id="439" name="tx439"/>
            <p:cNvSpPr/>
            <p:nvPr/>
          </p:nvSpPr>
          <p:spPr>
            <a:xfrm>
              <a:off x="565515" y="1946752"/>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Dominican</a:t>
              </a:r>
            </a:p>
          </p:txBody>
        </p:sp>
        <p:sp>
          <p:nvSpPr>
            <p:cNvPr id="440" name="tx440"/>
            <p:cNvSpPr/>
            <p:nvPr/>
          </p:nvSpPr>
          <p:spPr>
            <a:xfrm>
              <a:off x="1137198" y="1946752"/>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FF0000">
                      <a:alpha val="100000"/>
                    </a:srgbClr>
                  </a:solidFill>
                  <a:latin typeface="Arial"/>
                  <a:cs typeface="Arial"/>
                </a:rPr>
                <a:t>Republic</a:t>
              </a:r>
            </a:p>
          </p:txBody>
        </p:sp>
        <p:sp>
          <p:nvSpPr>
            <p:cNvPr id="441" name="tx441"/>
            <p:cNvSpPr/>
            <p:nvPr/>
          </p:nvSpPr>
          <p:spPr>
            <a:xfrm>
              <a:off x="1321449" y="1790992"/>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Chile</a:t>
              </a:r>
            </a:p>
          </p:txBody>
        </p:sp>
        <p:sp>
          <p:nvSpPr>
            <p:cNvPr id="442" name="tx442"/>
            <p:cNvSpPr/>
            <p:nvPr/>
          </p:nvSpPr>
          <p:spPr>
            <a:xfrm>
              <a:off x="508182" y="1635232"/>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Antigua</a:t>
              </a:r>
            </a:p>
          </p:txBody>
        </p:sp>
        <p:sp>
          <p:nvSpPr>
            <p:cNvPr id="443" name="tx443"/>
            <p:cNvSpPr/>
            <p:nvPr/>
          </p:nvSpPr>
          <p:spPr>
            <a:xfrm>
              <a:off x="927526" y="1635232"/>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and</a:t>
              </a:r>
            </a:p>
          </p:txBody>
        </p:sp>
        <p:sp>
          <p:nvSpPr>
            <p:cNvPr id="444" name="tx444"/>
            <p:cNvSpPr/>
            <p:nvPr/>
          </p:nvSpPr>
          <p:spPr>
            <a:xfrm>
              <a:off x="1149908" y="1635232"/>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Barbuda</a:t>
              </a:r>
            </a:p>
          </p:txBody>
        </p:sp>
        <p:sp>
          <p:nvSpPr>
            <p:cNvPr id="445" name="tx445"/>
            <p:cNvSpPr/>
            <p:nvPr/>
          </p:nvSpPr>
          <p:spPr>
            <a:xfrm>
              <a:off x="1149999" y="1479471"/>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Uruguay</a:t>
              </a:r>
            </a:p>
          </p:txBody>
        </p:sp>
        <p:sp>
          <p:nvSpPr>
            <p:cNvPr id="446" name="tx446"/>
            <p:cNvSpPr/>
            <p:nvPr/>
          </p:nvSpPr>
          <p:spPr>
            <a:xfrm>
              <a:off x="997478" y="1323711"/>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El</a:t>
              </a:r>
            </a:p>
          </p:txBody>
        </p:sp>
        <p:sp>
          <p:nvSpPr>
            <p:cNvPr id="447" name="tx447"/>
            <p:cNvSpPr/>
            <p:nvPr/>
          </p:nvSpPr>
          <p:spPr>
            <a:xfrm>
              <a:off x="1130889" y="1323711"/>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Salvador</a:t>
              </a:r>
            </a:p>
          </p:txBody>
        </p:sp>
        <p:sp>
          <p:nvSpPr>
            <p:cNvPr id="448" name="tx448"/>
            <p:cNvSpPr/>
            <p:nvPr/>
          </p:nvSpPr>
          <p:spPr>
            <a:xfrm>
              <a:off x="1022989" y="1167951"/>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Costa</a:t>
              </a:r>
            </a:p>
          </p:txBody>
        </p:sp>
        <p:sp>
          <p:nvSpPr>
            <p:cNvPr id="449" name="tx449"/>
            <p:cNvSpPr/>
            <p:nvPr/>
          </p:nvSpPr>
          <p:spPr>
            <a:xfrm>
              <a:off x="1353271" y="1167951"/>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Rica</a:t>
              </a:r>
            </a:p>
          </p:txBody>
        </p:sp>
        <p:sp>
          <p:nvSpPr>
            <p:cNvPr id="450" name="tx450"/>
            <p:cNvSpPr/>
            <p:nvPr/>
          </p:nvSpPr>
          <p:spPr>
            <a:xfrm>
              <a:off x="1063131" y="1012190"/>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St</a:t>
              </a:r>
            </a:p>
          </p:txBody>
        </p:sp>
        <p:sp>
          <p:nvSpPr>
            <p:cNvPr id="451" name="tx451"/>
            <p:cNvSpPr/>
            <p:nvPr/>
          </p:nvSpPr>
          <p:spPr>
            <a:xfrm>
              <a:off x="1202852" y="1012190"/>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Vincent</a:t>
              </a:r>
            </a:p>
          </p:txBody>
        </p:sp>
        <p:sp>
          <p:nvSpPr>
            <p:cNvPr id="452" name="tx452"/>
            <p:cNvSpPr/>
            <p:nvPr/>
          </p:nvSpPr>
          <p:spPr>
            <a:xfrm>
              <a:off x="1181729" y="856430"/>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70AD47">
                      <a:alpha val="100000"/>
                    </a:srgbClr>
                  </a:solidFill>
                  <a:latin typeface="Arial"/>
                  <a:cs typeface="Arial"/>
                </a:rPr>
                <a:t>Guyana</a:t>
              </a:r>
            </a:p>
          </p:txBody>
        </p:sp>
        <p:sp>
          <p:nvSpPr>
            <p:cNvPr id="453" name="tx453"/>
            <p:cNvSpPr/>
            <p:nvPr/>
          </p:nvSpPr>
          <p:spPr>
            <a:xfrm>
              <a:off x="1308739" y="700669"/>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1CABE2">
                      <a:alpha val="100000"/>
                    </a:srgbClr>
                  </a:solidFill>
                  <a:latin typeface="Arial"/>
                  <a:cs typeface="Arial"/>
                </a:rPr>
                <a:t>Cuba</a:t>
              </a:r>
            </a:p>
          </p:txBody>
        </p:sp>
        <p:sp>
          <p:nvSpPr>
            <p:cNvPr id="454" name="tx454"/>
            <p:cNvSpPr/>
            <p:nvPr/>
          </p:nvSpPr>
          <p:spPr>
            <a:xfrm>
              <a:off x="1914125"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5" name="tx455"/>
            <p:cNvSpPr/>
            <p:nvPr/>
          </p:nvSpPr>
          <p:spPr>
            <a:xfrm>
              <a:off x="338614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456" name="tx456"/>
            <p:cNvSpPr/>
            <p:nvPr/>
          </p:nvSpPr>
          <p:spPr>
            <a:xfrm>
              <a:off x="4889263"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457" name="tx457"/>
            <p:cNvSpPr/>
            <p:nvPr/>
          </p:nvSpPr>
          <p:spPr>
            <a:xfrm>
              <a:off x="639237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58" name="tx458"/>
            <p:cNvSpPr/>
            <p:nvPr/>
          </p:nvSpPr>
          <p:spPr>
            <a:xfrm>
              <a:off x="7864401"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9" name="tx459"/>
            <p:cNvSpPr/>
            <p:nvPr/>
          </p:nvSpPr>
          <p:spPr>
            <a:xfrm>
              <a:off x="4520394"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60" name="pt460"/>
            <p:cNvSpPr/>
            <p:nvPr/>
          </p:nvSpPr>
          <p:spPr>
            <a:xfrm>
              <a:off x="8531636" y="2981125"/>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61" name="pt461"/>
            <p:cNvSpPr/>
            <p:nvPr/>
          </p:nvSpPr>
          <p:spPr>
            <a:xfrm>
              <a:off x="8531636" y="3200581"/>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62" name="pt462"/>
            <p:cNvSpPr/>
            <p:nvPr/>
          </p:nvSpPr>
          <p:spPr>
            <a:xfrm>
              <a:off x="8531636" y="3420037"/>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63" name="tx46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64" name="tx46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65" name="tx46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66" name="tx466"/>
            <p:cNvSpPr/>
            <p:nvPr/>
          </p:nvSpPr>
          <p:spPr>
            <a:xfrm>
              <a:off x="1644592" y="435349"/>
              <a:ext cx="34888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LACR, 2019-2025</a:t>
              </a:r>
            </a:p>
          </p:txBody>
        </p:sp>
        <p:sp>
          <p:nvSpPr>
            <p:cNvPr id="467" name="tx46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68" name="tx46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469" name="tx46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470" name="tx47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4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MCV1 coverage across years 2019 to 2025 (grey bars), and coverage in specific years (dots), by country. The chart can be used for assessing recovery to pre-pandemic levels and progress beyond 2019.
In 2024, 17 (out of 33) countries had lower coverage than in 2019.
In 2025, 13 countries had lower MCV1 coverage than in 2024.
In 2025, 20 countries had lower coverage than in 2019.</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MCV1 coverage in countries in LACR from lowest to highest coverage, and the rank of the top 10 countries with the most unvaccinated children, based on absolute numbers.
In 2025, MCV1 coverage ranged from 53% in Venezuela to 99% in Cuba, Guyana, and St Vincent.
18 out of 33 (55%) countries had coverage of at least 90%.
Brazil had MCV1 coverage of 90% and the highest absolute number of unvaccinated children in the region, followed by Mexico.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Venezuela and Haiti had the lowest MCV1 coverage, while Brazil and Mexico had the highest number of unvaccinated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81165" y="2261302"/>
              <a:ext cx="1579364" cy="1532878"/>
            </a:xfrm>
            <a:custGeom>
              <a:avLst/>
              <a:pathLst>
                <a:path w="1579364" h="1532878">
                  <a:moveTo>
                    <a:pt x="409464" y="1532878"/>
                  </a:moveTo>
                  <a:lnTo>
                    <a:pt x="465174" y="1512117"/>
                  </a:lnTo>
                  <a:lnTo>
                    <a:pt x="520883" y="1491355"/>
                  </a:lnTo>
                  <a:lnTo>
                    <a:pt x="576593" y="1470594"/>
                  </a:lnTo>
                  <a:lnTo>
                    <a:pt x="632302" y="1449832"/>
                  </a:lnTo>
                  <a:lnTo>
                    <a:pt x="688012" y="1429070"/>
                  </a:lnTo>
                  <a:lnTo>
                    <a:pt x="743721" y="1408309"/>
                  </a:lnTo>
                  <a:lnTo>
                    <a:pt x="799431" y="1387547"/>
                  </a:lnTo>
                  <a:lnTo>
                    <a:pt x="855140" y="1366786"/>
                  </a:lnTo>
                  <a:lnTo>
                    <a:pt x="910850" y="1346024"/>
                  </a:lnTo>
                  <a:lnTo>
                    <a:pt x="966559" y="1325262"/>
                  </a:lnTo>
                  <a:lnTo>
                    <a:pt x="1022269" y="1304501"/>
                  </a:lnTo>
                  <a:lnTo>
                    <a:pt x="1077978" y="1283739"/>
                  </a:lnTo>
                  <a:lnTo>
                    <a:pt x="1133688" y="1262978"/>
                  </a:lnTo>
                  <a:lnTo>
                    <a:pt x="1189397" y="1242216"/>
                  </a:lnTo>
                  <a:lnTo>
                    <a:pt x="1245107" y="1221454"/>
                  </a:lnTo>
                  <a:lnTo>
                    <a:pt x="1300816" y="1200693"/>
                  </a:lnTo>
                  <a:lnTo>
                    <a:pt x="1356526" y="1179931"/>
                  </a:lnTo>
                  <a:lnTo>
                    <a:pt x="1412235" y="1159170"/>
                  </a:lnTo>
                  <a:lnTo>
                    <a:pt x="1467945" y="1138408"/>
                  </a:lnTo>
                  <a:lnTo>
                    <a:pt x="1523654" y="1117646"/>
                  </a:lnTo>
                  <a:lnTo>
                    <a:pt x="1579364" y="1096885"/>
                  </a:lnTo>
                  <a:lnTo>
                    <a:pt x="1558001" y="1042466"/>
                  </a:lnTo>
                  <a:lnTo>
                    <a:pt x="1534764" y="988820"/>
                  </a:lnTo>
                  <a:lnTo>
                    <a:pt x="1509680" y="936012"/>
                  </a:lnTo>
                  <a:lnTo>
                    <a:pt x="1482780" y="884107"/>
                  </a:lnTo>
                  <a:lnTo>
                    <a:pt x="1454096" y="833165"/>
                  </a:lnTo>
                  <a:lnTo>
                    <a:pt x="1423663" y="783249"/>
                  </a:lnTo>
                  <a:lnTo>
                    <a:pt x="1391517" y="734418"/>
                  </a:lnTo>
                  <a:lnTo>
                    <a:pt x="1357696" y="686731"/>
                  </a:lnTo>
                  <a:lnTo>
                    <a:pt x="1322243" y="640246"/>
                  </a:lnTo>
                  <a:lnTo>
                    <a:pt x="1285198" y="595019"/>
                  </a:lnTo>
                  <a:lnTo>
                    <a:pt x="1246607" y="551104"/>
                  </a:lnTo>
                  <a:lnTo>
                    <a:pt x="1206516" y="508553"/>
                  </a:lnTo>
                  <a:lnTo>
                    <a:pt x="1164974" y="467418"/>
                  </a:lnTo>
                  <a:lnTo>
                    <a:pt x="1122030" y="427749"/>
                  </a:lnTo>
                  <a:lnTo>
                    <a:pt x="1077737" y="389593"/>
                  </a:lnTo>
                  <a:lnTo>
                    <a:pt x="1032146" y="352996"/>
                  </a:lnTo>
                  <a:lnTo>
                    <a:pt x="985314" y="318002"/>
                  </a:lnTo>
                  <a:lnTo>
                    <a:pt x="937297" y="284653"/>
                  </a:lnTo>
                  <a:lnTo>
                    <a:pt x="888152" y="252990"/>
                  </a:lnTo>
                  <a:lnTo>
                    <a:pt x="837938" y="223050"/>
                  </a:lnTo>
                  <a:lnTo>
                    <a:pt x="786716" y="194869"/>
                  </a:lnTo>
                  <a:lnTo>
                    <a:pt x="734547" y="168482"/>
                  </a:lnTo>
                  <a:lnTo>
                    <a:pt x="681495" y="143920"/>
                  </a:lnTo>
                  <a:lnTo>
                    <a:pt x="627623" y="121213"/>
                  </a:lnTo>
                  <a:lnTo>
                    <a:pt x="572996" y="100387"/>
                  </a:lnTo>
                  <a:lnTo>
                    <a:pt x="517680" y="81469"/>
                  </a:lnTo>
                  <a:lnTo>
                    <a:pt x="461740" y="64480"/>
                  </a:lnTo>
                  <a:lnTo>
                    <a:pt x="405245" y="49442"/>
                  </a:lnTo>
                  <a:lnTo>
                    <a:pt x="348263" y="36372"/>
                  </a:lnTo>
                  <a:lnTo>
                    <a:pt x="290862" y="25286"/>
                  </a:lnTo>
                  <a:lnTo>
                    <a:pt x="233110" y="16198"/>
                  </a:lnTo>
                  <a:lnTo>
                    <a:pt x="175078" y="9117"/>
                  </a:lnTo>
                  <a:lnTo>
                    <a:pt x="116836" y="4054"/>
                  </a:lnTo>
                  <a:lnTo>
                    <a:pt x="58453" y="1013"/>
                  </a:lnTo>
                  <a:lnTo>
                    <a:pt x="0" y="0"/>
                  </a:lnTo>
                  <a:lnTo>
                    <a:pt x="0" y="59452"/>
                  </a:lnTo>
                  <a:lnTo>
                    <a:pt x="0" y="118904"/>
                  </a:lnTo>
                  <a:lnTo>
                    <a:pt x="0" y="178357"/>
                  </a:lnTo>
                  <a:lnTo>
                    <a:pt x="0" y="237809"/>
                  </a:lnTo>
                  <a:lnTo>
                    <a:pt x="0" y="297262"/>
                  </a:lnTo>
                  <a:lnTo>
                    <a:pt x="0" y="356714"/>
                  </a:lnTo>
                  <a:lnTo>
                    <a:pt x="0" y="416167"/>
                  </a:lnTo>
                  <a:lnTo>
                    <a:pt x="0" y="475619"/>
                  </a:lnTo>
                  <a:lnTo>
                    <a:pt x="0" y="535071"/>
                  </a:lnTo>
                  <a:lnTo>
                    <a:pt x="0" y="594524"/>
                  </a:lnTo>
                  <a:lnTo>
                    <a:pt x="0" y="653976"/>
                  </a:lnTo>
                  <a:lnTo>
                    <a:pt x="0" y="713429"/>
                  </a:lnTo>
                  <a:lnTo>
                    <a:pt x="0" y="772881"/>
                  </a:lnTo>
                  <a:lnTo>
                    <a:pt x="0" y="832334"/>
                  </a:lnTo>
                  <a:lnTo>
                    <a:pt x="0" y="891786"/>
                  </a:lnTo>
                  <a:lnTo>
                    <a:pt x="0" y="951239"/>
                  </a:lnTo>
                  <a:lnTo>
                    <a:pt x="0" y="1010691"/>
                  </a:lnTo>
                  <a:lnTo>
                    <a:pt x="0" y="1070143"/>
                  </a:lnTo>
                  <a:lnTo>
                    <a:pt x="0" y="1129596"/>
                  </a:lnTo>
                  <a:lnTo>
                    <a:pt x="0" y="1189048"/>
                  </a:lnTo>
                  <a:lnTo>
                    <a:pt x="0" y="1248501"/>
                  </a:lnTo>
                  <a:lnTo>
                    <a:pt x="58767" y="1252471"/>
                  </a:lnTo>
                  <a:lnTo>
                    <a:pt x="116467" y="1264308"/>
                  </a:lnTo>
                  <a:lnTo>
                    <a:pt x="172051" y="1283797"/>
                  </a:lnTo>
                  <a:lnTo>
                    <a:pt x="224508" y="1310585"/>
                  </a:lnTo>
                  <a:lnTo>
                    <a:pt x="272887" y="1344185"/>
                  </a:lnTo>
                  <a:lnTo>
                    <a:pt x="316307" y="1383985"/>
                  </a:lnTo>
                  <a:lnTo>
                    <a:pt x="353980" y="1429263"/>
                  </a:lnTo>
                  <a:lnTo>
                    <a:pt x="385222" y="1479197"/>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685840" y="3358187"/>
              <a:ext cx="1380565" cy="1796811"/>
            </a:xfrm>
            <a:custGeom>
              <a:avLst/>
              <a:pathLst>
                <a:path w="1380565" h="1796811">
                  <a:moveTo>
                    <a:pt x="0" y="901833"/>
                  </a:moveTo>
                  <a:lnTo>
                    <a:pt x="41452" y="944451"/>
                  </a:lnTo>
                  <a:lnTo>
                    <a:pt x="82904" y="987069"/>
                  </a:lnTo>
                  <a:lnTo>
                    <a:pt x="124357" y="1029687"/>
                  </a:lnTo>
                  <a:lnTo>
                    <a:pt x="165809" y="1072305"/>
                  </a:lnTo>
                  <a:lnTo>
                    <a:pt x="207261" y="1114923"/>
                  </a:lnTo>
                  <a:lnTo>
                    <a:pt x="248714" y="1157541"/>
                  </a:lnTo>
                  <a:lnTo>
                    <a:pt x="290166" y="1200159"/>
                  </a:lnTo>
                  <a:lnTo>
                    <a:pt x="331618" y="1242777"/>
                  </a:lnTo>
                  <a:lnTo>
                    <a:pt x="373071" y="1285395"/>
                  </a:lnTo>
                  <a:lnTo>
                    <a:pt x="414523" y="1328013"/>
                  </a:lnTo>
                  <a:lnTo>
                    <a:pt x="455976" y="1370631"/>
                  </a:lnTo>
                  <a:lnTo>
                    <a:pt x="497428" y="1413249"/>
                  </a:lnTo>
                  <a:lnTo>
                    <a:pt x="538880" y="1455867"/>
                  </a:lnTo>
                  <a:lnTo>
                    <a:pt x="580333" y="1498485"/>
                  </a:lnTo>
                  <a:lnTo>
                    <a:pt x="621785" y="1541103"/>
                  </a:lnTo>
                  <a:lnTo>
                    <a:pt x="663237" y="1583721"/>
                  </a:lnTo>
                  <a:lnTo>
                    <a:pt x="704690" y="1626339"/>
                  </a:lnTo>
                  <a:lnTo>
                    <a:pt x="746142" y="1668957"/>
                  </a:lnTo>
                  <a:lnTo>
                    <a:pt x="787594" y="1711575"/>
                  </a:lnTo>
                  <a:lnTo>
                    <a:pt x="829047" y="1754193"/>
                  </a:lnTo>
                  <a:lnTo>
                    <a:pt x="870499" y="1796811"/>
                  </a:lnTo>
                  <a:lnTo>
                    <a:pt x="910891" y="1756165"/>
                  </a:lnTo>
                  <a:lnTo>
                    <a:pt x="949879" y="1714169"/>
                  </a:lnTo>
                  <a:lnTo>
                    <a:pt x="987416" y="1670872"/>
                  </a:lnTo>
                  <a:lnTo>
                    <a:pt x="1023459" y="1626324"/>
                  </a:lnTo>
                  <a:lnTo>
                    <a:pt x="1057967" y="1580577"/>
                  </a:lnTo>
                  <a:lnTo>
                    <a:pt x="1090901" y="1533683"/>
                  </a:lnTo>
                  <a:lnTo>
                    <a:pt x="1122221" y="1485696"/>
                  </a:lnTo>
                  <a:lnTo>
                    <a:pt x="1151892" y="1436673"/>
                  </a:lnTo>
                  <a:lnTo>
                    <a:pt x="1179879" y="1386669"/>
                  </a:lnTo>
                  <a:lnTo>
                    <a:pt x="1206151" y="1335743"/>
                  </a:lnTo>
                  <a:lnTo>
                    <a:pt x="1230676" y="1283954"/>
                  </a:lnTo>
                  <a:lnTo>
                    <a:pt x="1253426" y="1231360"/>
                  </a:lnTo>
                  <a:lnTo>
                    <a:pt x="1274375" y="1178024"/>
                  </a:lnTo>
                  <a:lnTo>
                    <a:pt x="1293499" y="1124006"/>
                  </a:lnTo>
                  <a:lnTo>
                    <a:pt x="1310776" y="1069369"/>
                  </a:lnTo>
                  <a:lnTo>
                    <a:pt x="1326186" y="1014177"/>
                  </a:lnTo>
                  <a:lnTo>
                    <a:pt x="1339710" y="958493"/>
                  </a:lnTo>
                  <a:lnTo>
                    <a:pt x="1351334" y="902381"/>
                  </a:lnTo>
                  <a:lnTo>
                    <a:pt x="1361044" y="845906"/>
                  </a:lnTo>
                  <a:lnTo>
                    <a:pt x="1368828" y="789134"/>
                  </a:lnTo>
                  <a:lnTo>
                    <a:pt x="1374678" y="732131"/>
                  </a:lnTo>
                  <a:lnTo>
                    <a:pt x="1378587" y="674961"/>
                  </a:lnTo>
                  <a:lnTo>
                    <a:pt x="1380550" y="617691"/>
                  </a:lnTo>
                  <a:lnTo>
                    <a:pt x="1380565" y="560388"/>
                  </a:lnTo>
                  <a:lnTo>
                    <a:pt x="1378633" y="503118"/>
                  </a:lnTo>
                  <a:lnTo>
                    <a:pt x="1374754" y="445946"/>
                  </a:lnTo>
                  <a:lnTo>
                    <a:pt x="1368935" y="388939"/>
                  </a:lnTo>
                  <a:lnTo>
                    <a:pt x="1361181" y="332163"/>
                  </a:lnTo>
                  <a:lnTo>
                    <a:pt x="1351501" y="275683"/>
                  </a:lnTo>
                  <a:lnTo>
                    <a:pt x="1339907" y="219565"/>
                  </a:lnTo>
                  <a:lnTo>
                    <a:pt x="1326412" y="163874"/>
                  </a:lnTo>
                  <a:lnTo>
                    <a:pt x="1311032" y="108673"/>
                  </a:lnTo>
                  <a:lnTo>
                    <a:pt x="1293784" y="54027"/>
                  </a:lnTo>
                  <a:lnTo>
                    <a:pt x="1274689" y="0"/>
                  </a:lnTo>
                  <a:lnTo>
                    <a:pt x="1218979" y="20761"/>
                  </a:lnTo>
                  <a:lnTo>
                    <a:pt x="1163270" y="41523"/>
                  </a:lnTo>
                  <a:lnTo>
                    <a:pt x="1107560" y="62284"/>
                  </a:lnTo>
                  <a:lnTo>
                    <a:pt x="1051851" y="83046"/>
                  </a:lnTo>
                  <a:lnTo>
                    <a:pt x="996141" y="103808"/>
                  </a:lnTo>
                  <a:lnTo>
                    <a:pt x="940432" y="124569"/>
                  </a:lnTo>
                  <a:lnTo>
                    <a:pt x="884722" y="145331"/>
                  </a:lnTo>
                  <a:lnTo>
                    <a:pt x="829013" y="166092"/>
                  </a:lnTo>
                  <a:lnTo>
                    <a:pt x="773303" y="186854"/>
                  </a:lnTo>
                  <a:lnTo>
                    <a:pt x="717594" y="207616"/>
                  </a:lnTo>
                  <a:lnTo>
                    <a:pt x="661884" y="228377"/>
                  </a:lnTo>
                  <a:lnTo>
                    <a:pt x="606175" y="249139"/>
                  </a:lnTo>
                  <a:lnTo>
                    <a:pt x="550465" y="269900"/>
                  </a:lnTo>
                  <a:lnTo>
                    <a:pt x="494756" y="290662"/>
                  </a:lnTo>
                  <a:lnTo>
                    <a:pt x="439046" y="311424"/>
                  </a:lnTo>
                  <a:lnTo>
                    <a:pt x="383337" y="332185"/>
                  </a:lnTo>
                  <a:lnTo>
                    <a:pt x="327627" y="352947"/>
                  </a:lnTo>
                  <a:lnTo>
                    <a:pt x="271918" y="373708"/>
                  </a:lnTo>
                  <a:lnTo>
                    <a:pt x="216208" y="394470"/>
                  </a:lnTo>
                  <a:lnTo>
                    <a:pt x="160499" y="415232"/>
                  </a:lnTo>
                  <a:lnTo>
                    <a:pt x="104789" y="435993"/>
                  </a:lnTo>
                  <a:lnTo>
                    <a:pt x="122496" y="496545"/>
                  </a:lnTo>
                  <a:lnTo>
                    <a:pt x="131298" y="559016"/>
                  </a:lnTo>
                  <a:lnTo>
                    <a:pt x="131013" y="622103"/>
                  </a:lnTo>
                  <a:lnTo>
                    <a:pt x="121647" y="684491"/>
                  </a:lnTo>
                  <a:lnTo>
                    <a:pt x="103394" y="744881"/>
                  </a:lnTo>
                  <a:lnTo>
                    <a:pt x="76636" y="802013"/>
                  </a:lnTo>
                  <a:lnTo>
                    <a:pt x="41930" y="854696"/>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029778" y="4260021"/>
              <a:ext cx="1526562" cy="1372193"/>
            </a:xfrm>
            <a:custGeom>
              <a:avLst/>
              <a:pathLst>
                <a:path w="1526562" h="1372193">
                  <a:moveTo>
                    <a:pt x="260287" y="114131"/>
                  </a:moveTo>
                  <a:lnTo>
                    <a:pt x="247892" y="172277"/>
                  </a:lnTo>
                  <a:lnTo>
                    <a:pt x="235497" y="230423"/>
                  </a:lnTo>
                  <a:lnTo>
                    <a:pt x="223103" y="288569"/>
                  </a:lnTo>
                  <a:lnTo>
                    <a:pt x="210708" y="346715"/>
                  </a:lnTo>
                  <a:lnTo>
                    <a:pt x="198314" y="404861"/>
                  </a:lnTo>
                  <a:lnTo>
                    <a:pt x="185919" y="463007"/>
                  </a:lnTo>
                  <a:lnTo>
                    <a:pt x="173524" y="521153"/>
                  </a:lnTo>
                  <a:lnTo>
                    <a:pt x="161130" y="579299"/>
                  </a:lnTo>
                  <a:lnTo>
                    <a:pt x="148735" y="637446"/>
                  </a:lnTo>
                  <a:lnTo>
                    <a:pt x="136340" y="695592"/>
                  </a:lnTo>
                  <a:lnTo>
                    <a:pt x="123946" y="753738"/>
                  </a:lnTo>
                  <a:lnTo>
                    <a:pt x="111551" y="811884"/>
                  </a:lnTo>
                  <a:lnTo>
                    <a:pt x="99157" y="870030"/>
                  </a:lnTo>
                  <a:lnTo>
                    <a:pt x="86762" y="928176"/>
                  </a:lnTo>
                  <a:lnTo>
                    <a:pt x="74367" y="986322"/>
                  </a:lnTo>
                  <a:lnTo>
                    <a:pt x="61973" y="1044468"/>
                  </a:lnTo>
                  <a:lnTo>
                    <a:pt x="49578" y="1102614"/>
                  </a:lnTo>
                  <a:lnTo>
                    <a:pt x="37183" y="1160760"/>
                  </a:lnTo>
                  <a:lnTo>
                    <a:pt x="24789" y="1218906"/>
                  </a:lnTo>
                  <a:lnTo>
                    <a:pt x="12394" y="1277052"/>
                  </a:lnTo>
                  <a:lnTo>
                    <a:pt x="0" y="1335198"/>
                  </a:lnTo>
                  <a:lnTo>
                    <a:pt x="55984" y="1346145"/>
                  </a:lnTo>
                  <a:lnTo>
                    <a:pt x="112308" y="1355191"/>
                  </a:lnTo>
                  <a:lnTo>
                    <a:pt x="168905" y="1362326"/>
                  </a:lnTo>
                  <a:lnTo>
                    <a:pt x="225711" y="1367542"/>
                  </a:lnTo>
                  <a:lnTo>
                    <a:pt x="282661" y="1370832"/>
                  </a:lnTo>
                  <a:lnTo>
                    <a:pt x="339690" y="1372193"/>
                  </a:lnTo>
                  <a:lnTo>
                    <a:pt x="396732" y="1371624"/>
                  </a:lnTo>
                  <a:lnTo>
                    <a:pt x="453723" y="1369124"/>
                  </a:lnTo>
                  <a:lnTo>
                    <a:pt x="510596" y="1364698"/>
                  </a:lnTo>
                  <a:lnTo>
                    <a:pt x="567286" y="1358349"/>
                  </a:lnTo>
                  <a:lnTo>
                    <a:pt x="623730" y="1350086"/>
                  </a:lnTo>
                  <a:lnTo>
                    <a:pt x="679861" y="1339917"/>
                  </a:lnTo>
                  <a:lnTo>
                    <a:pt x="735616" y="1327854"/>
                  </a:lnTo>
                  <a:lnTo>
                    <a:pt x="790931" y="1313912"/>
                  </a:lnTo>
                  <a:lnTo>
                    <a:pt x="845743" y="1298106"/>
                  </a:lnTo>
                  <a:lnTo>
                    <a:pt x="899988" y="1280454"/>
                  </a:lnTo>
                  <a:lnTo>
                    <a:pt x="953605" y="1260976"/>
                  </a:lnTo>
                  <a:lnTo>
                    <a:pt x="1006532" y="1239695"/>
                  </a:lnTo>
                  <a:lnTo>
                    <a:pt x="1058709" y="1216636"/>
                  </a:lnTo>
                  <a:lnTo>
                    <a:pt x="1110075" y="1191823"/>
                  </a:lnTo>
                  <a:lnTo>
                    <a:pt x="1160572" y="1165287"/>
                  </a:lnTo>
                  <a:lnTo>
                    <a:pt x="1210143" y="1137057"/>
                  </a:lnTo>
                  <a:lnTo>
                    <a:pt x="1258729" y="1107166"/>
                  </a:lnTo>
                  <a:lnTo>
                    <a:pt x="1306277" y="1075648"/>
                  </a:lnTo>
                  <a:lnTo>
                    <a:pt x="1352730" y="1042539"/>
                  </a:lnTo>
                  <a:lnTo>
                    <a:pt x="1398037" y="1007877"/>
                  </a:lnTo>
                  <a:lnTo>
                    <a:pt x="1442144" y="971701"/>
                  </a:lnTo>
                  <a:lnTo>
                    <a:pt x="1485002" y="934054"/>
                  </a:lnTo>
                  <a:lnTo>
                    <a:pt x="1526562" y="894978"/>
                  </a:lnTo>
                  <a:lnTo>
                    <a:pt x="1485109" y="852360"/>
                  </a:lnTo>
                  <a:lnTo>
                    <a:pt x="1443657" y="809742"/>
                  </a:lnTo>
                  <a:lnTo>
                    <a:pt x="1402205" y="767124"/>
                  </a:lnTo>
                  <a:lnTo>
                    <a:pt x="1360752" y="724506"/>
                  </a:lnTo>
                  <a:lnTo>
                    <a:pt x="1319300" y="681888"/>
                  </a:lnTo>
                  <a:lnTo>
                    <a:pt x="1277848" y="639270"/>
                  </a:lnTo>
                  <a:lnTo>
                    <a:pt x="1236395" y="596652"/>
                  </a:lnTo>
                  <a:lnTo>
                    <a:pt x="1194943" y="554034"/>
                  </a:lnTo>
                  <a:lnTo>
                    <a:pt x="1153490" y="511416"/>
                  </a:lnTo>
                  <a:lnTo>
                    <a:pt x="1112038" y="468798"/>
                  </a:lnTo>
                  <a:lnTo>
                    <a:pt x="1070586" y="426180"/>
                  </a:lnTo>
                  <a:lnTo>
                    <a:pt x="1029133" y="383562"/>
                  </a:lnTo>
                  <a:lnTo>
                    <a:pt x="987681" y="340944"/>
                  </a:lnTo>
                  <a:lnTo>
                    <a:pt x="946229" y="298326"/>
                  </a:lnTo>
                  <a:lnTo>
                    <a:pt x="904776" y="255708"/>
                  </a:lnTo>
                  <a:lnTo>
                    <a:pt x="863324" y="213090"/>
                  </a:lnTo>
                  <a:lnTo>
                    <a:pt x="821872" y="170472"/>
                  </a:lnTo>
                  <a:lnTo>
                    <a:pt x="780419" y="127854"/>
                  </a:lnTo>
                  <a:lnTo>
                    <a:pt x="738967" y="85236"/>
                  </a:lnTo>
                  <a:lnTo>
                    <a:pt x="697514" y="42618"/>
                  </a:lnTo>
                  <a:lnTo>
                    <a:pt x="656062" y="0"/>
                  </a:lnTo>
                  <a:lnTo>
                    <a:pt x="609292" y="39507"/>
                  </a:lnTo>
                  <a:lnTo>
                    <a:pt x="557459" y="72091"/>
                  </a:lnTo>
                  <a:lnTo>
                    <a:pt x="501581" y="97110"/>
                  </a:lnTo>
                  <a:lnTo>
                    <a:pt x="442755" y="114074"/>
                  </a:lnTo>
                  <a:lnTo>
                    <a:pt x="382135" y="122649"/>
                  </a:lnTo>
                  <a:lnTo>
                    <a:pt x="320912" y="122669"/>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338021" y="4290009"/>
              <a:ext cx="952043" cy="1305210"/>
            </a:xfrm>
            <a:custGeom>
              <a:avLst/>
              <a:pathLst>
                <a:path w="952043" h="1305210">
                  <a:moveTo>
                    <a:pt x="772699" y="0"/>
                  </a:moveTo>
                  <a:lnTo>
                    <a:pt x="735904" y="46698"/>
                  </a:lnTo>
                  <a:lnTo>
                    <a:pt x="699109" y="93396"/>
                  </a:lnTo>
                  <a:lnTo>
                    <a:pt x="662313" y="140094"/>
                  </a:lnTo>
                  <a:lnTo>
                    <a:pt x="625518" y="186792"/>
                  </a:lnTo>
                  <a:lnTo>
                    <a:pt x="588723" y="233490"/>
                  </a:lnTo>
                  <a:lnTo>
                    <a:pt x="551928" y="280188"/>
                  </a:lnTo>
                  <a:lnTo>
                    <a:pt x="515133" y="326886"/>
                  </a:lnTo>
                  <a:lnTo>
                    <a:pt x="478337" y="373584"/>
                  </a:lnTo>
                  <a:lnTo>
                    <a:pt x="441542" y="420282"/>
                  </a:lnTo>
                  <a:lnTo>
                    <a:pt x="404747" y="466980"/>
                  </a:lnTo>
                  <a:lnTo>
                    <a:pt x="367952" y="513678"/>
                  </a:lnTo>
                  <a:lnTo>
                    <a:pt x="331156" y="560376"/>
                  </a:lnTo>
                  <a:lnTo>
                    <a:pt x="294361" y="607074"/>
                  </a:lnTo>
                  <a:lnTo>
                    <a:pt x="257566" y="653772"/>
                  </a:lnTo>
                  <a:lnTo>
                    <a:pt x="220771" y="700470"/>
                  </a:lnTo>
                  <a:lnTo>
                    <a:pt x="183976" y="747168"/>
                  </a:lnTo>
                  <a:lnTo>
                    <a:pt x="147180" y="793866"/>
                  </a:lnTo>
                  <a:lnTo>
                    <a:pt x="110385" y="840564"/>
                  </a:lnTo>
                  <a:lnTo>
                    <a:pt x="73590" y="887262"/>
                  </a:lnTo>
                  <a:lnTo>
                    <a:pt x="36795" y="933960"/>
                  </a:lnTo>
                  <a:lnTo>
                    <a:pt x="0" y="980658"/>
                  </a:lnTo>
                  <a:lnTo>
                    <a:pt x="47208" y="1016528"/>
                  </a:lnTo>
                  <a:lnTo>
                    <a:pt x="95649" y="1050715"/>
                  </a:lnTo>
                  <a:lnTo>
                    <a:pt x="145262" y="1083177"/>
                  </a:lnTo>
                  <a:lnTo>
                    <a:pt x="195987" y="1113875"/>
                  </a:lnTo>
                  <a:lnTo>
                    <a:pt x="247759" y="1142769"/>
                  </a:lnTo>
                  <a:lnTo>
                    <a:pt x="300516" y="1169824"/>
                  </a:lnTo>
                  <a:lnTo>
                    <a:pt x="354192" y="1195007"/>
                  </a:lnTo>
                  <a:lnTo>
                    <a:pt x="408720" y="1218287"/>
                  </a:lnTo>
                  <a:lnTo>
                    <a:pt x="464034" y="1239635"/>
                  </a:lnTo>
                  <a:lnTo>
                    <a:pt x="520064" y="1259023"/>
                  </a:lnTo>
                  <a:lnTo>
                    <a:pt x="576741" y="1276430"/>
                  </a:lnTo>
                  <a:lnTo>
                    <a:pt x="633996" y="1291832"/>
                  </a:lnTo>
                  <a:lnTo>
                    <a:pt x="691756" y="1305210"/>
                  </a:lnTo>
                  <a:lnTo>
                    <a:pt x="704151" y="1247064"/>
                  </a:lnTo>
                  <a:lnTo>
                    <a:pt x="716545" y="1188918"/>
                  </a:lnTo>
                  <a:lnTo>
                    <a:pt x="728940" y="1130772"/>
                  </a:lnTo>
                  <a:lnTo>
                    <a:pt x="741335" y="1072626"/>
                  </a:lnTo>
                  <a:lnTo>
                    <a:pt x="753729" y="1014480"/>
                  </a:lnTo>
                  <a:lnTo>
                    <a:pt x="766124" y="956334"/>
                  </a:lnTo>
                  <a:lnTo>
                    <a:pt x="778519" y="898188"/>
                  </a:lnTo>
                  <a:lnTo>
                    <a:pt x="790913" y="840042"/>
                  </a:lnTo>
                  <a:lnTo>
                    <a:pt x="803308" y="781896"/>
                  </a:lnTo>
                  <a:lnTo>
                    <a:pt x="815702" y="723750"/>
                  </a:lnTo>
                  <a:lnTo>
                    <a:pt x="828097" y="665603"/>
                  </a:lnTo>
                  <a:lnTo>
                    <a:pt x="840492" y="607457"/>
                  </a:lnTo>
                  <a:lnTo>
                    <a:pt x="852886" y="549311"/>
                  </a:lnTo>
                  <a:lnTo>
                    <a:pt x="865281" y="491165"/>
                  </a:lnTo>
                  <a:lnTo>
                    <a:pt x="877676" y="433019"/>
                  </a:lnTo>
                  <a:lnTo>
                    <a:pt x="890070" y="374873"/>
                  </a:lnTo>
                  <a:lnTo>
                    <a:pt x="902465" y="316727"/>
                  </a:lnTo>
                  <a:lnTo>
                    <a:pt x="914859" y="258581"/>
                  </a:lnTo>
                  <a:lnTo>
                    <a:pt x="927254" y="200435"/>
                  </a:lnTo>
                  <a:lnTo>
                    <a:pt x="939649" y="142289"/>
                  </a:lnTo>
                  <a:lnTo>
                    <a:pt x="952043" y="84143"/>
                  </a:lnTo>
                  <a:lnTo>
                    <a:pt x="888203" y="65353"/>
                  </a:lnTo>
                  <a:lnTo>
                    <a:pt x="827955" y="37087"/>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873326" y="4142043"/>
              <a:ext cx="1237394" cy="1128624"/>
            </a:xfrm>
            <a:custGeom>
              <a:avLst/>
              <a:pathLst>
                <a:path w="1237394" h="1128624">
                  <a:moveTo>
                    <a:pt x="1116917" y="0"/>
                  </a:moveTo>
                  <a:lnTo>
                    <a:pt x="1063731" y="26566"/>
                  </a:lnTo>
                  <a:lnTo>
                    <a:pt x="1010544" y="53133"/>
                  </a:lnTo>
                  <a:lnTo>
                    <a:pt x="957358" y="79699"/>
                  </a:lnTo>
                  <a:lnTo>
                    <a:pt x="904171" y="106266"/>
                  </a:lnTo>
                  <a:lnTo>
                    <a:pt x="850985" y="132832"/>
                  </a:lnTo>
                  <a:lnTo>
                    <a:pt x="797798" y="159399"/>
                  </a:lnTo>
                  <a:lnTo>
                    <a:pt x="744611" y="185965"/>
                  </a:lnTo>
                  <a:lnTo>
                    <a:pt x="691425" y="212532"/>
                  </a:lnTo>
                  <a:lnTo>
                    <a:pt x="638238" y="239098"/>
                  </a:lnTo>
                  <a:lnTo>
                    <a:pt x="585052" y="265665"/>
                  </a:lnTo>
                  <a:lnTo>
                    <a:pt x="531865" y="292232"/>
                  </a:lnTo>
                  <a:lnTo>
                    <a:pt x="478679" y="318798"/>
                  </a:lnTo>
                  <a:lnTo>
                    <a:pt x="425492" y="345365"/>
                  </a:lnTo>
                  <a:lnTo>
                    <a:pt x="372305" y="371931"/>
                  </a:lnTo>
                  <a:lnTo>
                    <a:pt x="319119" y="398498"/>
                  </a:lnTo>
                  <a:lnTo>
                    <a:pt x="265932" y="425064"/>
                  </a:lnTo>
                  <a:lnTo>
                    <a:pt x="212746" y="451631"/>
                  </a:lnTo>
                  <a:lnTo>
                    <a:pt x="159559" y="478197"/>
                  </a:lnTo>
                  <a:lnTo>
                    <a:pt x="106373" y="504764"/>
                  </a:lnTo>
                  <a:lnTo>
                    <a:pt x="53186" y="531331"/>
                  </a:lnTo>
                  <a:lnTo>
                    <a:pt x="0" y="557897"/>
                  </a:lnTo>
                  <a:lnTo>
                    <a:pt x="26363" y="608514"/>
                  </a:lnTo>
                  <a:lnTo>
                    <a:pt x="54424" y="658210"/>
                  </a:lnTo>
                  <a:lnTo>
                    <a:pt x="84152" y="706927"/>
                  </a:lnTo>
                  <a:lnTo>
                    <a:pt x="115513" y="754609"/>
                  </a:lnTo>
                  <a:lnTo>
                    <a:pt x="148470" y="801203"/>
                  </a:lnTo>
                  <a:lnTo>
                    <a:pt x="182985" y="846654"/>
                  </a:lnTo>
                  <a:lnTo>
                    <a:pt x="219019" y="890910"/>
                  </a:lnTo>
                  <a:lnTo>
                    <a:pt x="256531" y="933921"/>
                  </a:lnTo>
                  <a:lnTo>
                    <a:pt x="295478" y="975638"/>
                  </a:lnTo>
                  <a:lnTo>
                    <a:pt x="335814" y="1016012"/>
                  </a:lnTo>
                  <a:lnTo>
                    <a:pt x="377495" y="1054997"/>
                  </a:lnTo>
                  <a:lnTo>
                    <a:pt x="420471" y="1092549"/>
                  </a:lnTo>
                  <a:lnTo>
                    <a:pt x="464694" y="1128624"/>
                  </a:lnTo>
                  <a:lnTo>
                    <a:pt x="501490" y="1081926"/>
                  </a:lnTo>
                  <a:lnTo>
                    <a:pt x="538285" y="1035228"/>
                  </a:lnTo>
                  <a:lnTo>
                    <a:pt x="575080" y="988530"/>
                  </a:lnTo>
                  <a:lnTo>
                    <a:pt x="611875" y="941832"/>
                  </a:lnTo>
                  <a:lnTo>
                    <a:pt x="648670" y="895134"/>
                  </a:lnTo>
                  <a:lnTo>
                    <a:pt x="685466" y="848436"/>
                  </a:lnTo>
                  <a:lnTo>
                    <a:pt x="722261" y="801738"/>
                  </a:lnTo>
                  <a:lnTo>
                    <a:pt x="759056" y="755040"/>
                  </a:lnTo>
                  <a:lnTo>
                    <a:pt x="795851" y="708342"/>
                  </a:lnTo>
                  <a:lnTo>
                    <a:pt x="832647" y="661644"/>
                  </a:lnTo>
                  <a:lnTo>
                    <a:pt x="869442" y="614946"/>
                  </a:lnTo>
                  <a:lnTo>
                    <a:pt x="906237" y="568248"/>
                  </a:lnTo>
                  <a:lnTo>
                    <a:pt x="943032" y="521550"/>
                  </a:lnTo>
                  <a:lnTo>
                    <a:pt x="979827" y="474852"/>
                  </a:lnTo>
                  <a:lnTo>
                    <a:pt x="1016623" y="428154"/>
                  </a:lnTo>
                  <a:lnTo>
                    <a:pt x="1053418" y="381456"/>
                  </a:lnTo>
                  <a:lnTo>
                    <a:pt x="1090213" y="334758"/>
                  </a:lnTo>
                  <a:lnTo>
                    <a:pt x="1127008" y="288060"/>
                  </a:lnTo>
                  <a:lnTo>
                    <a:pt x="1163803" y="241362"/>
                  </a:lnTo>
                  <a:lnTo>
                    <a:pt x="1200599" y="194664"/>
                  </a:lnTo>
                  <a:lnTo>
                    <a:pt x="1237394" y="147966"/>
                  </a:lnTo>
                  <a:lnTo>
                    <a:pt x="1190117" y="104736"/>
                  </a:lnTo>
                  <a:lnTo>
                    <a:pt x="1149668" y="55058"/>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697887" y="3969090"/>
              <a:ext cx="1292356" cy="730850"/>
            </a:xfrm>
            <a:custGeom>
              <a:avLst/>
              <a:pathLst>
                <a:path w="1292356" h="730850">
                  <a:moveTo>
                    <a:pt x="1246872" y="0"/>
                  </a:moveTo>
                  <a:lnTo>
                    <a:pt x="1187497" y="3035"/>
                  </a:lnTo>
                  <a:lnTo>
                    <a:pt x="1128122" y="6071"/>
                  </a:lnTo>
                  <a:lnTo>
                    <a:pt x="1068748" y="9106"/>
                  </a:lnTo>
                  <a:lnTo>
                    <a:pt x="1009373" y="12142"/>
                  </a:lnTo>
                  <a:lnTo>
                    <a:pt x="949998" y="15178"/>
                  </a:lnTo>
                  <a:lnTo>
                    <a:pt x="890623" y="18213"/>
                  </a:lnTo>
                  <a:lnTo>
                    <a:pt x="831248" y="21249"/>
                  </a:lnTo>
                  <a:lnTo>
                    <a:pt x="771873" y="24284"/>
                  </a:lnTo>
                  <a:lnTo>
                    <a:pt x="712498" y="27320"/>
                  </a:lnTo>
                  <a:lnTo>
                    <a:pt x="653123" y="30356"/>
                  </a:lnTo>
                  <a:lnTo>
                    <a:pt x="593748" y="33391"/>
                  </a:lnTo>
                  <a:lnTo>
                    <a:pt x="534374" y="36427"/>
                  </a:lnTo>
                  <a:lnTo>
                    <a:pt x="474999" y="39462"/>
                  </a:lnTo>
                  <a:lnTo>
                    <a:pt x="415624" y="42498"/>
                  </a:lnTo>
                  <a:lnTo>
                    <a:pt x="356249" y="45534"/>
                  </a:lnTo>
                  <a:lnTo>
                    <a:pt x="296874" y="48569"/>
                  </a:lnTo>
                  <a:lnTo>
                    <a:pt x="237499" y="51605"/>
                  </a:lnTo>
                  <a:lnTo>
                    <a:pt x="178124" y="54640"/>
                  </a:lnTo>
                  <a:lnTo>
                    <a:pt x="118749" y="57676"/>
                  </a:lnTo>
                  <a:lnTo>
                    <a:pt x="59374" y="60712"/>
                  </a:lnTo>
                  <a:lnTo>
                    <a:pt x="0" y="63747"/>
                  </a:lnTo>
                  <a:lnTo>
                    <a:pt x="3948" y="121501"/>
                  </a:lnTo>
                  <a:lnTo>
                    <a:pt x="9877" y="179084"/>
                  </a:lnTo>
                  <a:lnTo>
                    <a:pt x="17780" y="236431"/>
                  </a:lnTo>
                  <a:lnTo>
                    <a:pt x="27647" y="293472"/>
                  </a:lnTo>
                  <a:lnTo>
                    <a:pt x="39468" y="350140"/>
                  </a:lnTo>
                  <a:lnTo>
                    <a:pt x="53227" y="406369"/>
                  </a:lnTo>
                  <a:lnTo>
                    <a:pt x="68910" y="462093"/>
                  </a:lnTo>
                  <a:lnTo>
                    <a:pt x="86497" y="517245"/>
                  </a:lnTo>
                  <a:lnTo>
                    <a:pt x="105967" y="571760"/>
                  </a:lnTo>
                  <a:lnTo>
                    <a:pt x="127298" y="625575"/>
                  </a:lnTo>
                  <a:lnTo>
                    <a:pt x="150464" y="678626"/>
                  </a:lnTo>
                  <a:lnTo>
                    <a:pt x="175438" y="730850"/>
                  </a:lnTo>
                  <a:lnTo>
                    <a:pt x="228625" y="704283"/>
                  </a:lnTo>
                  <a:lnTo>
                    <a:pt x="281812" y="677716"/>
                  </a:lnTo>
                  <a:lnTo>
                    <a:pt x="334998" y="651150"/>
                  </a:lnTo>
                  <a:lnTo>
                    <a:pt x="388185" y="624583"/>
                  </a:lnTo>
                  <a:lnTo>
                    <a:pt x="441371" y="598017"/>
                  </a:lnTo>
                  <a:lnTo>
                    <a:pt x="494558" y="571450"/>
                  </a:lnTo>
                  <a:lnTo>
                    <a:pt x="547744" y="544884"/>
                  </a:lnTo>
                  <a:lnTo>
                    <a:pt x="600931" y="518317"/>
                  </a:lnTo>
                  <a:lnTo>
                    <a:pt x="654118" y="491751"/>
                  </a:lnTo>
                  <a:lnTo>
                    <a:pt x="707304" y="465184"/>
                  </a:lnTo>
                  <a:lnTo>
                    <a:pt x="760491" y="438617"/>
                  </a:lnTo>
                  <a:lnTo>
                    <a:pt x="813677" y="412051"/>
                  </a:lnTo>
                  <a:lnTo>
                    <a:pt x="866864" y="385484"/>
                  </a:lnTo>
                  <a:lnTo>
                    <a:pt x="920050" y="358918"/>
                  </a:lnTo>
                  <a:lnTo>
                    <a:pt x="973237" y="332351"/>
                  </a:lnTo>
                  <a:lnTo>
                    <a:pt x="1026424" y="305785"/>
                  </a:lnTo>
                  <a:lnTo>
                    <a:pt x="1079610" y="279218"/>
                  </a:lnTo>
                  <a:lnTo>
                    <a:pt x="1132797" y="252652"/>
                  </a:lnTo>
                  <a:lnTo>
                    <a:pt x="1185983" y="226085"/>
                  </a:lnTo>
                  <a:lnTo>
                    <a:pt x="1239170" y="199519"/>
                  </a:lnTo>
                  <a:lnTo>
                    <a:pt x="1292356" y="172952"/>
                  </a:lnTo>
                  <a:lnTo>
                    <a:pt x="1269297" y="117573"/>
                  </a:lnTo>
                  <a:lnTo>
                    <a:pt x="1254040" y="59558"/>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695927" y="3358716"/>
              <a:ext cx="1275722" cy="674122"/>
            </a:xfrm>
            <a:custGeom>
              <a:avLst/>
              <a:pathLst>
                <a:path w="1275722" h="674122">
                  <a:moveTo>
                    <a:pt x="1275722" y="435602"/>
                  </a:moveTo>
                  <a:lnTo>
                    <a:pt x="1220005" y="414859"/>
                  </a:lnTo>
                  <a:lnTo>
                    <a:pt x="1164289" y="394116"/>
                  </a:lnTo>
                  <a:lnTo>
                    <a:pt x="1108572" y="373373"/>
                  </a:lnTo>
                  <a:lnTo>
                    <a:pt x="1052856" y="352630"/>
                  </a:lnTo>
                  <a:lnTo>
                    <a:pt x="997139" y="331887"/>
                  </a:lnTo>
                  <a:lnTo>
                    <a:pt x="941423" y="311144"/>
                  </a:lnTo>
                  <a:lnTo>
                    <a:pt x="885706" y="290401"/>
                  </a:lnTo>
                  <a:lnTo>
                    <a:pt x="829990" y="269658"/>
                  </a:lnTo>
                  <a:lnTo>
                    <a:pt x="774274" y="248915"/>
                  </a:lnTo>
                  <a:lnTo>
                    <a:pt x="718557" y="228172"/>
                  </a:lnTo>
                  <a:lnTo>
                    <a:pt x="662841" y="207429"/>
                  </a:lnTo>
                  <a:lnTo>
                    <a:pt x="607124" y="186686"/>
                  </a:lnTo>
                  <a:lnTo>
                    <a:pt x="551408" y="165943"/>
                  </a:lnTo>
                  <a:lnTo>
                    <a:pt x="495691" y="145200"/>
                  </a:lnTo>
                  <a:lnTo>
                    <a:pt x="439975" y="124457"/>
                  </a:lnTo>
                  <a:lnTo>
                    <a:pt x="384258" y="103714"/>
                  </a:lnTo>
                  <a:lnTo>
                    <a:pt x="328542" y="82971"/>
                  </a:lnTo>
                  <a:lnTo>
                    <a:pt x="272826" y="62228"/>
                  </a:lnTo>
                  <a:lnTo>
                    <a:pt x="217109" y="41485"/>
                  </a:lnTo>
                  <a:lnTo>
                    <a:pt x="161393" y="20742"/>
                  </a:lnTo>
                  <a:lnTo>
                    <a:pt x="105676" y="0"/>
                  </a:lnTo>
                  <a:lnTo>
                    <a:pt x="86622" y="53965"/>
                  </a:lnTo>
                  <a:lnTo>
                    <a:pt x="69411" y="108546"/>
                  </a:lnTo>
                  <a:lnTo>
                    <a:pt x="54063" y="163679"/>
                  </a:lnTo>
                  <a:lnTo>
                    <a:pt x="40595" y="219302"/>
                  </a:lnTo>
                  <a:lnTo>
                    <a:pt x="29024" y="275351"/>
                  </a:lnTo>
                  <a:lnTo>
                    <a:pt x="19362" y="331759"/>
                  </a:lnTo>
                  <a:lnTo>
                    <a:pt x="11621" y="388464"/>
                  </a:lnTo>
                  <a:lnTo>
                    <a:pt x="5809" y="445398"/>
                  </a:lnTo>
                  <a:lnTo>
                    <a:pt x="1934" y="502497"/>
                  </a:lnTo>
                  <a:lnTo>
                    <a:pt x="0" y="559694"/>
                  </a:lnTo>
                  <a:lnTo>
                    <a:pt x="8" y="616925"/>
                  </a:lnTo>
                  <a:lnTo>
                    <a:pt x="1959" y="674122"/>
                  </a:lnTo>
                  <a:lnTo>
                    <a:pt x="61334" y="671086"/>
                  </a:lnTo>
                  <a:lnTo>
                    <a:pt x="120709" y="668050"/>
                  </a:lnTo>
                  <a:lnTo>
                    <a:pt x="180084" y="665015"/>
                  </a:lnTo>
                  <a:lnTo>
                    <a:pt x="239459" y="661979"/>
                  </a:lnTo>
                  <a:lnTo>
                    <a:pt x="298834" y="658944"/>
                  </a:lnTo>
                  <a:lnTo>
                    <a:pt x="358209" y="655908"/>
                  </a:lnTo>
                  <a:lnTo>
                    <a:pt x="417584" y="652872"/>
                  </a:lnTo>
                  <a:lnTo>
                    <a:pt x="476958" y="649837"/>
                  </a:lnTo>
                  <a:lnTo>
                    <a:pt x="536333" y="646801"/>
                  </a:lnTo>
                  <a:lnTo>
                    <a:pt x="595708" y="643766"/>
                  </a:lnTo>
                  <a:lnTo>
                    <a:pt x="655083" y="640730"/>
                  </a:lnTo>
                  <a:lnTo>
                    <a:pt x="714458" y="637694"/>
                  </a:lnTo>
                  <a:lnTo>
                    <a:pt x="773833" y="634659"/>
                  </a:lnTo>
                  <a:lnTo>
                    <a:pt x="833208" y="631623"/>
                  </a:lnTo>
                  <a:lnTo>
                    <a:pt x="892583" y="628588"/>
                  </a:lnTo>
                  <a:lnTo>
                    <a:pt x="951958" y="625552"/>
                  </a:lnTo>
                  <a:lnTo>
                    <a:pt x="1011332" y="622516"/>
                  </a:lnTo>
                  <a:lnTo>
                    <a:pt x="1070707" y="619481"/>
                  </a:lnTo>
                  <a:lnTo>
                    <a:pt x="1130082" y="616445"/>
                  </a:lnTo>
                  <a:lnTo>
                    <a:pt x="1189457" y="613410"/>
                  </a:lnTo>
                  <a:lnTo>
                    <a:pt x="1248832" y="610374"/>
                  </a:lnTo>
                  <a:lnTo>
                    <a:pt x="1249830" y="551075"/>
                  </a:lnTo>
                  <a:lnTo>
                    <a:pt x="1258849" y="492458"/>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801604" y="2918227"/>
              <a:ext cx="1233383" cy="876090"/>
            </a:xfrm>
            <a:custGeom>
              <a:avLst/>
              <a:pathLst>
                <a:path w="1233383" h="876090">
                  <a:moveTo>
                    <a:pt x="1233383" y="761889"/>
                  </a:moveTo>
                  <a:lnTo>
                    <a:pt x="1186284" y="725609"/>
                  </a:lnTo>
                  <a:lnTo>
                    <a:pt x="1139185" y="689328"/>
                  </a:lnTo>
                  <a:lnTo>
                    <a:pt x="1092086" y="653048"/>
                  </a:lnTo>
                  <a:lnTo>
                    <a:pt x="1044987" y="616767"/>
                  </a:lnTo>
                  <a:lnTo>
                    <a:pt x="997887" y="580487"/>
                  </a:lnTo>
                  <a:lnTo>
                    <a:pt x="950788" y="544206"/>
                  </a:lnTo>
                  <a:lnTo>
                    <a:pt x="903689" y="507926"/>
                  </a:lnTo>
                  <a:lnTo>
                    <a:pt x="856590" y="471645"/>
                  </a:lnTo>
                  <a:lnTo>
                    <a:pt x="809491" y="435365"/>
                  </a:lnTo>
                  <a:lnTo>
                    <a:pt x="762392" y="399085"/>
                  </a:lnTo>
                  <a:lnTo>
                    <a:pt x="715293" y="362804"/>
                  </a:lnTo>
                  <a:lnTo>
                    <a:pt x="668194" y="326524"/>
                  </a:lnTo>
                  <a:lnTo>
                    <a:pt x="621095" y="290243"/>
                  </a:lnTo>
                  <a:lnTo>
                    <a:pt x="573996" y="253963"/>
                  </a:lnTo>
                  <a:lnTo>
                    <a:pt x="526897" y="217682"/>
                  </a:lnTo>
                  <a:lnTo>
                    <a:pt x="479798" y="181402"/>
                  </a:lnTo>
                  <a:lnTo>
                    <a:pt x="432699" y="145121"/>
                  </a:lnTo>
                  <a:lnTo>
                    <a:pt x="385600" y="108841"/>
                  </a:lnTo>
                  <a:lnTo>
                    <a:pt x="338501" y="72560"/>
                  </a:lnTo>
                  <a:lnTo>
                    <a:pt x="291402" y="36280"/>
                  </a:lnTo>
                  <a:lnTo>
                    <a:pt x="244303" y="0"/>
                  </a:lnTo>
                  <a:lnTo>
                    <a:pt x="206683" y="50778"/>
                  </a:lnTo>
                  <a:lnTo>
                    <a:pt x="170994" y="102931"/>
                  </a:lnTo>
                  <a:lnTo>
                    <a:pt x="137285" y="156385"/>
                  </a:lnTo>
                  <a:lnTo>
                    <a:pt x="105603" y="211066"/>
                  </a:lnTo>
                  <a:lnTo>
                    <a:pt x="75994" y="266896"/>
                  </a:lnTo>
                  <a:lnTo>
                    <a:pt x="48498" y="323796"/>
                  </a:lnTo>
                  <a:lnTo>
                    <a:pt x="23155" y="381687"/>
                  </a:lnTo>
                  <a:lnTo>
                    <a:pt x="0" y="440488"/>
                  </a:lnTo>
                  <a:lnTo>
                    <a:pt x="55716" y="461231"/>
                  </a:lnTo>
                  <a:lnTo>
                    <a:pt x="111432" y="481974"/>
                  </a:lnTo>
                  <a:lnTo>
                    <a:pt x="167149" y="502717"/>
                  </a:lnTo>
                  <a:lnTo>
                    <a:pt x="222865" y="523460"/>
                  </a:lnTo>
                  <a:lnTo>
                    <a:pt x="278582" y="544202"/>
                  </a:lnTo>
                  <a:lnTo>
                    <a:pt x="334298" y="564945"/>
                  </a:lnTo>
                  <a:lnTo>
                    <a:pt x="390015" y="585688"/>
                  </a:lnTo>
                  <a:lnTo>
                    <a:pt x="445731" y="606431"/>
                  </a:lnTo>
                  <a:lnTo>
                    <a:pt x="501448" y="627174"/>
                  </a:lnTo>
                  <a:lnTo>
                    <a:pt x="557164" y="647917"/>
                  </a:lnTo>
                  <a:lnTo>
                    <a:pt x="612880" y="668660"/>
                  </a:lnTo>
                  <a:lnTo>
                    <a:pt x="668597" y="689403"/>
                  </a:lnTo>
                  <a:lnTo>
                    <a:pt x="724313" y="710146"/>
                  </a:lnTo>
                  <a:lnTo>
                    <a:pt x="780030" y="730889"/>
                  </a:lnTo>
                  <a:lnTo>
                    <a:pt x="835746" y="751632"/>
                  </a:lnTo>
                  <a:lnTo>
                    <a:pt x="891463" y="772375"/>
                  </a:lnTo>
                  <a:lnTo>
                    <a:pt x="947179" y="793118"/>
                  </a:lnTo>
                  <a:lnTo>
                    <a:pt x="1002896" y="813861"/>
                  </a:lnTo>
                  <a:lnTo>
                    <a:pt x="1058612" y="834604"/>
                  </a:lnTo>
                  <a:lnTo>
                    <a:pt x="1114328" y="855347"/>
                  </a:lnTo>
                  <a:lnTo>
                    <a:pt x="1170045" y="876090"/>
                  </a:lnTo>
                  <a:lnTo>
                    <a:pt x="1197424" y="816610"/>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1045907" y="2586065"/>
              <a:ext cx="1077391" cy="1094052"/>
            </a:xfrm>
            <a:custGeom>
              <a:avLst/>
              <a:pathLst>
                <a:path w="1077391" h="1094052">
                  <a:moveTo>
                    <a:pt x="1077391" y="1007936"/>
                  </a:moveTo>
                  <a:lnTo>
                    <a:pt x="1042307" y="959939"/>
                  </a:lnTo>
                  <a:lnTo>
                    <a:pt x="1007223" y="911942"/>
                  </a:lnTo>
                  <a:lnTo>
                    <a:pt x="972139" y="863945"/>
                  </a:lnTo>
                  <a:lnTo>
                    <a:pt x="937055" y="815948"/>
                  </a:lnTo>
                  <a:lnTo>
                    <a:pt x="901971" y="767951"/>
                  </a:lnTo>
                  <a:lnTo>
                    <a:pt x="866887" y="719954"/>
                  </a:lnTo>
                  <a:lnTo>
                    <a:pt x="831803" y="671957"/>
                  </a:lnTo>
                  <a:lnTo>
                    <a:pt x="796719" y="623960"/>
                  </a:lnTo>
                  <a:lnTo>
                    <a:pt x="761635" y="575963"/>
                  </a:lnTo>
                  <a:lnTo>
                    <a:pt x="726551" y="527966"/>
                  </a:lnTo>
                  <a:lnTo>
                    <a:pt x="691467" y="479969"/>
                  </a:lnTo>
                  <a:lnTo>
                    <a:pt x="656383" y="431972"/>
                  </a:lnTo>
                  <a:lnTo>
                    <a:pt x="621299" y="383975"/>
                  </a:lnTo>
                  <a:lnTo>
                    <a:pt x="586215" y="335978"/>
                  </a:lnTo>
                  <a:lnTo>
                    <a:pt x="551131" y="287981"/>
                  </a:lnTo>
                  <a:lnTo>
                    <a:pt x="516047" y="239984"/>
                  </a:lnTo>
                  <a:lnTo>
                    <a:pt x="480963" y="191987"/>
                  </a:lnTo>
                  <a:lnTo>
                    <a:pt x="445879" y="143990"/>
                  </a:lnTo>
                  <a:lnTo>
                    <a:pt x="410795" y="95993"/>
                  </a:lnTo>
                  <a:lnTo>
                    <a:pt x="375711" y="47996"/>
                  </a:lnTo>
                  <a:lnTo>
                    <a:pt x="340627" y="0"/>
                  </a:lnTo>
                  <a:lnTo>
                    <a:pt x="293087" y="36058"/>
                  </a:lnTo>
                  <a:lnTo>
                    <a:pt x="246853" y="73776"/>
                  </a:lnTo>
                  <a:lnTo>
                    <a:pt x="201984" y="113107"/>
                  </a:lnTo>
                  <a:lnTo>
                    <a:pt x="158534" y="154001"/>
                  </a:lnTo>
                  <a:lnTo>
                    <a:pt x="116559" y="196408"/>
                  </a:lnTo>
                  <a:lnTo>
                    <a:pt x="76112" y="240274"/>
                  </a:lnTo>
                  <a:lnTo>
                    <a:pt x="37242" y="285545"/>
                  </a:lnTo>
                  <a:lnTo>
                    <a:pt x="0" y="332162"/>
                  </a:lnTo>
                  <a:lnTo>
                    <a:pt x="47099" y="368443"/>
                  </a:lnTo>
                  <a:lnTo>
                    <a:pt x="94198" y="404723"/>
                  </a:lnTo>
                  <a:lnTo>
                    <a:pt x="141297" y="441004"/>
                  </a:lnTo>
                  <a:lnTo>
                    <a:pt x="188396" y="477284"/>
                  </a:lnTo>
                  <a:lnTo>
                    <a:pt x="235495" y="513564"/>
                  </a:lnTo>
                  <a:lnTo>
                    <a:pt x="282594" y="549845"/>
                  </a:lnTo>
                  <a:lnTo>
                    <a:pt x="329693" y="586125"/>
                  </a:lnTo>
                  <a:lnTo>
                    <a:pt x="376792" y="622406"/>
                  </a:lnTo>
                  <a:lnTo>
                    <a:pt x="423891" y="658686"/>
                  </a:lnTo>
                  <a:lnTo>
                    <a:pt x="470990" y="694967"/>
                  </a:lnTo>
                  <a:lnTo>
                    <a:pt x="518089" y="731247"/>
                  </a:lnTo>
                  <a:lnTo>
                    <a:pt x="565188" y="767528"/>
                  </a:lnTo>
                  <a:lnTo>
                    <a:pt x="612287" y="803808"/>
                  </a:lnTo>
                  <a:lnTo>
                    <a:pt x="659386" y="840089"/>
                  </a:lnTo>
                  <a:lnTo>
                    <a:pt x="706485" y="876369"/>
                  </a:lnTo>
                  <a:lnTo>
                    <a:pt x="753584" y="912649"/>
                  </a:lnTo>
                  <a:lnTo>
                    <a:pt x="800683" y="948930"/>
                  </a:lnTo>
                  <a:lnTo>
                    <a:pt x="847782" y="985210"/>
                  </a:lnTo>
                  <a:lnTo>
                    <a:pt x="894882" y="1021491"/>
                  </a:lnTo>
                  <a:lnTo>
                    <a:pt x="941981" y="1057771"/>
                  </a:lnTo>
                  <a:lnTo>
                    <a:pt x="989080" y="1094052"/>
                  </a:lnTo>
                  <a:lnTo>
                    <a:pt x="1030181" y="1047862"/>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1386535" y="2428790"/>
              <a:ext cx="804725" cy="1165210"/>
            </a:xfrm>
            <a:custGeom>
              <a:avLst/>
              <a:pathLst>
                <a:path w="804725" h="1165210">
                  <a:moveTo>
                    <a:pt x="804725" y="1124435"/>
                  </a:moveTo>
                  <a:lnTo>
                    <a:pt x="778888" y="1070891"/>
                  </a:lnTo>
                  <a:lnTo>
                    <a:pt x="753050" y="1017346"/>
                  </a:lnTo>
                  <a:lnTo>
                    <a:pt x="727213" y="963802"/>
                  </a:lnTo>
                  <a:lnTo>
                    <a:pt x="701375" y="910257"/>
                  </a:lnTo>
                  <a:lnTo>
                    <a:pt x="675538" y="856713"/>
                  </a:lnTo>
                  <a:lnTo>
                    <a:pt x="649701" y="803168"/>
                  </a:lnTo>
                  <a:lnTo>
                    <a:pt x="623863" y="749623"/>
                  </a:lnTo>
                  <a:lnTo>
                    <a:pt x="598026" y="696079"/>
                  </a:lnTo>
                  <a:lnTo>
                    <a:pt x="572188" y="642534"/>
                  </a:lnTo>
                  <a:lnTo>
                    <a:pt x="546351" y="588990"/>
                  </a:lnTo>
                  <a:lnTo>
                    <a:pt x="520514" y="535445"/>
                  </a:lnTo>
                  <a:lnTo>
                    <a:pt x="494676" y="481901"/>
                  </a:lnTo>
                  <a:lnTo>
                    <a:pt x="468839" y="428356"/>
                  </a:lnTo>
                  <a:lnTo>
                    <a:pt x="443001" y="374811"/>
                  </a:lnTo>
                  <a:lnTo>
                    <a:pt x="417164" y="321267"/>
                  </a:lnTo>
                  <a:lnTo>
                    <a:pt x="391326" y="267722"/>
                  </a:lnTo>
                  <a:lnTo>
                    <a:pt x="365489" y="214178"/>
                  </a:lnTo>
                  <a:lnTo>
                    <a:pt x="339652" y="160633"/>
                  </a:lnTo>
                  <a:lnTo>
                    <a:pt x="313814" y="107089"/>
                  </a:lnTo>
                  <a:lnTo>
                    <a:pt x="287977" y="53544"/>
                  </a:lnTo>
                  <a:lnTo>
                    <a:pt x="262139" y="0"/>
                  </a:lnTo>
                  <a:lnTo>
                    <a:pt x="207494" y="27602"/>
                  </a:lnTo>
                  <a:lnTo>
                    <a:pt x="153888" y="57172"/>
                  </a:lnTo>
                  <a:lnTo>
                    <a:pt x="101391" y="88668"/>
                  </a:lnTo>
                  <a:lnTo>
                    <a:pt x="50072" y="122050"/>
                  </a:lnTo>
                  <a:lnTo>
                    <a:pt x="0" y="157274"/>
                  </a:lnTo>
                  <a:lnTo>
                    <a:pt x="35083" y="205271"/>
                  </a:lnTo>
                  <a:lnTo>
                    <a:pt x="70167" y="253268"/>
                  </a:lnTo>
                  <a:lnTo>
                    <a:pt x="105251" y="301265"/>
                  </a:lnTo>
                  <a:lnTo>
                    <a:pt x="140335" y="349262"/>
                  </a:lnTo>
                  <a:lnTo>
                    <a:pt x="175419" y="397259"/>
                  </a:lnTo>
                  <a:lnTo>
                    <a:pt x="210503" y="445256"/>
                  </a:lnTo>
                  <a:lnTo>
                    <a:pt x="245587" y="493253"/>
                  </a:lnTo>
                  <a:lnTo>
                    <a:pt x="280671" y="541250"/>
                  </a:lnTo>
                  <a:lnTo>
                    <a:pt x="315755" y="589247"/>
                  </a:lnTo>
                  <a:lnTo>
                    <a:pt x="350839" y="637244"/>
                  </a:lnTo>
                  <a:lnTo>
                    <a:pt x="385923" y="685241"/>
                  </a:lnTo>
                  <a:lnTo>
                    <a:pt x="421007" y="733238"/>
                  </a:lnTo>
                  <a:lnTo>
                    <a:pt x="456091" y="781235"/>
                  </a:lnTo>
                  <a:lnTo>
                    <a:pt x="491175" y="829232"/>
                  </a:lnTo>
                  <a:lnTo>
                    <a:pt x="526259" y="877229"/>
                  </a:lnTo>
                  <a:lnTo>
                    <a:pt x="561343" y="925226"/>
                  </a:lnTo>
                  <a:lnTo>
                    <a:pt x="596427" y="973223"/>
                  </a:lnTo>
                  <a:lnTo>
                    <a:pt x="631511" y="1021220"/>
                  </a:lnTo>
                  <a:lnTo>
                    <a:pt x="666595" y="1069216"/>
                  </a:lnTo>
                  <a:lnTo>
                    <a:pt x="701679" y="1117213"/>
                  </a:lnTo>
                  <a:lnTo>
                    <a:pt x="736763" y="1165210"/>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648675" y="2338208"/>
              <a:ext cx="601999" cy="1215017"/>
            </a:xfrm>
            <a:custGeom>
              <a:avLst/>
              <a:pathLst>
                <a:path w="601999" h="1215017">
                  <a:moveTo>
                    <a:pt x="601999" y="1191533"/>
                  </a:moveTo>
                  <a:lnTo>
                    <a:pt x="584245" y="1134793"/>
                  </a:lnTo>
                  <a:lnTo>
                    <a:pt x="566492" y="1078054"/>
                  </a:lnTo>
                  <a:lnTo>
                    <a:pt x="548738" y="1021314"/>
                  </a:lnTo>
                  <a:lnTo>
                    <a:pt x="530984" y="964574"/>
                  </a:lnTo>
                  <a:lnTo>
                    <a:pt x="513230" y="907835"/>
                  </a:lnTo>
                  <a:lnTo>
                    <a:pt x="495476" y="851095"/>
                  </a:lnTo>
                  <a:lnTo>
                    <a:pt x="477722" y="794355"/>
                  </a:lnTo>
                  <a:lnTo>
                    <a:pt x="459968" y="737616"/>
                  </a:lnTo>
                  <a:lnTo>
                    <a:pt x="442215" y="680876"/>
                  </a:lnTo>
                  <a:lnTo>
                    <a:pt x="424461" y="624136"/>
                  </a:lnTo>
                  <a:lnTo>
                    <a:pt x="406707" y="567396"/>
                  </a:lnTo>
                  <a:lnTo>
                    <a:pt x="388953" y="510657"/>
                  </a:lnTo>
                  <a:lnTo>
                    <a:pt x="371199" y="453917"/>
                  </a:lnTo>
                  <a:lnTo>
                    <a:pt x="353445" y="397177"/>
                  </a:lnTo>
                  <a:lnTo>
                    <a:pt x="335691" y="340438"/>
                  </a:lnTo>
                  <a:lnTo>
                    <a:pt x="317938" y="283698"/>
                  </a:lnTo>
                  <a:lnTo>
                    <a:pt x="300184" y="226958"/>
                  </a:lnTo>
                  <a:lnTo>
                    <a:pt x="282430" y="170219"/>
                  </a:lnTo>
                  <a:lnTo>
                    <a:pt x="264676" y="113479"/>
                  </a:lnTo>
                  <a:lnTo>
                    <a:pt x="246922" y="56739"/>
                  </a:lnTo>
                  <a:lnTo>
                    <a:pt x="229168" y="0"/>
                  </a:lnTo>
                  <a:lnTo>
                    <a:pt x="170671" y="19485"/>
                  </a:lnTo>
                  <a:lnTo>
                    <a:pt x="112926" y="41097"/>
                  </a:lnTo>
                  <a:lnTo>
                    <a:pt x="56010" y="64806"/>
                  </a:lnTo>
                  <a:lnTo>
                    <a:pt x="0" y="90581"/>
                  </a:lnTo>
                  <a:lnTo>
                    <a:pt x="25837" y="144126"/>
                  </a:lnTo>
                  <a:lnTo>
                    <a:pt x="51674" y="197671"/>
                  </a:lnTo>
                  <a:lnTo>
                    <a:pt x="77512" y="251215"/>
                  </a:lnTo>
                  <a:lnTo>
                    <a:pt x="103349" y="304760"/>
                  </a:lnTo>
                  <a:lnTo>
                    <a:pt x="129187" y="358304"/>
                  </a:lnTo>
                  <a:lnTo>
                    <a:pt x="155024" y="411849"/>
                  </a:lnTo>
                  <a:lnTo>
                    <a:pt x="180861" y="465393"/>
                  </a:lnTo>
                  <a:lnTo>
                    <a:pt x="206699" y="518938"/>
                  </a:lnTo>
                  <a:lnTo>
                    <a:pt x="232536" y="572483"/>
                  </a:lnTo>
                  <a:lnTo>
                    <a:pt x="258374" y="626027"/>
                  </a:lnTo>
                  <a:lnTo>
                    <a:pt x="284211" y="679572"/>
                  </a:lnTo>
                  <a:lnTo>
                    <a:pt x="310048" y="733116"/>
                  </a:lnTo>
                  <a:lnTo>
                    <a:pt x="335886" y="786661"/>
                  </a:lnTo>
                  <a:lnTo>
                    <a:pt x="361723" y="840205"/>
                  </a:lnTo>
                  <a:lnTo>
                    <a:pt x="387561" y="893750"/>
                  </a:lnTo>
                  <a:lnTo>
                    <a:pt x="413398" y="947294"/>
                  </a:lnTo>
                  <a:lnTo>
                    <a:pt x="439236" y="1000839"/>
                  </a:lnTo>
                  <a:lnTo>
                    <a:pt x="465073" y="1054384"/>
                  </a:lnTo>
                  <a:lnTo>
                    <a:pt x="490910" y="1107928"/>
                  </a:lnTo>
                  <a:lnTo>
                    <a:pt x="516748" y="1161473"/>
                  </a:lnTo>
                  <a:lnTo>
                    <a:pt x="542585" y="1215017"/>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877843" y="2308931"/>
              <a:ext cx="400174" cy="1220810"/>
            </a:xfrm>
            <a:custGeom>
              <a:avLst/>
              <a:pathLst>
                <a:path w="400174" h="1220810">
                  <a:moveTo>
                    <a:pt x="400174" y="1213220"/>
                  </a:moveTo>
                  <a:lnTo>
                    <a:pt x="386141" y="1155448"/>
                  </a:lnTo>
                  <a:lnTo>
                    <a:pt x="372107" y="1097675"/>
                  </a:lnTo>
                  <a:lnTo>
                    <a:pt x="358074" y="1039903"/>
                  </a:lnTo>
                  <a:lnTo>
                    <a:pt x="344040" y="982130"/>
                  </a:lnTo>
                  <a:lnTo>
                    <a:pt x="330006" y="924358"/>
                  </a:lnTo>
                  <a:lnTo>
                    <a:pt x="315973" y="866586"/>
                  </a:lnTo>
                  <a:lnTo>
                    <a:pt x="301939" y="808813"/>
                  </a:lnTo>
                  <a:lnTo>
                    <a:pt x="287906" y="751041"/>
                  </a:lnTo>
                  <a:lnTo>
                    <a:pt x="273872" y="693268"/>
                  </a:lnTo>
                  <a:lnTo>
                    <a:pt x="259838" y="635496"/>
                  </a:lnTo>
                  <a:lnTo>
                    <a:pt x="245805" y="577724"/>
                  </a:lnTo>
                  <a:lnTo>
                    <a:pt x="231771" y="519951"/>
                  </a:lnTo>
                  <a:lnTo>
                    <a:pt x="217738" y="462179"/>
                  </a:lnTo>
                  <a:lnTo>
                    <a:pt x="203704" y="404406"/>
                  </a:lnTo>
                  <a:lnTo>
                    <a:pt x="189670" y="346634"/>
                  </a:lnTo>
                  <a:lnTo>
                    <a:pt x="175637" y="288862"/>
                  </a:lnTo>
                  <a:lnTo>
                    <a:pt x="161603" y="231089"/>
                  </a:lnTo>
                  <a:lnTo>
                    <a:pt x="147570" y="173317"/>
                  </a:lnTo>
                  <a:lnTo>
                    <a:pt x="133536" y="115544"/>
                  </a:lnTo>
                  <a:lnTo>
                    <a:pt x="119502" y="57772"/>
                  </a:lnTo>
                  <a:lnTo>
                    <a:pt x="105469" y="0"/>
                  </a:lnTo>
                  <a:lnTo>
                    <a:pt x="0" y="29277"/>
                  </a:lnTo>
                  <a:lnTo>
                    <a:pt x="17753" y="86016"/>
                  </a:lnTo>
                  <a:lnTo>
                    <a:pt x="35507" y="142756"/>
                  </a:lnTo>
                  <a:lnTo>
                    <a:pt x="53261" y="199496"/>
                  </a:lnTo>
                  <a:lnTo>
                    <a:pt x="71015" y="256236"/>
                  </a:lnTo>
                  <a:lnTo>
                    <a:pt x="88769" y="312975"/>
                  </a:lnTo>
                  <a:lnTo>
                    <a:pt x="106523" y="369715"/>
                  </a:lnTo>
                  <a:lnTo>
                    <a:pt x="124277" y="426455"/>
                  </a:lnTo>
                  <a:lnTo>
                    <a:pt x="142030" y="483194"/>
                  </a:lnTo>
                  <a:lnTo>
                    <a:pt x="159784" y="539934"/>
                  </a:lnTo>
                  <a:lnTo>
                    <a:pt x="177538" y="596674"/>
                  </a:lnTo>
                  <a:lnTo>
                    <a:pt x="195292" y="653413"/>
                  </a:lnTo>
                  <a:lnTo>
                    <a:pt x="213046" y="710153"/>
                  </a:lnTo>
                  <a:lnTo>
                    <a:pt x="230800" y="766893"/>
                  </a:lnTo>
                  <a:lnTo>
                    <a:pt x="248554" y="823633"/>
                  </a:lnTo>
                  <a:lnTo>
                    <a:pt x="266307" y="880372"/>
                  </a:lnTo>
                  <a:lnTo>
                    <a:pt x="284061" y="937112"/>
                  </a:lnTo>
                  <a:lnTo>
                    <a:pt x="301815" y="993852"/>
                  </a:lnTo>
                  <a:lnTo>
                    <a:pt x="319569" y="1050591"/>
                  </a:lnTo>
                  <a:lnTo>
                    <a:pt x="337323" y="1107331"/>
                  </a:lnTo>
                  <a:lnTo>
                    <a:pt x="355077" y="1164071"/>
                  </a:lnTo>
                  <a:lnTo>
                    <a:pt x="372831" y="1220810"/>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983313" y="2291984"/>
              <a:ext cx="314854" cy="1230166"/>
            </a:xfrm>
            <a:custGeom>
              <a:avLst/>
              <a:pathLst>
                <a:path w="314854" h="1230166">
                  <a:moveTo>
                    <a:pt x="314854" y="1225773"/>
                  </a:moveTo>
                  <a:lnTo>
                    <a:pt x="303561" y="1167403"/>
                  </a:lnTo>
                  <a:lnTo>
                    <a:pt x="292269" y="1109033"/>
                  </a:lnTo>
                  <a:lnTo>
                    <a:pt x="280977" y="1050662"/>
                  </a:lnTo>
                  <a:lnTo>
                    <a:pt x="269684" y="992292"/>
                  </a:lnTo>
                  <a:lnTo>
                    <a:pt x="258392" y="933922"/>
                  </a:lnTo>
                  <a:lnTo>
                    <a:pt x="247100" y="875552"/>
                  </a:lnTo>
                  <a:lnTo>
                    <a:pt x="235807" y="817182"/>
                  </a:lnTo>
                  <a:lnTo>
                    <a:pt x="224515" y="758812"/>
                  </a:lnTo>
                  <a:lnTo>
                    <a:pt x="213223" y="700441"/>
                  </a:lnTo>
                  <a:lnTo>
                    <a:pt x="201930" y="642071"/>
                  </a:lnTo>
                  <a:lnTo>
                    <a:pt x="190638" y="583701"/>
                  </a:lnTo>
                  <a:lnTo>
                    <a:pt x="179346" y="525331"/>
                  </a:lnTo>
                  <a:lnTo>
                    <a:pt x="168053" y="466961"/>
                  </a:lnTo>
                  <a:lnTo>
                    <a:pt x="156761" y="408591"/>
                  </a:lnTo>
                  <a:lnTo>
                    <a:pt x="145469" y="350220"/>
                  </a:lnTo>
                  <a:lnTo>
                    <a:pt x="134176" y="291850"/>
                  </a:lnTo>
                  <a:lnTo>
                    <a:pt x="122884" y="233480"/>
                  </a:lnTo>
                  <a:lnTo>
                    <a:pt x="111592" y="175110"/>
                  </a:lnTo>
                  <a:lnTo>
                    <a:pt x="100299" y="116740"/>
                  </a:lnTo>
                  <a:lnTo>
                    <a:pt x="89007" y="58370"/>
                  </a:lnTo>
                  <a:lnTo>
                    <a:pt x="77715" y="0"/>
                  </a:lnTo>
                  <a:lnTo>
                    <a:pt x="0" y="16946"/>
                  </a:lnTo>
                  <a:lnTo>
                    <a:pt x="14033" y="74718"/>
                  </a:lnTo>
                  <a:lnTo>
                    <a:pt x="28067" y="132491"/>
                  </a:lnTo>
                  <a:lnTo>
                    <a:pt x="42100" y="190263"/>
                  </a:lnTo>
                  <a:lnTo>
                    <a:pt x="56134" y="248036"/>
                  </a:lnTo>
                  <a:lnTo>
                    <a:pt x="70168" y="305808"/>
                  </a:lnTo>
                  <a:lnTo>
                    <a:pt x="84201" y="363580"/>
                  </a:lnTo>
                  <a:lnTo>
                    <a:pt x="98235" y="421353"/>
                  </a:lnTo>
                  <a:lnTo>
                    <a:pt x="112268" y="479125"/>
                  </a:lnTo>
                  <a:lnTo>
                    <a:pt x="126302" y="536898"/>
                  </a:lnTo>
                  <a:lnTo>
                    <a:pt x="140336" y="594670"/>
                  </a:lnTo>
                  <a:lnTo>
                    <a:pt x="154369" y="652442"/>
                  </a:lnTo>
                  <a:lnTo>
                    <a:pt x="168403" y="710215"/>
                  </a:lnTo>
                  <a:lnTo>
                    <a:pt x="182436" y="767987"/>
                  </a:lnTo>
                  <a:lnTo>
                    <a:pt x="196470" y="825760"/>
                  </a:lnTo>
                  <a:lnTo>
                    <a:pt x="210504" y="883532"/>
                  </a:lnTo>
                  <a:lnTo>
                    <a:pt x="224537" y="941304"/>
                  </a:lnTo>
                  <a:lnTo>
                    <a:pt x="238571" y="999077"/>
                  </a:lnTo>
                  <a:lnTo>
                    <a:pt x="252604" y="1056849"/>
                  </a:lnTo>
                  <a:lnTo>
                    <a:pt x="266638" y="1114622"/>
                  </a:lnTo>
                  <a:lnTo>
                    <a:pt x="280672" y="1172394"/>
                  </a:lnTo>
                  <a:lnTo>
                    <a:pt x="294705" y="1230166"/>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2061028" y="2279318"/>
              <a:ext cx="256417" cy="1238439"/>
            </a:xfrm>
            <a:custGeom>
              <a:avLst/>
              <a:pathLst>
                <a:path w="256417" h="1238439">
                  <a:moveTo>
                    <a:pt x="256417" y="1235155"/>
                  </a:moveTo>
                  <a:lnTo>
                    <a:pt x="247747" y="1176339"/>
                  </a:lnTo>
                  <a:lnTo>
                    <a:pt x="239078" y="1117522"/>
                  </a:lnTo>
                  <a:lnTo>
                    <a:pt x="230409" y="1058705"/>
                  </a:lnTo>
                  <a:lnTo>
                    <a:pt x="221739" y="999888"/>
                  </a:lnTo>
                  <a:lnTo>
                    <a:pt x="213070" y="941071"/>
                  </a:lnTo>
                  <a:lnTo>
                    <a:pt x="204400" y="882254"/>
                  </a:lnTo>
                  <a:lnTo>
                    <a:pt x="195731" y="823437"/>
                  </a:lnTo>
                  <a:lnTo>
                    <a:pt x="187061" y="764620"/>
                  </a:lnTo>
                  <a:lnTo>
                    <a:pt x="178392" y="705803"/>
                  </a:lnTo>
                  <a:lnTo>
                    <a:pt x="169723" y="646986"/>
                  </a:lnTo>
                  <a:lnTo>
                    <a:pt x="161053" y="588169"/>
                  </a:lnTo>
                  <a:lnTo>
                    <a:pt x="152384" y="529352"/>
                  </a:lnTo>
                  <a:lnTo>
                    <a:pt x="143714" y="470535"/>
                  </a:lnTo>
                  <a:lnTo>
                    <a:pt x="135045" y="411718"/>
                  </a:lnTo>
                  <a:lnTo>
                    <a:pt x="126375" y="352901"/>
                  </a:lnTo>
                  <a:lnTo>
                    <a:pt x="117706" y="294084"/>
                  </a:lnTo>
                  <a:lnTo>
                    <a:pt x="109037" y="235267"/>
                  </a:lnTo>
                  <a:lnTo>
                    <a:pt x="100367" y="176450"/>
                  </a:lnTo>
                  <a:lnTo>
                    <a:pt x="91698" y="117633"/>
                  </a:lnTo>
                  <a:lnTo>
                    <a:pt x="83028" y="58816"/>
                  </a:lnTo>
                  <a:lnTo>
                    <a:pt x="74359" y="0"/>
                  </a:lnTo>
                  <a:lnTo>
                    <a:pt x="0" y="12666"/>
                  </a:lnTo>
                  <a:lnTo>
                    <a:pt x="11292" y="71036"/>
                  </a:lnTo>
                  <a:lnTo>
                    <a:pt x="22584" y="129406"/>
                  </a:lnTo>
                  <a:lnTo>
                    <a:pt x="33876" y="187776"/>
                  </a:lnTo>
                  <a:lnTo>
                    <a:pt x="45169" y="246147"/>
                  </a:lnTo>
                  <a:lnTo>
                    <a:pt x="56461" y="304517"/>
                  </a:lnTo>
                  <a:lnTo>
                    <a:pt x="67753" y="362887"/>
                  </a:lnTo>
                  <a:lnTo>
                    <a:pt x="79046" y="421257"/>
                  </a:lnTo>
                  <a:lnTo>
                    <a:pt x="90338" y="479627"/>
                  </a:lnTo>
                  <a:lnTo>
                    <a:pt x="101630" y="537997"/>
                  </a:lnTo>
                  <a:lnTo>
                    <a:pt x="112923" y="596368"/>
                  </a:lnTo>
                  <a:lnTo>
                    <a:pt x="124215" y="654738"/>
                  </a:lnTo>
                  <a:lnTo>
                    <a:pt x="135507" y="713108"/>
                  </a:lnTo>
                  <a:lnTo>
                    <a:pt x="146800" y="771478"/>
                  </a:lnTo>
                  <a:lnTo>
                    <a:pt x="158092" y="829848"/>
                  </a:lnTo>
                  <a:lnTo>
                    <a:pt x="169384" y="888218"/>
                  </a:lnTo>
                  <a:lnTo>
                    <a:pt x="180677" y="946589"/>
                  </a:lnTo>
                  <a:lnTo>
                    <a:pt x="191969" y="1004959"/>
                  </a:lnTo>
                  <a:lnTo>
                    <a:pt x="203261" y="1063329"/>
                  </a:lnTo>
                  <a:lnTo>
                    <a:pt x="214554" y="1121699"/>
                  </a:lnTo>
                  <a:lnTo>
                    <a:pt x="225846" y="1180069"/>
                  </a:lnTo>
                  <a:lnTo>
                    <a:pt x="237138" y="1238439"/>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2135387" y="2270622"/>
              <a:ext cx="199887" cy="1243851"/>
            </a:xfrm>
            <a:custGeom>
              <a:avLst/>
              <a:pathLst>
                <a:path w="199887" h="1243851">
                  <a:moveTo>
                    <a:pt x="199887" y="1241597"/>
                  </a:moveTo>
                  <a:lnTo>
                    <a:pt x="193643" y="1182473"/>
                  </a:lnTo>
                  <a:lnTo>
                    <a:pt x="187399" y="1123349"/>
                  </a:lnTo>
                  <a:lnTo>
                    <a:pt x="181155" y="1064226"/>
                  </a:lnTo>
                  <a:lnTo>
                    <a:pt x="174912" y="1005102"/>
                  </a:lnTo>
                  <a:lnTo>
                    <a:pt x="168668" y="945978"/>
                  </a:lnTo>
                  <a:lnTo>
                    <a:pt x="162424" y="886855"/>
                  </a:lnTo>
                  <a:lnTo>
                    <a:pt x="156181" y="827731"/>
                  </a:lnTo>
                  <a:lnTo>
                    <a:pt x="149937" y="768607"/>
                  </a:lnTo>
                  <a:lnTo>
                    <a:pt x="143693" y="709484"/>
                  </a:lnTo>
                  <a:lnTo>
                    <a:pt x="137450" y="650360"/>
                  </a:lnTo>
                  <a:lnTo>
                    <a:pt x="131206" y="591236"/>
                  </a:lnTo>
                  <a:lnTo>
                    <a:pt x="124962" y="532113"/>
                  </a:lnTo>
                  <a:lnTo>
                    <a:pt x="118719" y="472989"/>
                  </a:lnTo>
                  <a:lnTo>
                    <a:pt x="112475" y="413865"/>
                  </a:lnTo>
                  <a:lnTo>
                    <a:pt x="106231" y="354742"/>
                  </a:lnTo>
                  <a:lnTo>
                    <a:pt x="99988" y="295618"/>
                  </a:lnTo>
                  <a:lnTo>
                    <a:pt x="93744" y="236494"/>
                  </a:lnTo>
                  <a:lnTo>
                    <a:pt x="87500" y="177371"/>
                  </a:lnTo>
                  <a:lnTo>
                    <a:pt x="81257" y="118247"/>
                  </a:lnTo>
                  <a:lnTo>
                    <a:pt x="75013" y="59123"/>
                  </a:lnTo>
                  <a:lnTo>
                    <a:pt x="68769" y="0"/>
                  </a:lnTo>
                  <a:lnTo>
                    <a:pt x="0" y="8695"/>
                  </a:lnTo>
                  <a:lnTo>
                    <a:pt x="8669" y="67512"/>
                  </a:lnTo>
                  <a:lnTo>
                    <a:pt x="17338" y="126329"/>
                  </a:lnTo>
                  <a:lnTo>
                    <a:pt x="26008" y="185146"/>
                  </a:lnTo>
                  <a:lnTo>
                    <a:pt x="34677" y="243963"/>
                  </a:lnTo>
                  <a:lnTo>
                    <a:pt x="43347" y="302780"/>
                  </a:lnTo>
                  <a:lnTo>
                    <a:pt x="52016" y="361597"/>
                  </a:lnTo>
                  <a:lnTo>
                    <a:pt x="60685" y="420414"/>
                  </a:lnTo>
                  <a:lnTo>
                    <a:pt x="69355" y="479231"/>
                  </a:lnTo>
                  <a:lnTo>
                    <a:pt x="78024" y="538048"/>
                  </a:lnTo>
                  <a:lnTo>
                    <a:pt x="86694" y="596865"/>
                  </a:lnTo>
                  <a:lnTo>
                    <a:pt x="95363" y="655682"/>
                  </a:lnTo>
                  <a:lnTo>
                    <a:pt x="104033" y="714499"/>
                  </a:lnTo>
                  <a:lnTo>
                    <a:pt x="112702" y="773316"/>
                  </a:lnTo>
                  <a:lnTo>
                    <a:pt x="121371" y="832132"/>
                  </a:lnTo>
                  <a:lnTo>
                    <a:pt x="130041" y="890949"/>
                  </a:lnTo>
                  <a:lnTo>
                    <a:pt x="138710" y="949766"/>
                  </a:lnTo>
                  <a:lnTo>
                    <a:pt x="147380" y="1008583"/>
                  </a:lnTo>
                  <a:lnTo>
                    <a:pt x="156049" y="1067400"/>
                  </a:lnTo>
                  <a:lnTo>
                    <a:pt x="164718" y="1126217"/>
                  </a:lnTo>
                  <a:lnTo>
                    <a:pt x="173388" y="1185034"/>
                  </a:lnTo>
                  <a:lnTo>
                    <a:pt x="182057" y="1243851"/>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2204157" y="2265107"/>
              <a:ext cx="147662" cy="1247112"/>
            </a:xfrm>
            <a:custGeom>
              <a:avLst/>
              <a:pathLst>
                <a:path w="147662" h="1247112">
                  <a:moveTo>
                    <a:pt x="147662" y="1245682"/>
                  </a:moveTo>
                  <a:lnTo>
                    <a:pt x="143669" y="1186364"/>
                  </a:lnTo>
                  <a:lnTo>
                    <a:pt x="139676" y="1127046"/>
                  </a:lnTo>
                  <a:lnTo>
                    <a:pt x="135684" y="1067727"/>
                  </a:lnTo>
                  <a:lnTo>
                    <a:pt x="131691" y="1008409"/>
                  </a:lnTo>
                  <a:lnTo>
                    <a:pt x="127698" y="949091"/>
                  </a:lnTo>
                  <a:lnTo>
                    <a:pt x="123706" y="889773"/>
                  </a:lnTo>
                  <a:lnTo>
                    <a:pt x="119713" y="830455"/>
                  </a:lnTo>
                  <a:lnTo>
                    <a:pt x="115720" y="771136"/>
                  </a:lnTo>
                  <a:lnTo>
                    <a:pt x="111728" y="711818"/>
                  </a:lnTo>
                  <a:lnTo>
                    <a:pt x="107735" y="652500"/>
                  </a:lnTo>
                  <a:lnTo>
                    <a:pt x="103742" y="593182"/>
                  </a:lnTo>
                  <a:lnTo>
                    <a:pt x="99749" y="533863"/>
                  </a:lnTo>
                  <a:lnTo>
                    <a:pt x="95757" y="474545"/>
                  </a:lnTo>
                  <a:lnTo>
                    <a:pt x="91764" y="415227"/>
                  </a:lnTo>
                  <a:lnTo>
                    <a:pt x="87771" y="355909"/>
                  </a:lnTo>
                  <a:lnTo>
                    <a:pt x="83779" y="296591"/>
                  </a:lnTo>
                  <a:lnTo>
                    <a:pt x="79786" y="237272"/>
                  </a:lnTo>
                  <a:lnTo>
                    <a:pt x="75793" y="177954"/>
                  </a:lnTo>
                  <a:lnTo>
                    <a:pt x="71801" y="118636"/>
                  </a:lnTo>
                  <a:lnTo>
                    <a:pt x="67808" y="59318"/>
                  </a:lnTo>
                  <a:lnTo>
                    <a:pt x="63815" y="0"/>
                  </a:lnTo>
                  <a:lnTo>
                    <a:pt x="0" y="5515"/>
                  </a:lnTo>
                  <a:lnTo>
                    <a:pt x="6243" y="64638"/>
                  </a:lnTo>
                  <a:lnTo>
                    <a:pt x="12487" y="123762"/>
                  </a:lnTo>
                  <a:lnTo>
                    <a:pt x="18731" y="182886"/>
                  </a:lnTo>
                  <a:lnTo>
                    <a:pt x="24974" y="242010"/>
                  </a:lnTo>
                  <a:lnTo>
                    <a:pt x="31218" y="301133"/>
                  </a:lnTo>
                  <a:lnTo>
                    <a:pt x="37462" y="360257"/>
                  </a:lnTo>
                  <a:lnTo>
                    <a:pt x="43705" y="419381"/>
                  </a:lnTo>
                  <a:lnTo>
                    <a:pt x="49949" y="478504"/>
                  </a:lnTo>
                  <a:lnTo>
                    <a:pt x="56193" y="537628"/>
                  </a:lnTo>
                  <a:lnTo>
                    <a:pt x="62436" y="596752"/>
                  </a:lnTo>
                  <a:lnTo>
                    <a:pt x="68680" y="655875"/>
                  </a:lnTo>
                  <a:lnTo>
                    <a:pt x="74924" y="714999"/>
                  </a:lnTo>
                  <a:lnTo>
                    <a:pt x="81167" y="774123"/>
                  </a:lnTo>
                  <a:lnTo>
                    <a:pt x="87411" y="833246"/>
                  </a:lnTo>
                  <a:lnTo>
                    <a:pt x="93655" y="892370"/>
                  </a:lnTo>
                  <a:lnTo>
                    <a:pt x="99898" y="951494"/>
                  </a:lnTo>
                  <a:lnTo>
                    <a:pt x="106142" y="1010617"/>
                  </a:lnTo>
                  <a:lnTo>
                    <a:pt x="112386" y="1069741"/>
                  </a:lnTo>
                  <a:lnTo>
                    <a:pt x="118629" y="1128865"/>
                  </a:lnTo>
                  <a:lnTo>
                    <a:pt x="124873" y="1187988"/>
                  </a:lnTo>
                  <a:lnTo>
                    <a:pt x="131117" y="1247112"/>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2267973" y="2263408"/>
              <a:ext cx="91355" cy="1247381"/>
            </a:xfrm>
            <a:custGeom>
              <a:avLst/>
              <a:pathLst>
                <a:path w="91355" h="1247381">
                  <a:moveTo>
                    <a:pt x="91355" y="1246941"/>
                  </a:moveTo>
                  <a:lnTo>
                    <a:pt x="88383" y="1187563"/>
                  </a:lnTo>
                  <a:lnTo>
                    <a:pt x="85412" y="1128184"/>
                  </a:lnTo>
                  <a:lnTo>
                    <a:pt x="82441" y="1068806"/>
                  </a:lnTo>
                  <a:lnTo>
                    <a:pt x="79470" y="1009428"/>
                  </a:lnTo>
                  <a:lnTo>
                    <a:pt x="76499" y="950050"/>
                  </a:lnTo>
                  <a:lnTo>
                    <a:pt x="73528" y="890672"/>
                  </a:lnTo>
                  <a:lnTo>
                    <a:pt x="70557" y="831294"/>
                  </a:lnTo>
                  <a:lnTo>
                    <a:pt x="67586" y="771916"/>
                  </a:lnTo>
                  <a:lnTo>
                    <a:pt x="64615" y="712537"/>
                  </a:lnTo>
                  <a:lnTo>
                    <a:pt x="61644" y="653159"/>
                  </a:lnTo>
                  <a:lnTo>
                    <a:pt x="58673" y="593781"/>
                  </a:lnTo>
                  <a:lnTo>
                    <a:pt x="55701" y="534403"/>
                  </a:lnTo>
                  <a:lnTo>
                    <a:pt x="52730" y="475025"/>
                  </a:lnTo>
                  <a:lnTo>
                    <a:pt x="49759" y="415647"/>
                  </a:lnTo>
                  <a:lnTo>
                    <a:pt x="46788" y="356268"/>
                  </a:lnTo>
                  <a:lnTo>
                    <a:pt x="43817" y="296890"/>
                  </a:lnTo>
                  <a:lnTo>
                    <a:pt x="40846" y="237512"/>
                  </a:lnTo>
                  <a:lnTo>
                    <a:pt x="37875" y="178134"/>
                  </a:lnTo>
                  <a:lnTo>
                    <a:pt x="34904" y="118756"/>
                  </a:lnTo>
                  <a:lnTo>
                    <a:pt x="31933" y="59378"/>
                  </a:lnTo>
                  <a:lnTo>
                    <a:pt x="28962" y="0"/>
                  </a:lnTo>
                  <a:lnTo>
                    <a:pt x="0" y="1699"/>
                  </a:lnTo>
                  <a:lnTo>
                    <a:pt x="3992" y="61017"/>
                  </a:lnTo>
                  <a:lnTo>
                    <a:pt x="7985" y="120335"/>
                  </a:lnTo>
                  <a:lnTo>
                    <a:pt x="11978" y="179653"/>
                  </a:lnTo>
                  <a:lnTo>
                    <a:pt x="15970" y="238972"/>
                  </a:lnTo>
                  <a:lnTo>
                    <a:pt x="19963" y="298290"/>
                  </a:lnTo>
                  <a:lnTo>
                    <a:pt x="23956" y="357608"/>
                  </a:lnTo>
                  <a:lnTo>
                    <a:pt x="27948" y="416926"/>
                  </a:lnTo>
                  <a:lnTo>
                    <a:pt x="31941" y="476244"/>
                  </a:lnTo>
                  <a:lnTo>
                    <a:pt x="35934" y="535563"/>
                  </a:lnTo>
                  <a:lnTo>
                    <a:pt x="39926" y="594881"/>
                  </a:lnTo>
                  <a:lnTo>
                    <a:pt x="43919" y="654199"/>
                  </a:lnTo>
                  <a:lnTo>
                    <a:pt x="47912" y="713517"/>
                  </a:lnTo>
                  <a:lnTo>
                    <a:pt x="51904" y="772836"/>
                  </a:lnTo>
                  <a:lnTo>
                    <a:pt x="55897" y="832154"/>
                  </a:lnTo>
                  <a:lnTo>
                    <a:pt x="59890" y="891472"/>
                  </a:lnTo>
                  <a:lnTo>
                    <a:pt x="63882" y="950790"/>
                  </a:lnTo>
                  <a:lnTo>
                    <a:pt x="67875" y="1010108"/>
                  </a:lnTo>
                  <a:lnTo>
                    <a:pt x="71868" y="1069427"/>
                  </a:lnTo>
                  <a:lnTo>
                    <a:pt x="75861" y="1128745"/>
                  </a:lnTo>
                  <a:lnTo>
                    <a:pt x="79853" y="1188063"/>
                  </a:lnTo>
                  <a:lnTo>
                    <a:pt x="83846" y="1247381"/>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2296935" y="2262605"/>
              <a:ext cx="67048" cy="1247743"/>
            </a:xfrm>
            <a:custGeom>
              <a:avLst/>
              <a:pathLst>
                <a:path w="67048" h="1247743">
                  <a:moveTo>
                    <a:pt x="67048" y="1247535"/>
                  </a:moveTo>
                  <a:lnTo>
                    <a:pt x="64711" y="1188129"/>
                  </a:lnTo>
                  <a:lnTo>
                    <a:pt x="62373" y="1128722"/>
                  </a:lnTo>
                  <a:lnTo>
                    <a:pt x="60035" y="1069316"/>
                  </a:lnTo>
                  <a:lnTo>
                    <a:pt x="57698" y="1009909"/>
                  </a:lnTo>
                  <a:lnTo>
                    <a:pt x="55360" y="950503"/>
                  </a:lnTo>
                  <a:lnTo>
                    <a:pt x="53022" y="891096"/>
                  </a:lnTo>
                  <a:lnTo>
                    <a:pt x="50685" y="831690"/>
                  </a:lnTo>
                  <a:lnTo>
                    <a:pt x="48347" y="772284"/>
                  </a:lnTo>
                  <a:lnTo>
                    <a:pt x="46010" y="712877"/>
                  </a:lnTo>
                  <a:lnTo>
                    <a:pt x="43672" y="653471"/>
                  </a:lnTo>
                  <a:lnTo>
                    <a:pt x="41334" y="594064"/>
                  </a:lnTo>
                  <a:lnTo>
                    <a:pt x="38997" y="534658"/>
                  </a:lnTo>
                  <a:lnTo>
                    <a:pt x="36659" y="475251"/>
                  </a:lnTo>
                  <a:lnTo>
                    <a:pt x="34321" y="415845"/>
                  </a:lnTo>
                  <a:lnTo>
                    <a:pt x="31984" y="356438"/>
                  </a:lnTo>
                  <a:lnTo>
                    <a:pt x="29646" y="297032"/>
                  </a:lnTo>
                  <a:lnTo>
                    <a:pt x="27308" y="237625"/>
                  </a:lnTo>
                  <a:lnTo>
                    <a:pt x="24971" y="178219"/>
                  </a:lnTo>
                  <a:lnTo>
                    <a:pt x="22633" y="118812"/>
                  </a:lnTo>
                  <a:lnTo>
                    <a:pt x="20295" y="59406"/>
                  </a:lnTo>
                  <a:lnTo>
                    <a:pt x="17958" y="0"/>
                  </a:lnTo>
                  <a:lnTo>
                    <a:pt x="0" y="802"/>
                  </a:lnTo>
                  <a:lnTo>
                    <a:pt x="2971" y="60180"/>
                  </a:lnTo>
                  <a:lnTo>
                    <a:pt x="5942" y="119558"/>
                  </a:lnTo>
                  <a:lnTo>
                    <a:pt x="8913" y="178937"/>
                  </a:lnTo>
                  <a:lnTo>
                    <a:pt x="11884" y="238315"/>
                  </a:lnTo>
                  <a:lnTo>
                    <a:pt x="14855" y="297693"/>
                  </a:lnTo>
                  <a:lnTo>
                    <a:pt x="17826" y="357071"/>
                  </a:lnTo>
                  <a:lnTo>
                    <a:pt x="20797" y="416449"/>
                  </a:lnTo>
                  <a:lnTo>
                    <a:pt x="23768" y="475827"/>
                  </a:lnTo>
                  <a:lnTo>
                    <a:pt x="26739" y="535205"/>
                  </a:lnTo>
                  <a:lnTo>
                    <a:pt x="29710" y="594584"/>
                  </a:lnTo>
                  <a:lnTo>
                    <a:pt x="32682" y="653962"/>
                  </a:lnTo>
                  <a:lnTo>
                    <a:pt x="35653" y="713340"/>
                  </a:lnTo>
                  <a:lnTo>
                    <a:pt x="38624" y="772718"/>
                  </a:lnTo>
                  <a:lnTo>
                    <a:pt x="41595" y="832096"/>
                  </a:lnTo>
                  <a:lnTo>
                    <a:pt x="44566" y="891474"/>
                  </a:lnTo>
                  <a:lnTo>
                    <a:pt x="47537" y="950853"/>
                  </a:lnTo>
                  <a:lnTo>
                    <a:pt x="50508" y="1010231"/>
                  </a:lnTo>
                  <a:lnTo>
                    <a:pt x="53479" y="1069609"/>
                  </a:lnTo>
                  <a:lnTo>
                    <a:pt x="56450" y="1128987"/>
                  </a:lnTo>
                  <a:lnTo>
                    <a:pt x="59421" y="1188365"/>
                  </a:lnTo>
                  <a:lnTo>
                    <a:pt x="62392" y="1247743"/>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2314893" y="2262056"/>
              <a:ext cx="53203" cy="1248085"/>
            </a:xfrm>
            <a:custGeom>
              <a:avLst/>
              <a:pathLst>
                <a:path w="53203" h="1248085">
                  <a:moveTo>
                    <a:pt x="53203" y="1247942"/>
                  </a:moveTo>
                  <a:lnTo>
                    <a:pt x="51425" y="1188516"/>
                  </a:lnTo>
                  <a:lnTo>
                    <a:pt x="49647" y="1129091"/>
                  </a:lnTo>
                  <a:lnTo>
                    <a:pt x="47869" y="1069665"/>
                  </a:lnTo>
                  <a:lnTo>
                    <a:pt x="46091" y="1010239"/>
                  </a:lnTo>
                  <a:lnTo>
                    <a:pt x="44313" y="950813"/>
                  </a:lnTo>
                  <a:lnTo>
                    <a:pt x="42535" y="891387"/>
                  </a:lnTo>
                  <a:lnTo>
                    <a:pt x="40757" y="831961"/>
                  </a:lnTo>
                  <a:lnTo>
                    <a:pt x="38979" y="772536"/>
                  </a:lnTo>
                  <a:lnTo>
                    <a:pt x="37201" y="713110"/>
                  </a:lnTo>
                  <a:lnTo>
                    <a:pt x="35423" y="653684"/>
                  </a:lnTo>
                  <a:lnTo>
                    <a:pt x="33645" y="594258"/>
                  </a:lnTo>
                  <a:lnTo>
                    <a:pt x="31867" y="534832"/>
                  </a:lnTo>
                  <a:lnTo>
                    <a:pt x="30089" y="475406"/>
                  </a:lnTo>
                  <a:lnTo>
                    <a:pt x="28311" y="415980"/>
                  </a:lnTo>
                  <a:lnTo>
                    <a:pt x="26533" y="356555"/>
                  </a:lnTo>
                  <a:lnTo>
                    <a:pt x="24755" y="297129"/>
                  </a:lnTo>
                  <a:lnTo>
                    <a:pt x="22977" y="237703"/>
                  </a:lnTo>
                  <a:lnTo>
                    <a:pt x="21199" y="178277"/>
                  </a:lnTo>
                  <a:lnTo>
                    <a:pt x="19421" y="118851"/>
                  </a:lnTo>
                  <a:lnTo>
                    <a:pt x="17643" y="59425"/>
                  </a:lnTo>
                  <a:lnTo>
                    <a:pt x="15865" y="0"/>
                  </a:lnTo>
                  <a:lnTo>
                    <a:pt x="0" y="549"/>
                  </a:lnTo>
                  <a:lnTo>
                    <a:pt x="2337" y="59955"/>
                  </a:lnTo>
                  <a:lnTo>
                    <a:pt x="4675" y="119362"/>
                  </a:lnTo>
                  <a:lnTo>
                    <a:pt x="7012" y="178768"/>
                  </a:lnTo>
                  <a:lnTo>
                    <a:pt x="9350" y="238175"/>
                  </a:lnTo>
                  <a:lnTo>
                    <a:pt x="11688" y="297581"/>
                  </a:lnTo>
                  <a:lnTo>
                    <a:pt x="14025" y="356988"/>
                  </a:lnTo>
                  <a:lnTo>
                    <a:pt x="16363" y="416394"/>
                  </a:lnTo>
                  <a:lnTo>
                    <a:pt x="18701" y="475801"/>
                  </a:lnTo>
                  <a:lnTo>
                    <a:pt x="21038" y="535207"/>
                  </a:lnTo>
                  <a:lnTo>
                    <a:pt x="23376" y="594614"/>
                  </a:lnTo>
                  <a:lnTo>
                    <a:pt x="25714" y="654020"/>
                  </a:lnTo>
                  <a:lnTo>
                    <a:pt x="28051" y="713427"/>
                  </a:lnTo>
                  <a:lnTo>
                    <a:pt x="30389" y="772833"/>
                  </a:lnTo>
                  <a:lnTo>
                    <a:pt x="32727" y="832240"/>
                  </a:lnTo>
                  <a:lnTo>
                    <a:pt x="35064" y="891646"/>
                  </a:lnTo>
                  <a:lnTo>
                    <a:pt x="37402" y="951052"/>
                  </a:lnTo>
                  <a:lnTo>
                    <a:pt x="39739" y="1010459"/>
                  </a:lnTo>
                  <a:lnTo>
                    <a:pt x="42077" y="1069865"/>
                  </a:lnTo>
                  <a:lnTo>
                    <a:pt x="44415" y="1129272"/>
                  </a:lnTo>
                  <a:lnTo>
                    <a:pt x="46752" y="1188678"/>
                  </a:lnTo>
                  <a:lnTo>
                    <a:pt x="49090" y="1248085"/>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330759" y="2261816"/>
              <a:ext cx="39615" cy="1248182"/>
            </a:xfrm>
            <a:custGeom>
              <a:avLst/>
              <a:pathLst>
                <a:path w="39615" h="1248182">
                  <a:moveTo>
                    <a:pt x="39615" y="1248120"/>
                  </a:moveTo>
                  <a:lnTo>
                    <a:pt x="38147" y="1188686"/>
                  </a:lnTo>
                  <a:lnTo>
                    <a:pt x="36679" y="1129251"/>
                  </a:lnTo>
                  <a:lnTo>
                    <a:pt x="35211" y="1069817"/>
                  </a:lnTo>
                  <a:lnTo>
                    <a:pt x="33742" y="1010383"/>
                  </a:lnTo>
                  <a:lnTo>
                    <a:pt x="32274" y="950948"/>
                  </a:lnTo>
                  <a:lnTo>
                    <a:pt x="30806" y="891514"/>
                  </a:lnTo>
                  <a:lnTo>
                    <a:pt x="29338" y="832080"/>
                  </a:lnTo>
                  <a:lnTo>
                    <a:pt x="27870" y="772646"/>
                  </a:lnTo>
                  <a:lnTo>
                    <a:pt x="26402" y="713211"/>
                  </a:lnTo>
                  <a:lnTo>
                    <a:pt x="24934" y="653777"/>
                  </a:lnTo>
                  <a:lnTo>
                    <a:pt x="23465" y="594343"/>
                  </a:lnTo>
                  <a:lnTo>
                    <a:pt x="21997" y="534908"/>
                  </a:lnTo>
                  <a:lnTo>
                    <a:pt x="20529" y="475474"/>
                  </a:lnTo>
                  <a:lnTo>
                    <a:pt x="19061" y="416040"/>
                  </a:lnTo>
                  <a:lnTo>
                    <a:pt x="17593" y="356605"/>
                  </a:lnTo>
                  <a:lnTo>
                    <a:pt x="16125" y="297171"/>
                  </a:lnTo>
                  <a:lnTo>
                    <a:pt x="14657" y="237737"/>
                  </a:lnTo>
                  <a:lnTo>
                    <a:pt x="13189" y="178302"/>
                  </a:lnTo>
                  <a:lnTo>
                    <a:pt x="11720" y="118868"/>
                  </a:lnTo>
                  <a:lnTo>
                    <a:pt x="10252" y="59434"/>
                  </a:lnTo>
                  <a:lnTo>
                    <a:pt x="8784" y="0"/>
                  </a:lnTo>
                  <a:lnTo>
                    <a:pt x="0" y="239"/>
                  </a:lnTo>
                  <a:lnTo>
                    <a:pt x="1778" y="59665"/>
                  </a:lnTo>
                  <a:lnTo>
                    <a:pt x="3556" y="119091"/>
                  </a:lnTo>
                  <a:lnTo>
                    <a:pt x="5334" y="178517"/>
                  </a:lnTo>
                  <a:lnTo>
                    <a:pt x="7112" y="237943"/>
                  </a:lnTo>
                  <a:lnTo>
                    <a:pt x="8890" y="297369"/>
                  </a:lnTo>
                  <a:lnTo>
                    <a:pt x="10668" y="356795"/>
                  </a:lnTo>
                  <a:lnTo>
                    <a:pt x="12446" y="416220"/>
                  </a:lnTo>
                  <a:lnTo>
                    <a:pt x="14224" y="475646"/>
                  </a:lnTo>
                  <a:lnTo>
                    <a:pt x="16002" y="535072"/>
                  </a:lnTo>
                  <a:lnTo>
                    <a:pt x="17780" y="594498"/>
                  </a:lnTo>
                  <a:lnTo>
                    <a:pt x="19558" y="653924"/>
                  </a:lnTo>
                  <a:lnTo>
                    <a:pt x="21336" y="713350"/>
                  </a:lnTo>
                  <a:lnTo>
                    <a:pt x="23114" y="772775"/>
                  </a:lnTo>
                  <a:lnTo>
                    <a:pt x="24892" y="832201"/>
                  </a:lnTo>
                  <a:lnTo>
                    <a:pt x="26670" y="891627"/>
                  </a:lnTo>
                  <a:lnTo>
                    <a:pt x="28448" y="951053"/>
                  </a:lnTo>
                  <a:lnTo>
                    <a:pt x="30226" y="1010479"/>
                  </a:lnTo>
                  <a:lnTo>
                    <a:pt x="32004" y="1069905"/>
                  </a:lnTo>
                  <a:lnTo>
                    <a:pt x="33782" y="1129331"/>
                  </a:lnTo>
                  <a:lnTo>
                    <a:pt x="35560" y="1188756"/>
                  </a:lnTo>
                  <a:lnTo>
                    <a:pt x="37338" y="1248182"/>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339544" y="2261633"/>
              <a:ext cx="32964" cy="1248303"/>
            </a:xfrm>
            <a:custGeom>
              <a:avLst/>
              <a:pathLst>
                <a:path w="32964" h="1248303">
                  <a:moveTo>
                    <a:pt x="32964" y="1248256"/>
                  </a:moveTo>
                  <a:lnTo>
                    <a:pt x="31786" y="1188815"/>
                  </a:lnTo>
                  <a:lnTo>
                    <a:pt x="30608" y="1129374"/>
                  </a:lnTo>
                  <a:lnTo>
                    <a:pt x="29431" y="1069933"/>
                  </a:lnTo>
                  <a:lnTo>
                    <a:pt x="28253" y="1010493"/>
                  </a:lnTo>
                  <a:lnTo>
                    <a:pt x="27075" y="951052"/>
                  </a:lnTo>
                  <a:lnTo>
                    <a:pt x="25897" y="891611"/>
                  </a:lnTo>
                  <a:lnTo>
                    <a:pt x="24719" y="832170"/>
                  </a:lnTo>
                  <a:lnTo>
                    <a:pt x="23541" y="772730"/>
                  </a:lnTo>
                  <a:lnTo>
                    <a:pt x="22364" y="713289"/>
                  </a:lnTo>
                  <a:lnTo>
                    <a:pt x="21186" y="653848"/>
                  </a:lnTo>
                  <a:lnTo>
                    <a:pt x="20008" y="594407"/>
                  </a:lnTo>
                  <a:lnTo>
                    <a:pt x="18830" y="534966"/>
                  </a:lnTo>
                  <a:lnTo>
                    <a:pt x="17652" y="475526"/>
                  </a:lnTo>
                  <a:lnTo>
                    <a:pt x="16474" y="416085"/>
                  </a:lnTo>
                  <a:lnTo>
                    <a:pt x="15296" y="356644"/>
                  </a:lnTo>
                  <a:lnTo>
                    <a:pt x="14119" y="297203"/>
                  </a:lnTo>
                  <a:lnTo>
                    <a:pt x="12941" y="237763"/>
                  </a:lnTo>
                  <a:lnTo>
                    <a:pt x="11763" y="178322"/>
                  </a:lnTo>
                  <a:lnTo>
                    <a:pt x="10585" y="118881"/>
                  </a:lnTo>
                  <a:lnTo>
                    <a:pt x="9407" y="59440"/>
                  </a:lnTo>
                  <a:lnTo>
                    <a:pt x="8229" y="0"/>
                  </a:lnTo>
                  <a:lnTo>
                    <a:pt x="0" y="183"/>
                  </a:lnTo>
                  <a:lnTo>
                    <a:pt x="1468" y="59617"/>
                  </a:lnTo>
                  <a:lnTo>
                    <a:pt x="2936" y="119051"/>
                  </a:lnTo>
                  <a:lnTo>
                    <a:pt x="4404" y="178486"/>
                  </a:lnTo>
                  <a:lnTo>
                    <a:pt x="5872" y="237920"/>
                  </a:lnTo>
                  <a:lnTo>
                    <a:pt x="7340" y="297354"/>
                  </a:lnTo>
                  <a:lnTo>
                    <a:pt x="8808" y="356789"/>
                  </a:lnTo>
                  <a:lnTo>
                    <a:pt x="10276" y="416223"/>
                  </a:lnTo>
                  <a:lnTo>
                    <a:pt x="11745" y="475657"/>
                  </a:lnTo>
                  <a:lnTo>
                    <a:pt x="13213" y="535091"/>
                  </a:lnTo>
                  <a:lnTo>
                    <a:pt x="14681" y="594526"/>
                  </a:lnTo>
                  <a:lnTo>
                    <a:pt x="16149" y="653960"/>
                  </a:lnTo>
                  <a:lnTo>
                    <a:pt x="17617" y="713394"/>
                  </a:lnTo>
                  <a:lnTo>
                    <a:pt x="19085" y="772829"/>
                  </a:lnTo>
                  <a:lnTo>
                    <a:pt x="20553" y="832263"/>
                  </a:lnTo>
                  <a:lnTo>
                    <a:pt x="22022" y="891697"/>
                  </a:lnTo>
                  <a:lnTo>
                    <a:pt x="23490" y="951132"/>
                  </a:lnTo>
                  <a:lnTo>
                    <a:pt x="24958" y="1010566"/>
                  </a:lnTo>
                  <a:lnTo>
                    <a:pt x="26426" y="1070000"/>
                  </a:lnTo>
                  <a:lnTo>
                    <a:pt x="27894" y="1129435"/>
                  </a:lnTo>
                  <a:lnTo>
                    <a:pt x="29362" y="1188869"/>
                  </a:lnTo>
                  <a:lnTo>
                    <a:pt x="30830" y="1248303"/>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347774" y="2261499"/>
              <a:ext cx="26707" cy="1248389"/>
            </a:xfrm>
            <a:custGeom>
              <a:avLst/>
              <a:pathLst>
                <a:path w="26707" h="1248389">
                  <a:moveTo>
                    <a:pt x="26707" y="1248355"/>
                  </a:moveTo>
                  <a:lnTo>
                    <a:pt x="25798" y="1188909"/>
                  </a:lnTo>
                  <a:lnTo>
                    <a:pt x="24888" y="1129464"/>
                  </a:lnTo>
                  <a:lnTo>
                    <a:pt x="23979" y="1070018"/>
                  </a:lnTo>
                  <a:lnTo>
                    <a:pt x="23069" y="1010573"/>
                  </a:lnTo>
                  <a:lnTo>
                    <a:pt x="22160" y="951127"/>
                  </a:lnTo>
                  <a:lnTo>
                    <a:pt x="21250" y="891682"/>
                  </a:lnTo>
                  <a:lnTo>
                    <a:pt x="20341" y="832236"/>
                  </a:lnTo>
                  <a:lnTo>
                    <a:pt x="19432" y="772791"/>
                  </a:lnTo>
                  <a:lnTo>
                    <a:pt x="18522" y="713345"/>
                  </a:lnTo>
                  <a:lnTo>
                    <a:pt x="17613" y="653900"/>
                  </a:lnTo>
                  <a:lnTo>
                    <a:pt x="16703" y="594454"/>
                  </a:lnTo>
                  <a:lnTo>
                    <a:pt x="15794" y="535009"/>
                  </a:lnTo>
                  <a:lnTo>
                    <a:pt x="14884" y="475563"/>
                  </a:lnTo>
                  <a:lnTo>
                    <a:pt x="13975" y="416118"/>
                  </a:lnTo>
                  <a:lnTo>
                    <a:pt x="13066" y="356672"/>
                  </a:lnTo>
                  <a:lnTo>
                    <a:pt x="12156" y="297227"/>
                  </a:lnTo>
                  <a:lnTo>
                    <a:pt x="11247" y="237781"/>
                  </a:lnTo>
                  <a:lnTo>
                    <a:pt x="10337" y="178336"/>
                  </a:lnTo>
                  <a:lnTo>
                    <a:pt x="9428" y="118890"/>
                  </a:lnTo>
                  <a:lnTo>
                    <a:pt x="8518" y="59445"/>
                  </a:lnTo>
                  <a:lnTo>
                    <a:pt x="7609" y="0"/>
                  </a:lnTo>
                  <a:lnTo>
                    <a:pt x="0" y="133"/>
                  </a:lnTo>
                  <a:lnTo>
                    <a:pt x="1177" y="59574"/>
                  </a:lnTo>
                  <a:lnTo>
                    <a:pt x="2355" y="119015"/>
                  </a:lnTo>
                  <a:lnTo>
                    <a:pt x="3533" y="178455"/>
                  </a:lnTo>
                  <a:lnTo>
                    <a:pt x="4711" y="237896"/>
                  </a:lnTo>
                  <a:lnTo>
                    <a:pt x="5889" y="297337"/>
                  </a:lnTo>
                  <a:lnTo>
                    <a:pt x="7067" y="356778"/>
                  </a:lnTo>
                  <a:lnTo>
                    <a:pt x="8244" y="416219"/>
                  </a:lnTo>
                  <a:lnTo>
                    <a:pt x="9422" y="475659"/>
                  </a:lnTo>
                  <a:lnTo>
                    <a:pt x="10600" y="535100"/>
                  </a:lnTo>
                  <a:lnTo>
                    <a:pt x="11778" y="594541"/>
                  </a:lnTo>
                  <a:lnTo>
                    <a:pt x="12956" y="653982"/>
                  </a:lnTo>
                  <a:lnTo>
                    <a:pt x="14134" y="713422"/>
                  </a:lnTo>
                  <a:lnTo>
                    <a:pt x="15311" y="772863"/>
                  </a:lnTo>
                  <a:lnTo>
                    <a:pt x="16489" y="832304"/>
                  </a:lnTo>
                  <a:lnTo>
                    <a:pt x="17667" y="891745"/>
                  </a:lnTo>
                  <a:lnTo>
                    <a:pt x="18845" y="951185"/>
                  </a:lnTo>
                  <a:lnTo>
                    <a:pt x="20023" y="1010626"/>
                  </a:lnTo>
                  <a:lnTo>
                    <a:pt x="21201" y="1070067"/>
                  </a:lnTo>
                  <a:lnTo>
                    <a:pt x="22378" y="1129508"/>
                  </a:lnTo>
                  <a:lnTo>
                    <a:pt x="23556" y="1188949"/>
                  </a:lnTo>
                  <a:lnTo>
                    <a:pt x="24734" y="1248389"/>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355383" y="2261403"/>
              <a:ext cx="20996" cy="1248451"/>
            </a:xfrm>
            <a:custGeom>
              <a:avLst/>
              <a:pathLst>
                <a:path w="20996" h="1248451">
                  <a:moveTo>
                    <a:pt x="20996" y="1248426"/>
                  </a:moveTo>
                  <a:lnTo>
                    <a:pt x="20345" y="1188977"/>
                  </a:lnTo>
                  <a:lnTo>
                    <a:pt x="19694" y="1129528"/>
                  </a:lnTo>
                  <a:lnTo>
                    <a:pt x="19043" y="1070079"/>
                  </a:lnTo>
                  <a:lnTo>
                    <a:pt x="18392" y="1010630"/>
                  </a:lnTo>
                  <a:lnTo>
                    <a:pt x="17741" y="951182"/>
                  </a:lnTo>
                  <a:lnTo>
                    <a:pt x="17090" y="891733"/>
                  </a:lnTo>
                  <a:lnTo>
                    <a:pt x="16439" y="832284"/>
                  </a:lnTo>
                  <a:lnTo>
                    <a:pt x="15788" y="772835"/>
                  </a:lnTo>
                  <a:lnTo>
                    <a:pt x="15136" y="713386"/>
                  </a:lnTo>
                  <a:lnTo>
                    <a:pt x="14485" y="653937"/>
                  </a:lnTo>
                  <a:lnTo>
                    <a:pt x="13834" y="594488"/>
                  </a:lnTo>
                  <a:lnTo>
                    <a:pt x="13183" y="535039"/>
                  </a:lnTo>
                  <a:lnTo>
                    <a:pt x="12532" y="475591"/>
                  </a:lnTo>
                  <a:lnTo>
                    <a:pt x="11881" y="416142"/>
                  </a:lnTo>
                  <a:lnTo>
                    <a:pt x="11230" y="356693"/>
                  </a:lnTo>
                  <a:lnTo>
                    <a:pt x="10579" y="297244"/>
                  </a:lnTo>
                  <a:lnTo>
                    <a:pt x="9928" y="237795"/>
                  </a:lnTo>
                  <a:lnTo>
                    <a:pt x="9277" y="178346"/>
                  </a:lnTo>
                  <a:lnTo>
                    <a:pt x="8626" y="118897"/>
                  </a:lnTo>
                  <a:lnTo>
                    <a:pt x="7975" y="59448"/>
                  </a:lnTo>
                  <a:lnTo>
                    <a:pt x="7323" y="0"/>
                  </a:lnTo>
                  <a:lnTo>
                    <a:pt x="0" y="96"/>
                  </a:lnTo>
                  <a:lnTo>
                    <a:pt x="909" y="59541"/>
                  </a:lnTo>
                  <a:lnTo>
                    <a:pt x="1818" y="118987"/>
                  </a:lnTo>
                  <a:lnTo>
                    <a:pt x="2728" y="178432"/>
                  </a:lnTo>
                  <a:lnTo>
                    <a:pt x="3637" y="237878"/>
                  </a:lnTo>
                  <a:lnTo>
                    <a:pt x="4547" y="297323"/>
                  </a:lnTo>
                  <a:lnTo>
                    <a:pt x="5456" y="356769"/>
                  </a:lnTo>
                  <a:lnTo>
                    <a:pt x="6365" y="416214"/>
                  </a:lnTo>
                  <a:lnTo>
                    <a:pt x="7275" y="475660"/>
                  </a:lnTo>
                  <a:lnTo>
                    <a:pt x="8184" y="535105"/>
                  </a:lnTo>
                  <a:lnTo>
                    <a:pt x="9094" y="594550"/>
                  </a:lnTo>
                  <a:lnTo>
                    <a:pt x="10003" y="653996"/>
                  </a:lnTo>
                  <a:lnTo>
                    <a:pt x="10913" y="713441"/>
                  </a:lnTo>
                  <a:lnTo>
                    <a:pt x="11822" y="772887"/>
                  </a:lnTo>
                  <a:lnTo>
                    <a:pt x="12731" y="832332"/>
                  </a:lnTo>
                  <a:lnTo>
                    <a:pt x="13641" y="891778"/>
                  </a:lnTo>
                  <a:lnTo>
                    <a:pt x="14550" y="951223"/>
                  </a:lnTo>
                  <a:lnTo>
                    <a:pt x="15460" y="1010669"/>
                  </a:lnTo>
                  <a:lnTo>
                    <a:pt x="16369" y="1070114"/>
                  </a:lnTo>
                  <a:lnTo>
                    <a:pt x="17279" y="1129560"/>
                  </a:lnTo>
                  <a:lnTo>
                    <a:pt x="18188" y="1189005"/>
                  </a:lnTo>
                  <a:lnTo>
                    <a:pt x="19097" y="124845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362707" y="2261353"/>
              <a:ext cx="15065" cy="1248476"/>
            </a:xfrm>
            <a:custGeom>
              <a:avLst/>
              <a:pathLst>
                <a:path w="15065" h="1248476">
                  <a:moveTo>
                    <a:pt x="15065" y="1248463"/>
                  </a:moveTo>
                  <a:lnTo>
                    <a:pt x="14603" y="1189012"/>
                  </a:lnTo>
                  <a:lnTo>
                    <a:pt x="14141" y="1129562"/>
                  </a:lnTo>
                  <a:lnTo>
                    <a:pt x="13680" y="1070111"/>
                  </a:lnTo>
                  <a:lnTo>
                    <a:pt x="13218" y="1010661"/>
                  </a:lnTo>
                  <a:lnTo>
                    <a:pt x="12756" y="951210"/>
                  </a:lnTo>
                  <a:lnTo>
                    <a:pt x="12295" y="891759"/>
                  </a:lnTo>
                  <a:lnTo>
                    <a:pt x="11833" y="832309"/>
                  </a:lnTo>
                  <a:lnTo>
                    <a:pt x="11371" y="772858"/>
                  </a:lnTo>
                  <a:lnTo>
                    <a:pt x="10910" y="713407"/>
                  </a:lnTo>
                  <a:lnTo>
                    <a:pt x="10448" y="653957"/>
                  </a:lnTo>
                  <a:lnTo>
                    <a:pt x="9987" y="594506"/>
                  </a:lnTo>
                  <a:lnTo>
                    <a:pt x="9525" y="535055"/>
                  </a:lnTo>
                  <a:lnTo>
                    <a:pt x="9063" y="475605"/>
                  </a:lnTo>
                  <a:lnTo>
                    <a:pt x="8602" y="416154"/>
                  </a:lnTo>
                  <a:lnTo>
                    <a:pt x="8140" y="356703"/>
                  </a:lnTo>
                  <a:lnTo>
                    <a:pt x="7678" y="297253"/>
                  </a:lnTo>
                  <a:lnTo>
                    <a:pt x="7217" y="237802"/>
                  </a:lnTo>
                  <a:lnTo>
                    <a:pt x="6755" y="178351"/>
                  </a:lnTo>
                  <a:lnTo>
                    <a:pt x="6293" y="118901"/>
                  </a:lnTo>
                  <a:lnTo>
                    <a:pt x="5832" y="59450"/>
                  </a:lnTo>
                  <a:lnTo>
                    <a:pt x="5370" y="0"/>
                  </a:lnTo>
                  <a:lnTo>
                    <a:pt x="0" y="50"/>
                  </a:lnTo>
                  <a:lnTo>
                    <a:pt x="651" y="59499"/>
                  </a:lnTo>
                  <a:lnTo>
                    <a:pt x="1302" y="118948"/>
                  </a:lnTo>
                  <a:lnTo>
                    <a:pt x="1953" y="178396"/>
                  </a:lnTo>
                  <a:lnTo>
                    <a:pt x="2604" y="237845"/>
                  </a:lnTo>
                  <a:lnTo>
                    <a:pt x="3255" y="297294"/>
                  </a:lnTo>
                  <a:lnTo>
                    <a:pt x="3906" y="356743"/>
                  </a:lnTo>
                  <a:lnTo>
                    <a:pt x="4557" y="416192"/>
                  </a:lnTo>
                  <a:lnTo>
                    <a:pt x="5208" y="475641"/>
                  </a:lnTo>
                  <a:lnTo>
                    <a:pt x="5859" y="535090"/>
                  </a:lnTo>
                  <a:lnTo>
                    <a:pt x="6510" y="594539"/>
                  </a:lnTo>
                  <a:lnTo>
                    <a:pt x="7161" y="653987"/>
                  </a:lnTo>
                  <a:lnTo>
                    <a:pt x="7813" y="713436"/>
                  </a:lnTo>
                  <a:lnTo>
                    <a:pt x="8464" y="772885"/>
                  </a:lnTo>
                  <a:lnTo>
                    <a:pt x="9115" y="832334"/>
                  </a:lnTo>
                  <a:lnTo>
                    <a:pt x="9766" y="891783"/>
                  </a:lnTo>
                  <a:lnTo>
                    <a:pt x="10417" y="951232"/>
                  </a:lnTo>
                  <a:lnTo>
                    <a:pt x="11068" y="1010681"/>
                  </a:lnTo>
                  <a:lnTo>
                    <a:pt x="11719" y="1070130"/>
                  </a:lnTo>
                  <a:lnTo>
                    <a:pt x="12370" y="1129578"/>
                  </a:lnTo>
                  <a:lnTo>
                    <a:pt x="13021" y="1189027"/>
                  </a:lnTo>
                  <a:lnTo>
                    <a:pt x="13672" y="1248476"/>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368078" y="2261331"/>
              <a:ext cx="10506" cy="1248485"/>
            </a:xfrm>
            <a:custGeom>
              <a:avLst/>
              <a:pathLst>
                <a:path w="10506" h="1248485">
                  <a:moveTo>
                    <a:pt x="10506" y="1248479"/>
                  </a:moveTo>
                  <a:lnTo>
                    <a:pt x="10155" y="1189028"/>
                  </a:lnTo>
                  <a:lnTo>
                    <a:pt x="9803" y="1129576"/>
                  </a:lnTo>
                  <a:lnTo>
                    <a:pt x="9452" y="1070125"/>
                  </a:lnTo>
                  <a:lnTo>
                    <a:pt x="9101" y="1010673"/>
                  </a:lnTo>
                  <a:lnTo>
                    <a:pt x="8750" y="951222"/>
                  </a:lnTo>
                  <a:lnTo>
                    <a:pt x="8399" y="891771"/>
                  </a:lnTo>
                  <a:lnTo>
                    <a:pt x="8047" y="832319"/>
                  </a:lnTo>
                  <a:lnTo>
                    <a:pt x="7696" y="772868"/>
                  </a:lnTo>
                  <a:lnTo>
                    <a:pt x="7345" y="713416"/>
                  </a:lnTo>
                  <a:lnTo>
                    <a:pt x="6994" y="653965"/>
                  </a:lnTo>
                  <a:lnTo>
                    <a:pt x="6642" y="594514"/>
                  </a:lnTo>
                  <a:lnTo>
                    <a:pt x="6291" y="535062"/>
                  </a:lnTo>
                  <a:lnTo>
                    <a:pt x="5940" y="475611"/>
                  </a:lnTo>
                  <a:lnTo>
                    <a:pt x="5589" y="416159"/>
                  </a:lnTo>
                  <a:lnTo>
                    <a:pt x="5238" y="356708"/>
                  </a:lnTo>
                  <a:lnTo>
                    <a:pt x="4886" y="297257"/>
                  </a:lnTo>
                  <a:lnTo>
                    <a:pt x="4535" y="237805"/>
                  </a:lnTo>
                  <a:lnTo>
                    <a:pt x="4184" y="178354"/>
                  </a:lnTo>
                  <a:lnTo>
                    <a:pt x="3833" y="118902"/>
                  </a:lnTo>
                  <a:lnTo>
                    <a:pt x="3482" y="59451"/>
                  </a:lnTo>
                  <a:lnTo>
                    <a:pt x="3130" y="0"/>
                  </a:lnTo>
                  <a:lnTo>
                    <a:pt x="0" y="21"/>
                  </a:lnTo>
                  <a:lnTo>
                    <a:pt x="461" y="59472"/>
                  </a:lnTo>
                  <a:lnTo>
                    <a:pt x="923" y="118922"/>
                  </a:lnTo>
                  <a:lnTo>
                    <a:pt x="1384" y="178373"/>
                  </a:lnTo>
                  <a:lnTo>
                    <a:pt x="1846" y="237823"/>
                  </a:lnTo>
                  <a:lnTo>
                    <a:pt x="2308" y="297274"/>
                  </a:lnTo>
                  <a:lnTo>
                    <a:pt x="2769" y="356725"/>
                  </a:lnTo>
                  <a:lnTo>
                    <a:pt x="3231" y="416175"/>
                  </a:lnTo>
                  <a:lnTo>
                    <a:pt x="3693" y="475626"/>
                  </a:lnTo>
                  <a:lnTo>
                    <a:pt x="4154" y="535077"/>
                  </a:lnTo>
                  <a:lnTo>
                    <a:pt x="4616" y="594527"/>
                  </a:lnTo>
                  <a:lnTo>
                    <a:pt x="5078" y="653978"/>
                  </a:lnTo>
                  <a:lnTo>
                    <a:pt x="5539" y="713429"/>
                  </a:lnTo>
                  <a:lnTo>
                    <a:pt x="6001" y="772879"/>
                  </a:lnTo>
                  <a:lnTo>
                    <a:pt x="6463" y="832330"/>
                  </a:lnTo>
                  <a:lnTo>
                    <a:pt x="6924" y="891781"/>
                  </a:lnTo>
                  <a:lnTo>
                    <a:pt x="7386" y="951231"/>
                  </a:lnTo>
                  <a:lnTo>
                    <a:pt x="7847" y="1010682"/>
                  </a:lnTo>
                  <a:lnTo>
                    <a:pt x="8309" y="1070133"/>
                  </a:lnTo>
                  <a:lnTo>
                    <a:pt x="8771" y="1129583"/>
                  </a:lnTo>
                  <a:lnTo>
                    <a:pt x="9232" y="1189034"/>
                  </a:lnTo>
                  <a:lnTo>
                    <a:pt x="9694" y="1248485"/>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371209" y="2261317"/>
              <a:ext cx="8096" cy="1248493"/>
            </a:xfrm>
            <a:custGeom>
              <a:avLst/>
              <a:pathLst>
                <a:path w="8096" h="1248493">
                  <a:moveTo>
                    <a:pt x="8096" y="1248489"/>
                  </a:moveTo>
                  <a:lnTo>
                    <a:pt x="7842" y="1189038"/>
                  </a:lnTo>
                  <a:lnTo>
                    <a:pt x="7589" y="1129586"/>
                  </a:lnTo>
                  <a:lnTo>
                    <a:pt x="7336" y="1070134"/>
                  </a:lnTo>
                  <a:lnTo>
                    <a:pt x="7083" y="1010682"/>
                  </a:lnTo>
                  <a:lnTo>
                    <a:pt x="6830" y="951230"/>
                  </a:lnTo>
                  <a:lnTo>
                    <a:pt x="6576" y="891778"/>
                  </a:lnTo>
                  <a:lnTo>
                    <a:pt x="6323" y="832326"/>
                  </a:lnTo>
                  <a:lnTo>
                    <a:pt x="6070" y="772874"/>
                  </a:lnTo>
                  <a:lnTo>
                    <a:pt x="5817" y="713422"/>
                  </a:lnTo>
                  <a:lnTo>
                    <a:pt x="5564" y="653970"/>
                  </a:lnTo>
                  <a:lnTo>
                    <a:pt x="5311" y="594519"/>
                  </a:lnTo>
                  <a:lnTo>
                    <a:pt x="5057" y="535067"/>
                  </a:lnTo>
                  <a:lnTo>
                    <a:pt x="4804" y="475615"/>
                  </a:lnTo>
                  <a:lnTo>
                    <a:pt x="4551" y="416163"/>
                  </a:lnTo>
                  <a:lnTo>
                    <a:pt x="4298" y="356711"/>
                  </a:lnTo>
                  <a:lnTo>
                    <a:pt x="4045" y="297259"/>
                  </a:lnTo>
                  <a:lnTo>
                    <a:pt x="3792" y="237807"/>
                  </a:lnTo>
                  <a:lnTo>
                    <a:pt x="3538" y="178355"/>
                  </a:lnTo>
                  <a:lnTo>
                    <a:pt x="3285" y="118903"/>
                  </a:lnTo>
                  <a:lnTo>
                    <a:pt x="3032" y="59451"/>
                  </a:lnTo>
                  <a:lnTo>
                    <a:pt x="2779" y="0"/>
                  </a:lnTo>
                  <a:lnTo>
                    <a:pt x="0" y="14"/>
                  </a:lnTo>
                  <a:lnTo>
                    <a:pt x="351" y="59465"/>
                  </a:lnTo>
                  <a:lnTo>
                    <a:pt x="702" y="118916"/>
                  </a:lnTo>
                  <a:lnTo>
                    <a:pt x="1053" y="178368"/>
                  </a:lnTo>
                  <a:lnTo>
                    <a:pt x="1404" y="237819"/>
                  </a:lnTo>
                  <a:lnTo>
                    <a:pt x="1756" y="297271"/>
                  </a:lnTo>
                  <a:lnTo>
                    <a:pt x="2107" y="356722"/>
                  </a:lnTo>
                  <a:lnTo>
                    <a:pt x="2458" y="416173"/>
                  </a:lnTo>
                  <a:lnTo>
                    <a:pt x="2809" y="475625"/>
                  </a:lnTo>
                  <a:lnTo>
                    <a:pt x="3160" y="535076"/>
                  </a:lnTo>
                  <a:lnTo>
                    <a:pt x="3512" y="594528"/>
                  </a:lnTo>
                  <a:lnTo>
                    <a:pt x="3863" y="653979"/>
                  </a:lnTo>
                  <a:lnTo>
                    <a:pt x="4214" y="713430"/>
                  </a:lnTo>
                  <a:lnTo>
                    <a:pt x="4565" y="772882"/>
                  </a:lnTo>
                  <a:lnTo>
                    <a:pt x="4916" y="832333"/>
                  </a:lnTo>
                  <a:lnTo>
                    <a:pt x="5268" y="891785"/>
                  </a:lnTo>
                  <a:lnTo>
                    <a:pt x="5619" y="951236"/>
                  </a:lnTo>
                  <a:lnTo>
                    <a:pt x="5970" y="1010687"/>
                  </a:lnTo>
                  <a:lnTo>
                    <a:pt x="6321" y="1070139"/>
                  </a:lnTo>
                  <a:lnTo>
                    <a:pt x="6673" y="1129590"/>
                  </a:lnTo>
                  <a:lnTo>
                    <a:pt x="7024" y="1189042"/>
                  </a:lnTo>
                  <a:lnTo>
                    <a:pt x="7375" y="1248493"/>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373988" y="2261309"/>
              <a:ext cx="5899" cy="1248498"/>
            </a:xfrm>
            <a:custGeom>
              <a:avLst/>
              <a:pathLst>
                <a:path w="5899" h="1248498">
                  <a:moveTo>
                    <a:pt x="5899" y="1248495"/>
                  </a:moveTo>
                  <a:lnTo>
                    <a:pt x="5725" y="1189043"/>
                  </a:lnTo>
                  <a:lnTo>
                    <a:pt x="5551" y="1129591"/>
                  </a:lnTo>
                  <a:lnTo>
                    <a:pt x="5377" y="1070139"/>
                  </a:lnTo>
                  <a:lnTo>
                    <a:pt x="5203" y="1010687"/>
                  </a:lnTo>
                  <a:lnTo>
                    <a:pt x="5030" y="951234"/>
                  </a:lnTo>
                  <a:lnTo>
                    <a:pt x="4856" y="891782"/>
                  </a:lnTo>
                  <a:lnTo>
                    <a:pt x="4682" y="832330"/>
                  </a:lnTo>
                  <a:lnTo>
                    <a:pt x="4508" y="772878"/>
                  </a:lnTo>
                  <a:lnTo>
                    <a:pt x="4334" y="713426"/>
                  </a:lnTo>
                  <a:lnTo>
                    <a:pt x="4160" y="653974"/>
                  </a:lnTo>
                  <a:lnTo>
                    <a:pt x="3986" y="594521"/>
                  </a:lnTo>
                  <a:lnTo>
                    <a:pt x="3812" y="535069"/>
                  </a:lnTo>
                  <a:lnTo>
                    <a:pt x="3639" y="475617"/>
                  </a:lnTo>
                  <a:lnTo>
                    <a:pt x="3465" y="416165"/>
                  </a:lnTo>
                  <a:lnTo>
                    <a:pt x="3291" y="356713"/>
                  </a:lnTo>
                  <a:lnTo>
                    <a:pt x="3117" y="297260"/>
                  </a:lnTo>
                  <a:lnTo>
                    <a:pt x="2943" y="237808"/>
                  </a:lnTo>
                  <a:lnTo>
                    <a:pt x="2769" y="178356"/>
                  </a:lnTo>
                  <a:lnTo>
                    <a:pt x="2595" y="118904"/>
                  </a:lnTo>
                  <a:lnTo>
                    <a:pt x="2421" y="59452"/>
                  </a:lnTo>
                  <a:lnTo>
                    <a:pt x="2248" y="0"/>
                  </a:lnTo>
                  <a:lnTo>
                    <a:pt x="0" y="8"/>
                  </a:lnTo>
                  <a:lnTo>
                    <a:pt x="253" y="59459"/>
                  </a:lnTo>
                  <a:lnTo>
                    <a:pt x="506" y="118911"/>
                  </a:lnTo>
                  <a:lnTo>
                    <a:pt x="759" y="178363"/>
                  </a:lnTo>
                  <a:lnTo>
                    <a:pt x="1012" y="237815"/>
                  </a:lnTo>
                  <a:lnTo>
                    <a:pt x="1265" y="297267"/>
                  </a:lnTo>
                  <a:lnTo>
                    <a:pt x="1519" y="356719"/>
                  </a:lnTo>
                  <a:lnTo>
                    <a:pt x="1772" y="416171"/>
                  </a:lnTo>
                  <a:lnTo>
                    <a:pt x="2025" y="475623"/>
                  </a:lnTo>
                  <a:lnTo>
                    <a:pt x="2278" y="535075"/>
                  </a:lnTo>
                  <a:lnTo>
                    <a:pt x="2531" y="594527"/>
                  </a:lnTo>
                  <a:lnTo>
                    <a:pt x="2784" y="653978"/>
                  </a:lnTo>
                  <a:lnTo>
                    <a:pt x="3038" y="713430"/>
                  </a:lnTo>
                  <a:lnTo>
                    <a:pt x="3291" y="772882"/>
                  </a:lnTo>
                  <a:lnTo>
                    <a:pt x="3544" y="832334"/>
                  </a:lnTo>
                  <a:lnTo>
                    <a:pt x="3797" y="891786"/>
                  </a:lnTo>
                  <a:lnTo>
                    <a:pt x="4050" y="951238"/>
                  </a:lnTo>
                  <a:lnTo>
                    <a:pt x="4303" y="1010690"/>
                  </a:lnTo>
                  <a:lnTo>
                    <a:pt x="4557" y="1070142"/>
                  </a:lnTo>
                  <a:lnTo>
                    <a:pt x="4810" y="1129594"/>
                  </a:lnTo>
                  <a:lnTo>
                    <a:pt x="5063" y="1189046"/>
                  </a:lnTo>
                  <a:lnTo>
                    <a:pt x="5316" y="1248498"/>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76236" y="2261305"/>
              <a:ext cx="4121" cy="1248500"/>
            </a:xfrm>
            <a:custGeom>
              <a:avLst/>
              <a:pathLst>
                <a:path w="4121" h="1248500">
                  <a:moveTo>
                    <a:pt x="4121" y="1248499"/>
                  </a:moveTo>
                  <a:lnTo>
                    <a:pt x="4012" y="1189046"/>
                  </a:lnTo>
                  <a:lnTo>
                    <a:pt x="3902" y="1129594"/>
                  </a:lnTo>
                  <a:lnTo>
                    <a:pt x="3792" y="1070142"/>
                  </a:lnTo>
                  <a:lnTo>
                    <a:pt x="3682" y="1010689"/>
                  </a:lnTo>
                  <a:lnTo>
                    <a:pt x="3572" y="951237"/>
                  </a:lnTo>
                  <a:lnTo>
                    <a:pt x="3462" y="891785"/>
                  </a:lnTo>
                  <a:lnTo>
                    <a:pt x="3352" y="832332"/>
                  </a:lnTo>
                  <a:lnTo>
                    <a:pt x="3243" y="772880"/>
                  </a:lnTo>
                  <a:lnTo>
                    <a:pt x="3133" y="713428"/>
                  </a:lnTo>
                  <a:lnTo>
                    <a:pt x="3023" y="653975"/>
                  </a:lnTo>
                  <a:lnTo>
                    <a:pt x="2913" y="594523"/>
                  </a:lnTo>
                  <a:lnTo>
                    <a:pt x="2803" y="535071"/>
                  </a:lnTo>
                  <a:lnTo>
                    <a:pt x="2693" y="475618"/>
                  </a:lnTo>
                  <a:lnTo>
                    <a:pt x="2583" y="416166"/>
                  </a:lnTo>
                  <a:lnTo>
                    <a:pt x="2473" y="356714"/>
                  </a:lnTo>
                  <a:lnTo>
                    <a:pt x="2364" y="297261"/>
                  </a:lnTo>
                  <a:lnTo>
                    <a:pt x="2254" y="237809"/>
                  </a:lnTo>
                  <a:lnTo>
                    <a:pt x="2144" y="178357"/>
                  </a:lnTo>
                  <a:lnTo>
                    <a:pt x="2034" y="118904"/>
                  </a:lnTo>
                  <a:lnTo>
                    <a:pt x="1924" y="59452"/>
                  </a:lnTo>
                  <a:lnTo>
                    <a:pt x="1814" y="0"/>
                  </a:lnTo>
                  <a:lnTo>
                    <a:pt x="0" y="4"/>
                  </a:lnTo>
                  <a:lnTo>
                    <a:pt x="173" y="59456"/>
                  </a:lnTo>
                  <a:lnTo>
                    <a:pt x="347" y="118908"/>
                  </a:lnTo>
                  <a:lnTo>
                    <a:pt x="521" y="178360"/>
                  </a:lnTo>
                  <a:lnTo>
                    <a:pt x="695" y="237813"/>
                  </a:lnTo>
                  <a:lnTo>
                    <a:pt x="869" y="297265"/>
                  </a:lnTo>
                  <a:lnTo>
                    <a:pt x="1043" y="356717"/>
                  </a:lnTo>
                  <a:lnTo>
                    <a:pt x="1217" y="416169"/>
                  </a:lnTo>
                  <a:lnTo>
                    <a:pt x="1391" y="475621"/>
                  </a:lnTo>
                  <a:lnTo>
                    <a:pt x="1564" y="535074"/>
                  </a:lnTo>
                  <a:lnTo>
                    <a:pt x="1738" y="594526"/>
                  </a:lnTo>
                  <a:lnTo>
                    <a:pt x="1912" y="653978"/>
                  </a:lnTo>
                  <a:lnTo>
                    <a:pt x="2086" y="713430"/>
                  </a:lnTo>
                  <a:lnTo>
                    <a:pt x="2260" y="772882"/>
                  </a:lnTo>
                  <a:lnTo>
                    <a:pt x="2434" y="832334"/>
                  </a:lnTo>
                  <a:lnTo>
                    <a:pt x="2608" y="891787"/>
                  </a:lnTo>
                  <a:lnTo>
                    <a:pt x="2782" y="951239"/>
                  </a:lnTo>
                  <a:lnTo>
                    <a:pt x="2955" y="1010691"/>
                  </a:lnTo>
                  <a:lnTo>
                    <a:pt x="3129" y="1070143"/>
                  </a:lnTo>
                  <a:lnTo>
                    <a:pt x="3303" y="1129595"/>
                  </a:lnTo>
                  <a:lnTo>
                    <a:pt x="3477" y="1189048"/>
                  </a:lnTo>
                  <a:lnTo>
                    <a:pt x="3651" y="1248500"/>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78051" y="2261303"/>
              <a:ext cx="2646" cy="1248501"/>
            </a:xfrm>
            <a:custGeom>
              <a:avLst/>
              <a:pathLst>
                <a:path w="2646" h="1248501">
                  <a:moveTo>
                    <a:pt x="2646" y="1248500"/>
                  </a:moveTo>
                  <a:lnTo>
                    <a:pt x="2582" y="1189048"/>
                  </a:lnTo>
                  <a:lnTo>
                    <a:pt x="2518" y="1129595"/>
                  </a:lnTo>
                  <a:lnTo>
                    <a:pt x="2455" y="1070143"/>
                  </a:lnTo>
                  <a:lnTo>
                    <a:pt x="2391" y="1010690"/>
                  </a:lnTo>
                  <a:lnTo>
                    <a:pt x="2327" y="951238"/>
                  </a:lnTo>
                  <a:lnTo>
                    <a:pt x="2263" y="891786"/>
                  </a:lnTo>
                  <a:lnTo>
                    <a:pt x="2200" y="832333"/>
                  </a:lnTo>
                  <a:lnTo>
                    <a:pt x="2136" y="772881"/>
                  </a:lnTo>
                  <a:lnTo>
                    <a:pt x="2072" y="713428"/>
                  </a:lnTo>
                  <a:lnTo>
                    <a:pt x="2008" y="653976"/>
                  </a:lnTo>
                  <a:lnTo>
                    <a:pt x="1945" y="594524"/>
                  </a:lnTo>
                  <a:lnTo>
                    <a:pt x="1881" y="535071"/>
                  </a:lnTo>
                  <a:lnTo>
                    <a:pt x="1817" y="475619"/>
                  </a:lnTo>
                  <a:lnTo>
                    <a:pt x="1754" y="416166"/>
                  </a:lnTo>
                  <a:lnTo>
                    <a:pt x="1690" y="356714"/>
                  </a:lnTo>
                  <a:lnTo>
                    <a:pt x="1626" y="297262"/>
                  </a:lnTo>
                  <a:lnTo>
                    <a:pt x="1562" y="237809"/>
                  </a:lnTo>
                  <a:lnTo>
                    <a:pt x="1499" y="178357"/>
                  </a:lnTo>
                  <a:lnTo>
                    <a:pt x="1435" y="118904"/>
                  </a:lnTo>
                  <a:lnTo>
                    <a:pt x="1371" y="59452"/>
                  </a:lnTo>
                  <a:lnTo>
                    <a:pt x="1307" y="0"/>
                  </a:lnTo>
                  <a:lnTo>
                    <a:pt x="0" y="1"/>
                  </a:lnTo>
                  <a:lnTo>
                    <a:pt x="109" y="59454"/>
                  </a:lnTo>
                  <a:lnTo>
                    <a:pt x="219" y="118906"/>
                  </a:lnTo>
                  <a:lnTo>
                    <a:pt x="329" y="178358"/>
                  </a:lnTo>
                  <a:lnTo>
                    <a:pt x="439" y="237811"/>
                  </a:lnTo>
                  <a:lnTo>
                    <a:pt x="549" y="297263"/>
                  </a:lnTo>
                  <a:lnTo>
                    <a:pt x="659" y="356715"/>
                  </a:lnTo>
                  <a:lnTo>
                    <a:pt x="769" y="416168"/>
                  </a:lnTo>
                  <a:lnTo>
                    <a:pt x="878" y="475620"/>
                  </a:lnTo>
                  <a:lnTo>
                    <a:pt x="988" y="535072"/>
                  </a:lnTo>
                  <a:lnTo>
                    <a:pt x="1098" y="594525"/>
                  </a:lnTo>
                  <a:lnTo>
                    <a:pt x="1208" y="653977"/>
                  </a:lnTo>
                  <a:lnTo>
                    <a:pt x="1318" y="713429"/>
                  </a:lnTo>
                  <a:lnTo>
                    <a:pt x="1428" y="772882"/>
                  </a:lnTo>
                  <a:lnTo>
                    <a:pt x="1538" y="832334"/>
                  </a:lnTo>
                  <a:lnTo>
                    <a:pt x="1647" y="891787"/>
                  </a:lnTo>
                  <a:lnTo>
                    <a:pt x="1757" y="951239"/>
                  </a:lnTo>
                  <a:lnTo>
                    <a:pt x="1867" y="1010691"/>
                  </a:lnTo>
                  <a:lnTo>
                    <a:pt x="1977" y="1070144"/>
                  </a:lnTo>
                  <a:lnTo>
                    <a:pt x="2087" y="1129596"/>
                  </a:lnTo>
                  <a:lnTo>
                    <a:pt x="2197" y="1189048"/>
                  </a:lnTo>
                  <a:lnTo>
                    <a:pt x="2307" y="1248501"/>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79359" y="2261302"/>
              <a:ext cx="1632" cy="1248501"/>
            </a:xfrm>
            <a:custGeom>
              <a:avLst/>
              <a:pathLst>
                <a:path w="1632" h="1248501">
                  <a:moveTo>
                    <a:pt x="1632" y="1248501"/>
                  </a:moveTo>
                  <a:lnTo>
                    <a:pt x="1609" y="1189048"/>
                  </a:lnTo>
                  <a:lnTo>
                    <a:pt x="1585" y="1129596"/>
                  </a:lnTo>
                  <a:lnTo>
                    <a:pt x="1561" y="1070143"/>
                  </a:lnTo>
                  <a:lnTo>
                    <a:pt x="1538" y="1010691"/>
                  </a:lnTo>
                  <a:lnTo>
                    <a:pt x="1514" y="951238"/>
                  </a:lnTo>
                  <a:lnTo>
                    <a:pt x="1490" y="891786"/>
                  </a:lnTo>
                  <a:lnTo>
                    <a:pt x="1467" y="832334"/>
                  </a:lnTo>
                  <a:lnTo>
                    <a:pt x="1443" y="772881"/>
                  </a:lnTo>
                  <a:lnTo>
                    <a:pt x="1420" y="713429"/>
                  </a:lnTo>
                  <a:lnTo>
                    <a:pt x="1396" y="653976"/>
                  </a:lnTo>
                  <a:lnTo>
                    <a:pt x="1372" y="594524"/>
                  </a:lnTo>
                  <a:lnTo>
                    <a:pt x="1349" y="535071"/>
                  </a:lnTo>
                  <a:lnTo>
                    <a:pt x="1325" y="475619"/>
                  </a:lnTo>
                  <a:lnTo>
                    <a:pt x="1301" y="416167"/>
                  </a:lnTo>
                  <a:lnTo>
                    <a:pt x="1278" y="356714"/>
                  </a:lnTo>
                  <a:lnTo>
                    <a:pt x="1254" y="297262"/>
                  </a:lnTo>
                  <a:lnTo>
                    <a:pt x="1230" y="237809"/>
                  </a:lnTo>
                  <a:lnTo>
                    <a:pt x="1207" y="178357"/>
                  </a:lnTo>
                  <a:lnTo>
                    <a:pt x="1183" y="118904"/>
                  </a:lnTo>
                  <a:lnTo>
                    <a:pt x="1159" y="59452"/>
                  </a:lnTo>
                  <a:lnTo>
                    <a:pt x="1136" y="0"/>
                  </a:lnTo>
                  <a:lnTo>
                    <a:pt x="0" y="0"/>
                  </a:lnTo>
                  <a:lnTo>
                    <a:pt x="63" y="59453"/>
                  </a:lnTo>
                  <a:lnTo>
                    <a:pt x="127" y="118905"/>
                  </a:lnTo>
                  <a:lnTo>
                    <a:pt x="191" y="178358"/>
                  </a:lnTo>
                  <a:lnTo>
                    <a:pt x="254" y="237810"/>
                  </a:lnTo>
                  <a:lnTo>
                    <a:pt x="318" y="297262"/>
                  </a:lnTo>
                  <a:lnTo>
                    <a:pt x="382" y="356715"/>
                  </a:lnTo>
                  <a:lnTo>
                    <a:pt x="446" y="416167"/>
                  </a:lnTo>
                  <a:lnTo>
                    <a:pt x="509" y="475620"/>
                  </a:lnTo>
                  <a:lnTo>
                    <a:pt x="573" y="535072"/>
                  </a:lnTo>
                  <a:lnTo>
                    <a:pt x="637" y="594524"/>
                  </a:lnTo>
                  <a:lnTo>
                    <a:pt x="700" y="653977"/>
                  </a:lnTo>
                  <a:lnTo>
                    <a:pt x="764" y="713429"/>
                  </a:lnTo>
                  <a:lnTo>
                    <a:pt x="828" y="772882"/>
                  </a:lnTo>
                  <a:lnTo>
                    <a:pt x="892" y="832334"/>
                  </a:lnTo>
                  <a:lnTo>
                    <a:pt x="955" y="891786"/>
                  </a:lnTo>
                  <a:lnTo>
                    <a:pt x="1019" y="951239"/>
                  </a:lnTo>
                  <a:lnTo>
                    <a:pt x="1083" y="1010691"/>
                  </a:lnTo>
                  <a:lnTo>
                    <a:pt x="1147" y="1070144"/>
                  </a:lnTo>
                  <a:lnTo>
                    <a:pt x="1210" y="1129596"/>
                  </a:lnTo>
                  <a:lnTo>
                    <a:pt x="1274" y="1189048"/>
                  </a:lnTo>
                  <a:lnTo>
                    <a:pt x="1338" y="1248501"/>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80495" y="2261302"/>
              <a:ext cx="670" cy="1248501"/>
            </a:xfrm>
            <a:custGeom>
              <a:avLst/>
              <a:pathLst>
                <a:path w="670" h="1248501">
                  <a:moveTo>
                    <a:pt x="670" y="1248501"/>
                  </a:moveTo>
                  <a:lnTo>
                    <a:pt x="670" y="1189048"/>
                  </a:lnTo>
                  <a:lnTo>
                    <a:pt x="670" y="1129596"/>
                  </a:lnTo>
                  <a:lnTo>
                    <a:pt x="670" y="1070143"/>
                  </a:lnTo>
                  <a:lnTo>
                    <a:pt x="670" y="1010691"/>
                  </a:lnTo>
                  <a:lnTo>
                    <a:pt x="670" y="951239"/>
                  </a:lnTo>
                  <a:lnTo>
                    <a:pt x="670" y="891786"/>
                  </a:lnTo>
                  <a:lnTo>
                    <a:pt x="670" y="832334"/>
                  </a:lnTo>
                  <a:lnTo>
                    <a:pt x="670" y="772881"/>
                  </a:lnTo>
                  <a:lnTo>
                    <a:pt x="670" y="713429"/>
                  </a:lnTo>
                  <a:lnTo>
                    <a:pt x="670" y="653976"/>
                  </a:lnTo>
                  <a:lnTo>
                    <a:pt x="670" y="594524"/>
                  </a:lnTo>
                  <a:lnTo>
                    <a:pt x="670" y="535071"/>
                  </a:lnTo>
                  <a:lnTo>
                    <a:pt x="670" y="475619"/>
                  </a:lnTo>
                  <a:lnTo>
                    <a:pt x="670" y="416167"/>
                  </a:lnTo>
                  <a:lnTo>
                    <a:pt x="670" y="356714"/>
                  </a:lnTo>
                  <a:lnTo>
                    <a:pt x="670" y="297262"/>
                  </a:lnTo>
                  <a:lnTo>
                    <a:pt x="670" y="237809"/>
                  </a:lnTo>
                  <a:lnTo>
                    <a:pt x="670" y="178357"/>
                  </a:lnTo>
                  <a:lnTo>
                    <a:pt x="670" y="118904"/>
                  </a:lnTo>
                  <a:lnTo>
                    <a:pt x="670" y="59452"/>
                  </a:lnTo>
                  <a:lnTo>
                    <a:pt x="670" y="0"/>
                  </a:lnTo>
                  <a:lnTo>
                    <a:pt x="0" y="0"/>
                  </a:lnTo>
                  <a:lnTo>
                    <a:pt x="23" y="59452"/>
                  </a:lnTo>
                  <a:lnTo>
                    <a:pt x="47" y="118905"/>
                  </a:lnTo>
                  <a:lnTo>
                    <a:pt x="70" y="178357"/>
                  </a:lnTo>
                  <a:lnTo>
                    <a:pt x="94" y="237809"/>
                  </a:lnTo>
                  <a:lnTo>
                    <a:pt x="118" y="297262"/>
                  </a:lnTo>
                  <a:lnTo>
                    <a:pt x="141" y="356714"/>
                  </a:lnTo>
                  <a:lnTo>
                    <a:pt x="165" y="416167"/>
                  </a:lnTo>
                  <a:lnTo>
                    <a:pt x="189" y="475619"/>
                  </a:lnTo>
                  <a:lnTo>
                    <a:pt x="212" y="535072"/>
                  </a:lnTo>
                  <a:lnTo>
                    <a:pt x="236" y="594524"/>
                  </a:lnTo>
                  <a:lnTo>
                    <a:pt x="260" y="653976"/>
                  </a:lnTo>
                  <a:lnTo>
                    <a:pt x="283" y="713429"/>
                  </a:lnTo>
                  <a:lnTo>
                    <a:pt x="307" y="772881"/>
                  </a:lnTo>
                  <a:lnTo>
                    <a:pt x="331" y="832334"/>
                  </a:lnTo>
                  <a:lnTo>
                    <a:pt x="354" y="891786"/>
                  </a:lnTo>
                  <a:lnTo>
                    <a:pt x="378" y="951239"/>
                  </a:lnTo>
                  <a:lnTo>
                    <a:pt x="401" y="1010691"/>
                  </a:lnTo>
                  <a:lnTo>
                    <a:pt x="425" y="1070143"/>
                  </a:lnTo>
                  <a:lnTo>
                    <a:pt x="449" y="1129596"/>
                  </a:lnTo>
                  <a:lnTo>
                    <a:pt x="472" y="1189048"/>
                  </a:lnTo>
                  <a:lnTo>
                    <a:pt x="496" y="1248501"/>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34232"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1.3m</a:t>
              </a:r>
            </a:p>
          </p:txBody>
        </p:sp>
        <p:sp>
          <p:nvSpPr>
            <p:cNvPr id="36" name="tx36"/>
            <p:cNvSpPr/>
            <p:nvPr/>
          </p:nvSpPr>
          <p:spPr>
            <a:xfrm>
              <a:off x="4560011" y="2106318"/>
              <a:ext cx="29441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MCV1 unvaccinated (% of total unvaccinated)</a:t>
              </a:r>
            </a:p>
          </p:txBody>
        </p:sp>
        <p:sp>
          <p:nvSpPr>
            <p:cNvPr id="37" name="rc37"/>
            <p:cNvSpPr/>
            <p:nvPr/>
          </p:nvSpPr>
          <p:spPr>
            <a:xfrm>
              <a:off x="4569011"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569011"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569011"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569011"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569011"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569011"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569011"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569011"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569011"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569011"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569011"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569011"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569011"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569011"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569011"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569011"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88171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88171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88171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88171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88171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88171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88171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88171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88171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88171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88171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88171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88171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88171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88171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849056" y="2360388"/>
              <a:ext cx="1329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Brazil: 250,000 (19.3%) </a:t>
              </a:r>
            </a:p>
          </p:txBody>
        </p:sp>
        <p:sp>
          <p:nvSpPr>
            <p:cNvPr id="69" name="tx69"/>
            <p:cNvSpPr/>
            <p:nvPr/>
          </p:nvSpPr>
          <p:spPr>
            <a:xfrm>
              <a:off x="4849056" y="2579844"/>
              <a:ext cx="1404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Mexico: 238,000 (18.4%) </a:t>
              </a:r>
            </a:p>
          </p:txBody>
        </p:sp>
        <p:sp>
          <p:nvSpPr>
            <p:cNvPr id="70" name="tx70"/>
            <p:cNvSpPr/>
            <p:nvPr/>
          </p:nvSpPr>
          <p:spPr>
            <a:xfrm>
              <a:off x="4849056" y="2799300"/>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Venezuela: 202,000 (15.6%) </a:t>
              </a:r>
            </a:p>
          </p:txBody>
        </p:sp>
        <p:sp>
          <p:nvSpPr>
            <p:cNvPr id="71" name="tx71"/>
            <p:cNvSpPr/>
            <p:nvPr/>
          </p:nvSpPr>
          <p:spPr>
            <a:xfrm>
              <a:off x="4849056" y="3018756"/>
              <a:ext cx="11495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Haiti: 94,000 (7.3%) </a:t>
              </a:r>
            </a:p>
          </p:txBody>
        </p:sp>
        <p:sp>
          <p:nvSpPr>
            <p:cNvPr id="72" name="tx72"/>
            <p:cNvSpPr/>
            <p:nvPr/>
          </p:nvSpPr>
          <p:spPr>
            <a:xfrm>
              <a:off x="4849056" y="3238212"/>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Argentina: 91,000 (7%) </a:t>
              </a:r>
            </a:p>
          </p:txBody>
        </p:sp>
        <p:sp>
          <p:nvSpPr>
            <p:cNvPr id="73" name="tx73"/>
            <p:cNvSpPr/>
            <p:nvPr/>
          </p:nvSpPr>
          <p:spPr>
            <a:xfrm>
              <a:off x="4849056" y="3457668"/>
              <a:ext cx="11622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Peru: 85,000 (6.6%) </a:t>
              </a:r>
            </a:p>
          </p:txBody>
        </p:sp>
        <p:sp>
          <p:nvSpPr>
            <p:cNvPr id="74" name="tx74"/>
            <p:cNvSpPr/>
            <p:nvPr/>
          </p:nvSpPr>
          <p:spPr>
            <a:xfrm>
              <a:off x="4849056" y="3677124"/>
              <a:ext cx="1255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Bolivia: 84,000 (6.5%) </a:t>
              </a:r>
            </a:p>
          </p:txBody>
        </p:sp>
        <p:sp>
          <p:nvSpPr>
            <p:cNvPr id="75" name="tx75"/>
            <p:cNvSpPr/>
            <p:nvPr/>
          </p:nvSpPr>
          <p:spPr>
            <a:xfrm>
              <a:off x="4849056" y="3896580"/>
              <a:ext cx="139811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Colombia: 62,000 (4.8%) </a:t>
              </a:r>
            </a:p>
          </p:txBody>
        </p:sp>
        <p:sp>
          <p:nvSpPr>
            <p:cNvPr id="76" name="tx76"/>
            <p:cNvSpPr/>
            <p:nvPr/>
          </p:nvSpPr>
          <p:spPr>
            <a:xfrm>
              <a:off x="4849056" y="4116036"/>
              <a:ext cx="13424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Ecuador: 58,000 (4.5%) </a:t>
              </a:r>
            </a:p>
          </p:txBody>
        </p:sp>
        <p:sp>
          <p:nvSpPr>
            <p:cNvPr id="77" name="tx77"/>
            <p:cNvSpPr/>
            <p:nvPr/>
          </p:nvSpPr>
          <p:spPr>
            <a:xfrm>
              <a:off x="4849056" y="4335492"/>
              <a:ext cx="15350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Guatemala: 37,000 (2.9%) </a:t>
              </a:r>
            </a:p>
          </p:txBody>
        </p:sp>
        <p:sp>
          <p:nvSpPr>
            <p:cNvPr id="78" name="tx78"/>
            <p:cNvSpPr/>
            <p:nvPr/>
          </p:nvSpPr>
          <p:spPr>
            <a:xfrm>
              <a:off x="4849056" y="4554948"/>
              <a:ext cx="14645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Honduras: 30,000 (2.3%) </a:t>
              </a:r>
            </a:p>
          </p:txBody>
        </p:sp>
        <p:sp>
          <p:nvSpPr>
            <p:cNvPr id="79" name="tx79"/>
            <p:cNvSpPr/>
            <p:nvPr/>
          </p:nvSpPr>
          <p:spPr>
            <a:xfrm>
              <a:off x="4849056" y="4774404"/>
              <a:ext cx="13735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Paraguay: 13,000 (1%) </a:t>
              </a:r>
            </a:p>
          </p:txBody>
        </p:sp>
        <p:sp>
          <p:nvSpPr>
            <p:cNvPr id="80" name="tx80"/>
            <p:cNvSpPr/>
            <p:nvPr/>
          </p:nvSpPr>
          <p:spPr>
            <a:xfrm>
              <a:off x="4849056" y="4993860"/>
              <a:ext cx="1954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Dominican Republic: 10,000 (&lt;1%) </a:t>
              </a:r>
            </a:p>
          </p:txBody>
        </p:sp>
        <p:sp>
          <p:nvSpPr>
            <p:cNvPr id="81" name="tx81"/>
            <p:cNvSpPr/>
            <p:nvPr/>
          </p:nvSpPr>
          <p:spPr>
            <a:xfrm>
              <a:off x="4849056" y="5213316"/>
              <a:ext cx="13144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Panama: 9,000 (&lt;1%) </a:t>
              </a:r>
            </a:p>
          </p:txBody>
        </p:sp>
        <p:sp>
          <p:nvSpPr>
            <p:cNvPr id="82" name="tx82"/>
            <p:cNvSpPr/>
            <p:nvPr/>
          </p:nvSpPr>
          <p:spPr>
            <a:xfrm>
              <a:off x="4849056" y="5432772"/>
              <a:ext cx="11526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Chile: 8,000 (&lt;1%) </a:t>
              </a:r>
            </a:p>
          </p:txBody>
        </p:sp>
        <p:sp>
          <p:nvSpPr>
            <p:cNvPr id="83" name="tx83"/>
            <p:cNvSpPr/>
            <p:nvPr/>
          </p:nvSpPr>
          <p:spPr>
            <a:xfrm>
              <a:off x="4849056" y="5652228"/>
              <a:ext cx="14075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Nicaragua: 8,000 (&lt;1%) </a:t>
              </a:r>
            </a:p>
          </p:txBody>
        </p:sp>
        <p:sp>
          <p:nvSpPr>
            <p:cNvPr id="84" name="tx84"/>
            <p:cNvSpPr/>
            <p:nvPr/>
          </p:nvSpPr>
          <p:spPr>
            <a:xfrm>
              <a:off x="7161763" y="2360388"/>
              <a:ext cx="13764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Suriname: 4,000 (&lt;1%) </a:t>
              </a:r>
            </a:p>
          </p:txBody>
        </p:sp>
        <p:sp>
          <p:nvSpPr>
            <p:cNvPr id="85" name="tx85"/>
            <p:cNvSpPr/>
            <p:nvPr/>
          </p:nvSpPr>
          <p:spPr>
            <a:xfrm>
              <a:off x="7161763" y="2579844"/>
              <a:ext cx="13142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Jamaica: 2,000 (&lt;1%) </a:t>
              </a:r>
            </a:p>
          </p:txBody>
        </p:sp>
        <p:sp>
          <p:nvSpPr>
            <p:cNvPr id="86" name="tx86"/>
            <p:cNvSpPr/>
            <p:nvPr/>
          </p:nvSpPr>
          <p:spPr>
            <a:xfrm>
              <a:off x="7161763" y="2799300"/>
              <a:ext cx="146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El Salvador: 2,000 (&lt;1%) </a:t>
              </a:r>
            </a:p>
          </p:txBody>
        </p:sp>
        <p:sp>
          <p:nvSpPr>
            <p:cNvPr id="87" name="tx87"/>
            <p:cNvSpPr/>
            <p:nvPr/>
          </p:nvSpPr>
          <p:spPr>
            <a:xfrm>
              <a:off x="7161763" y="3018756"/>
              <a:ext cx="190917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Trinidad and Tobago: 1,000 (&lt;1%) </a:t>
              </a:r>
            </a:p>
          </p:txBody>
        </p:sp>
        <p:sp>
          <p:nvSpPr>
            <p:cNvPr id="88" name="tx88"/>
            <p:cNvSpPr/>
            <p:nvPr/>
          </p:nvSpPr>
          <p:spPr>
            <a:xfrm>
              <a:off x="7161763" y="3238212"/>
              <a:ext cx="14446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Costa Rica: 1,000 (&lt;1%) </a:t>
              </a:r>
            </a:p>
          </p:txBody>
        </p:sp>
        <p:sp>
          <p:nvSpPr>
            <p:cNvPr id="89" name="tx89"/>
            <p:cNvSpPr/>
            <p:nvPr/>
          </p:nvSpPr>
          <p:spPr>
            <a:xfrm>
              <a:off x="7161763" y="3457668"/>
              <a:ext cx="12305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Cuba: &lt;1,000 (&lt;1%) </a:t>
              </a:r>
            </a:p>
          </p:txBody>
        </p:sp>
        <p:sp>
          <p:nvSpPr>
            <p:cNvPr id="90" name="tx90"/>
            <p:cNvSpPr/>
            <p:nvPr/>
          </p:nvSpPr>
          <p:spPr>
            <a:xfrm>
              <a:off x="7161763" y="3677124"/>
              <a:ext cx="12677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Belize: &lt;1,000 (&lt;1%) </a:t>
              </a:r>
            </a:p>
          </p:txBody>
        </p:sp>
        <p:sp>
          <p:nvSpPr>
            <p:cNvPr id="91" name="tx91"/>
            <p:cNvSpPr/>
            <p:nvPr/>
          </p:nvSpPr>
          <p:spPr>
            <a:xfrm>
              <a:off x="7161763" y="3896580"/>
              <a:ext cx="13858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Uruguay: &lt;1,000 (&lt;1%) </a:t>
              </a:r>
            </a:p>
          </p:txBody>
        </p:sp>
        <p:sp>
          <p:nvSpPr>
            <p:cNvPr id="92" name="tx92"/>
            <p:cNvSpPr/>
            <p:nvPr/>
          </p:nvSpPr>
          <p:spPr>
            <a:xfrm>
              <a:off x="7161763" y="4116036"/>
              <a:ext cx="134233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Bahamas: &lt;500 (&lt;1%) </a:t>
              </a:r>
            </a:p>
          </p:txBody>
        </p:sp>
        <p:sp>
          <p:nvSpPr>
            <p:cNvPr id="93" name="tx93"/>
            <p:cNvSpPr/>
            <p:nvPr/>
          </p:nvSpPr>
          <p:spPr>
            <a:xfrm>
              <a:off x="7161763" y="4335492"/>
              <a:ext cx="13486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Barbados: &lt;500 (&lt;1%) </a:t>
              </a:r>
            </a:p>
          </p:txBody>
        </p:sp>
        <p:sp>
          <p:nvSpPr>
            <p:cNvPr id="94" name="tx94"/>
            <p:cNvSpPr/>
            <p:nvPr/>
          </p:nvSpPr>
          <p:spPr>
            <a:xfrm>
              <a:off x="7161763" y="4554948"/>
              <a:ext cx="12740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St Lucia: &lt;500 (&lt;1%) </a:t>
              </a:r>
            </a:p>
          </p:txBody>
        </p:sp>
        <p:sp>
          <p:nvSpPr>
            <p:cNvPr id="95" name="tx95"/>
            <p:cNvSpPr/>
            <p:nvPr/>
          </p:nvSpPr>
          <p:spPr>
            <a:xfrm>
              <a:off x="7161763" y="4774404"/>
              <a:ext cx="1305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Grenada: &lt;500 (&lt;1%) </a:t>
              </a:r>
            </a:p>
          </p:txBody>
        </p:sp>
        <p:sp>
          <p:nvSpPr>
            <p:cNvPr id="96" name="tx96"/>
            <p:cNvSpPr/>
            <p:nvPr/>
          </p:nvSpPr>
          <p:spPr>
            <a:xfrm>
              <a:off x="7161763" y="4993860"/>
              <a:ext cx="12616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Guyana: &lt;200 (&lt;1%) </a:t>
              </a:r>
            </a:p>
          </p:txBody>
        </p:sp>
        <p:sp>
          <p:nvSpPr>
            <p:cNvPr id="97" name="tx97"/>
            <p:cNvSpPr/>
            <p:nvPr/>
          </p:nvSpPr>
          <p:spPr>
            <a:xfrm>
              <a:off x="7161763" y="5213316"/>
              <a:ext cx="1335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Dominica: &lt;200 (&lt;1%) </a:t>
              </a:r>
            </a:p>
          </p:txBody>
        </p:sp>
        <p:sp>
          <p:nvSpPr>
            <p:cNvPr id="98" name="tx98"/>
            <p:cNvSpPr/>
            <p:nvPr/>
          </p:nvSpPr>
          <p:spPr>
            <a:xfrm>
              <a:off x="7161763" y="5432772"/>
              <a:ext cx="1982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3 countries: &lt;100 (&lt;1%) </a:t>
              </a:r>
            </a:p>
          </p:txBody>
        </p:sp>
        <p:sp>
          <p:nvSpPr>
            <p:cNvPr id="99" name="tx99"/>
            <p:cNvSpPr/>
            <p:nvPr/>
          </p:nvSpPr>
          <p:spPr>
            <a:xfrm>
              <a:off x="274320" y="1684759"/>
              <a:ext cx="35293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MCV1 unvaccinated (% of total unvaccinated)</a:t>
              </a:r>
            </a:p>
          </p:txBody>
        </p:sp>
        <p:sp>
          <p:nvSpPr>
            <p:cNvPr id="100" name="tx100"/>
            <p:cNvSpPr/>
            <p:nvPr/>
          </p:nvSpPr>
          <p:spPr>
            <a:xfrm>
              <a:off x="326028" y="6123213"/>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442523" y="6243914"/>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871468" y="636461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(53.3%) of all children unprotected against measles in LACR.
Brazil had the highest number of children who did not receive MCV1 (n=250,000), which is approximately 19.3% of all children unprotected against measles in LACR (n=1.3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children unprotected against measles in LACR, with Brazil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849" y="4536542"/>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 name="pl6"/>
            <p:cNvSpPr/>
            <p:nvPr/>
          </p:nvSpPr>
          <p:spPr>
            <a:xfrm>
              <a:off x="795849" y="359714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 name="pl7"/>
            <p:cNvSpPr/>
            <p:nvPr/>
          </p:nvSpPr>
          <p:spPr>
            <a:xfrm>
              <a:off x="795849" y="2657753"/>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8" name="pl8"/>
            <p:cNvSpPr/>
            <p:nvPr/>
          </p:nvSpPr>
          <p:spPr>
            <a:xfrm>
              <a:off x="795849" y="5006239"/>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9" name="pl9"/>
            <p:cNvSpPr/>
            <p:nvPr/>
          </p:nvSpPr>
          <p:spPr>
            <a:xfrm>
              <a:off x="795849" y="4066845"/>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0" name="pl10"/>
            <p:cNvSpPr/>
            <p:nvPr/>
          </p:nvSpPr>
          <p:spPr>
            <a:xfrm>
              <a:off x="795849" y="3127450"/>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1" name="pl11"/>
            <p:cNvSpPr/>
            <p:nvPr/>
          </p:nvSpPr>
          <p:spPr>
            <a:xfrm>
              <a:off x="795849"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2" name="pl12"/>
            <p:cNvSpPr/>
            <p:nvPr/>
          </p:nvSpPr>
          <p:spPr>
            <a:xfrm>
              <a:off x="97056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66942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68281"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067139"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62622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32508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46485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970564" y="2563814"/>
              <a:ext cx="3494291" cy="1690910"/>
            </a:xfrm>
            <a:custGeom>
              <a:avLst/>
              <a:pathLst>
                <a:path w="3494291" h="1690910">
                  <a:moveTo>
                    <a:pt x="0" y="0"/>
                  </a:moveTo>
                  <a:lnTo>
                    <a:pt x="139771" y="187878"/>
                  </a:lnTo>
                  <a:lnTo>
                    <a:pt x="279543" y="0"/>
                  </a:lnTo>
                  <a:lnTo>
                    <a:pt x="419315" y="375757"/>
                  </a:lnTo>
                  <a:lnTo>
                    <a:pt x="559086" y="563636"/>
                  </a:lnTo>
                  <a:lnTo>
                    <a:pt x="698858" y="375757"/>
                  </a:lnTo>
                  <a:lnTo>
                    <a:pt x="838630" y="563636"/>
                  </a:lnTo>
                  <a:lnTo>
                    <a:pt x="978401" y="563636"/>
                  </a:lnTo>
                  <a:lnTo>
                    <a:pt x="1118173" y="939394"/>
                  </a:lnTo>
                  <a:lnTo>
                    <a:pt x="1257945" y="1127273"/>
                  </a:lnTo>
                  <a:lnTo>
                    <a:pt x="1397716" y="1315152"/>
                  </a:lnTo>
                  <a:lnTo>
                    <a:pt x="1537488" y="1315152"/>
                  </a:lnTo>
                  <a:lnTo>
                    <a:pt x="1677260" y="1315152"/>
                  </a:lnTo>
                  <a:lnTo>
                    <a:pt x="1817031" y="1315152"/>
                  </a:lnTo>
                  <a:lnTo>
                    <a:pt x="1956803" y="1503031"/>
                  </a:lnTo>
                  <a:lnTo>
                    <a:pt x="2096575" y="1503031"/>
                  </a:lnTo>
                  <a:lnTo>
                    <a:pt x="2236346" y="1503031"/>
                  </a:lnTo>
                  <a:lnTo>
                    <a:pt x="2376118" y="1503031"/>
                  </a:lnTo>
                  <a:lnTo>
                    <a:pt x="2515890" y="1690910"/>
                  </a:lnTo>
                  <a:lnTo>
                    <a:pt x="2655661" y="1690910"/>
                  </a:lnTo>
                  <a:lnTo>
                    <a:pt x="2795433" y="1503031"/>
                  </a:lnTo>
                  <a:lnTo>
                    <a:pt x="2935205" y="1315152"/>
                  </a:lnTo>
                  <a:lnTo>
                    <a:pt x="3074976" y="1315152"/>
                  </a:lnTo>
                  <a:lnTo>
                    <a:pt x="3214748" y="1315152"/>
                  </a:lnTo>
                  <a:lnTo>
                    <a:pt x="3354520" y="1503031"/>
                  </a:lnTo>
                  <a:lnTo>
                    <a:pt x="3494291" y="1503031"/>
                  </a:lnTo>
                </a:path>
              </a:pathLst>
            </a:custGeom>
            <a:ln w="27101" cap="flat">
              <a:solidFill>
                <a:srgbClr val="00377D">
                  <a:alpha val="50196"/>
                </a:srgbClr>
              </a:solidFill>
              <a:prstDash val="solid"/>
              <a:round/>
            </a:ln>
          </p:spPr>
          <p:txBody>
            <a:bodyPr/>
            <a:lstStyle/>
            <a:p/>
          </p:txBody>
        </p:sp>
        <p:sp>
          <p:nvSpPr>
            <p:cNvPr id="20" name="pl20"/>
            <p:cNvSpPr/>
            <p:nvPr/>
          </p:nvSpPr>
          <p:spPr>
            <a:xfrm>
              <a:off x="970564" y="3127450"/>
              <a:ext cx="3494291" cy="1503031"/>
            </a:xfrm>
            <a:custGeom>
              <a:avLst/>
              <a:pathLst>
                <a:path w="3494291" h="1503031">
                  <a:moveTo>
                    <a:pt x="0" y="751515"/>
                  </a:moveTo>
                  <a:lnTo>
                    <a:pt x="139771" y="939394"/>
                  </a:lnTo>
                  <a:lnTo>
                    <a:pt x="279543" y="939394"/>
                  </a:lnTo>
                  <a:lnTo>
                    <a:pt x="419315" y="1127273"/>
                  </a:lnTo>
                  <a:lnTo>
                    <a:pt x="559086" y="1315152"/>
                  </a:lnTo>
                  <a:lnTo>
                    <a:pt x="698858" y="1127273"/>
                  </a:lnTo>
                  <a:lnTo>
                    <a:pt x="838630" y="1315152"/>
                  </a:lnTo>
                  <a:lnTo>
                    <a:pt x="978401" y="1503031"/>
                  </a:lnTo>
                  <a:lnTo>
                    <a:pt x="1118173" y="939394"/>
                  </a:lnTo>
                  <a:lnTo>
                    <a:pt x="1257945" y="1315152"/>
                  </a:lnTo>
                  <a:lnTo>
                    <a:pt x="1397716" y="1315152"/>
                  </a:lnTo>
                  <a:lnTo>
                    <a:pt x="1537488" y="1127273"/>
                  </a:lnTo>
                  <a:lnTo>
                    <a:pt x="1677260" y="1315152"/>
                  </a:lnTo>
                  <a:lnTo>
                    <a:pt x="1817031" y="1127273"/>
                  </a:lnTo>
                  <a:lnTo>
                    <a:pt x="1956803" y="563636"/>
                  </a:lnTo>
                  <a:lnTo>
                    <a:pt x="2096575" y="563636"/>
                  </a:lnTo>
                  <a:lnTo>
                    <a:pt x="2236346" y="751515"/>
                  </a:lnTo>
                  <a:lnTo>
                    <a:pt x="2376118" y="187878"/>
                  </a:lnTo>
                  <a:lnTo>
                    <a:pt x="2515890" y="939394"/>
                  </a:lnTo>
                  <a:lnTo>
                    <a:pt x="2655661" y="563636"/>
                  </a:lnTo>
                  <a:lnTo>
                    <a:pt x="2795433" y="0"/>
                  </a:lnTo>
                  <a:lnTo>
                    <a:pt x="2935205" y="187878"/>
                  </a:lnTo>
                  <a:lnTo>
                    <a:pt x="3074976" y="187878"/>
                  </a:lnTo>
                  <a:lnTo>
                    <a:pt x="3214748" y="939394"/>
                  </a:lnTo>
                  <a:lnTo>
                    <a:pt x="3354520" y="1127273"/>
                  </a:lnTo>
                  <a:lnTo>
                    <a:pt x="3494291" y="563636"/>
                  </a:lnTo>
                </a:path>
              </a:pathLst>
            </a:custGeom>
            <a:ln w="27101" cap="flat">
              <a:solidFill>
                <a:srgbClr val="80BD41">
                  <a:alpha val="50196"/>
                </a:srgbClr>
              </a:solidFill>
              <a:prstDash val="solid"/>
              <a:round/>
            </a:ln>
          </p:spPr>
          <p:txBody>
            <a:bodyPr/>
            <a:lstStyle/>
            <a:p/>
          </p:txBody>
        </p:sp>
        <p:sp>
          <p:nvSpPr>
            <p:cNvPr id="21" name="pl21"/>
            <p:cNvSpPr/>
            <p:nvPr/>
          </p:nvSpPr>
          <p:spPr>
            <a:xfrm>
              <a:off x="970564" y="3127450"/>
              <a:ext cx="3494291" cy="1503031"/>
            </a:xfrm>
            <a:custGeom>
              <a:avLst/>
              <a:pathLst>
                <a:path w="3494291" h="1503031">
                  <a:moveTo>
                    <a:pt x="0" y="751515"/>
                  </a:moveTo>
                  <a:lnTo>
                    <a:pt x="139771" y="939394"/>
                  </a:lnTo>
                  <a:lnTo>
                    <a:pt x="279543" y="939394"/>
                  </a:lnTo>
                  <a:lnTo>
                    <a:pt x="419315" y="1127273"/>
                  </a:lnTo>
                  <a:lnTo>
                    <a:pt x="559086" y="1315152"/>
                  </a:lnTo>
                  <a:lnTo>
                    <a:pt x="698858" y="1127273"/>
                  </a:lnTo>
                  <a:lnTo>
                    <a:pt x="838630" y="1315152"/>
                  </a:lnTo>
                  <a:lnTo>
                    <a:pt x="978401" y="1503031"/>
                  </a:lnTo>
                  <a:lnTo>
                    <a:pt x="1118173" y="939394"/>
                  </a:lnTo>
                  <a:lnTo>
                    <a:pt x="1257945" y="1315152"/>
                  </a:lnTo>
                  <a:lnTo>
                    <a:pt x="1397716" y="1315152"/>
                  </a:lnTo>
                  <a:lnTo>
                    <a:pt x="1537488" y="1127273"/>
                  </a:lnTo>
                  <a:lnTo>
                    <a:pt x="1677260" y="1315152"/>
                  </a:lnTo>
                  <a:lnTo>
                    <a:pt x="1817031" y="1127273"/>
                  </a:lnTo>
                  <a:lnTo>
                    <a:pt x="1956803" y="563636"/>
                  </a:lnTo>
                  <a:lnTo>
                    <a:pt x="2096575" y="563636"/>
                  </a:lnTo>
                  <a:lnTo>
                    <a:pt x="2236346" y="751515"/>
                  </a:lnTo>
                  <a:lnTo>
                    <a:pt x="2376118" y="187878"/>
                  </a:lnTo>
                  <a:lnTo>
                    <a:pt x="2515890" y="939394"/>
                  </a:lnTo>
                  <a:lnTo>
                    <a:pt x="2655661" y="563636"/>
                  </a:lnTo>
                  <a:lnTo>
                    <a:pt x="2795433" y="0"/>
                  </a:lnTo>
                  <a:lnTo>
                    <a:pt x="2935205" y="187878"/>
                  </a:lnTo>
                  <a:lnTo>
                    <a:pt x="3074976" y="187878"/>
                  </a:lnTo>
                  <a:lnTo>
                    <a:pt x="3214748" y="939394"/>
                  </a:lnTo>
                  <a:lnTo>
                    <a:pt x="3354520" y="1127273"/>
                  </a:lnTo>
                  <a:lnTo>
                    <a:pt x="3494291" y="563636"/>
                  </a:lnTo>
                </a:path>
              </a:pathLst>
            </a:custGeom>
            <a:ln w="65043" cap="flat">
              <a:solidFill>
                <a:srgbClr val="000000">
                  <a:alpha val="100000"/>
                </a:srgbClr>
              </a:solidFill>
              <a:prstDash val="solid"/>
              <a:round/>
            </a:ln>
          </p:spPr>
          <p:txBody>
            <a:bodyPr/>
            <a:lstStyle/>
            <a:p/>
          </p:txBody>
        </p:sp>
        <p:sp>
          <p:nvSpPr>
            <p:cNvPr id="22" name="pl22"/>
            <p:cNvSpPr/>
            <p:nvPr/>
          </p:nvSpPr>
          <p:spPr>
            <a:xfrm>
              <a:off x="970564" y="3127450"/>
              <a:ext cx="3494291" cy="1503031"/>
            </a:xfrm>
            <a:custGeom>
              <a:avLst/>
              <a:pathLst>
                <a:path w="3494291" h="1503031">
                  <a:moveTo>
                    <a:pt x="0" y="751515"/>
                  </a:moveTo>
                  <a:lnTo>
                    <a:pt x="139771" y="939394"/>
                  </a:lnTo>
                  <a:lnTo>
                    <a:pt x="279543" y="939394"/>
                  </a:lnTo>
                  <a:lnTo>
                    <a:pt x="419315" y="1127273"/>
                  </a:lnTo>
                  <a:lnTo>
                    <a:pt x="559086" y="1315152"/>
                  </a:lnTo>
                  <a:lnTo>
                    <a:pt x="698858" y="1127273"/>
                  </a:lnTo>
                  <a:lnTo>
                    <a:pt x="838630" y="1315152"/>
                  </a:lnTo>
                  <a:lnTo>
                    <a:pt x="978401" y="1503031"/>
                  </a:lnTo>
                  <a:lnTo>
                    <a:pt x="1118173" y="939394"/>
                  </a:lnTo>
                  <a:lnTo>
                    <a:pt x="1257945" y="1315152"/>
                  </a:lnTo>
                  <a:lnTo>
                    <a:pt x="1397716" y="1315152"/>
                  </a:lnTo>
                  <a:lnTo>
                    <a:pt x="1537488" y="1127273"/>
                  </a:lnTo>
                  <a:lnTo>
                    <a:pt x="1677260" y="1315152"/>
                  </a:lnTo>
                  <a:lnTo>
                    <a:pt x="1817031" y="1127273"/>
                  </a:lnTo>
                  <a:lnTo>
                    <a:pt x="1956803" y="563636"/>
                  </a:lnTo>
                  <a:lnTo>
                    <a:pt x="2096575" y="563636"/>
                  </a:lnTo>
                  <a:lnTo>
                    <a:pt x="2236346" y="751515"/>
                  </a:lnTo>
                  <a:lnTo>
                    <a:pt x="2376118" y="187878"/>
                  </a:lnTo>
                  <a:lnTo>
                    <a:pt x="2515890" y="939394"/>
                  </a:lnTo>
                  <a:lnTo>
                    <a:pt x="2655661" y="563636"/>
                  </a:lnTo>
                  <a:lnTo>
                    <a:pt x="2795433" y="0"/>
                  </a:lnTo>
                  <a:lnTo>
                    <a:pt x="2935205" y="187878"/>
                  </a:lnTo>
                  <a:lnTo>
                    <a:pt x="3074976" y="187878"/>
                  </a:lnTo>
                  <a:lnTo>
                    <a:pt x="3214748" y="939394"/>
                  </a:lnTo>
                  <a:lnTo>
                    <a:pt x="3354520" y="1127273"/>
                  </a:lnTo>
                  <a:lnTo>
                    <a:pt x="3494291" y="563636"/>
                  </a:lnTo>
                </a:path>
              </a:pathLst>
            </a:custGeom>
            <a:ln w="40651" cap="flat">
              <a:solidFill>
                <a:srgbClr val="80BD41">
                  <a:alpha val="100000"/>
                </a:srgbClr>
              </a:solidFill>
              <a:prstDash val="solid"/>
              <a:round/>
            </a:ln>
          </p:spPr>
          <p:txBody>
            <a:bodyPr/>
            <a:lstStyle/>
            <a:p/>
          </p:txBody>
        </p:sp>
        <p:sp>
          <p:nvSpPr>
            <p:cNvPr id="23" name="pl23"/>
            <p:cNvSpPr/>
            <p:nvPr/>
          </p:nvSpPr>
          <p:spPr>
            <a:xfrm>
              <a:off x="795849" y="5006239"/>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24" name="pl24"/>
            <p:cNvSpPr/>
            <p:nvPr/>
          </p:nvSpPr>
          <p:spPr>
            <a:xfrm>
              <a:off x="970564" y="3653511"/>
              <a:ext cx="0" cy="225454"/>
            </a:xfrm>
            <a:custGeom>
              <a:avLst/>
              <a:pathLst>
                <a:path w="0" h="225454">
                  <a:moveTo>
                    <a:pt x="0" y="0"/>
                  </a:moveTo>
                  <a:lnTo>
                    <a:pt x="0" y="225454"/>
                  </a:lnTo>
                </a:path>
              </a:pathLst>
            </a:custGeom>
            <a:ln w="13550" cap="flat">
              <a:solidFill>
                <a:srgbClr val="000000">
                  <a:alpha val="100000"/>
                </a:srgbClr>
              </a:solidFill>
              <a:prstDash val="dot"/>
              <a:round/>
            </a:ln>
          </p:spPr>
          <p:txBody>
            <a:bodyPr/>
            <a:lstStyle/>
            <a:p/>
          </p:txBody>
        </p:sp>
        <p:sp>
          <p:nvSpPr>
            <p:cNvPr id="25" name="pl25"/>
            <p:cNvSpPr/>
            <p:nvPr/>
          </p:nvSpPr>
          <p:spPr>
            <a:xfrm>
              <a:off x="1669422" y="4104420"/>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26" name="pl26"/>
            <p:cNvSpPr/>
            <p:nvPr/>
          </p:nvSpPr>
          <p:spPr>
            <a:xfrm>
              <a:off x="2368281" y="4329875"/>
              <a:ext cx="0" cy="112727"/>
            </a:xfrm>
            <a:custGeom>
              <a:avLst/>
              <a:pathLst>
                <a:path w="0" h="112727">
                  <a:moveTo>
                    <a:pt x="0" y="0"/>
                  </a:moveTo>
                  <a:lnTo>
                    <a:pt x="0" y="112727"/>
                  </a:lnTo>
                </a:path>
              </a:pathLst>
            </a:custGeom>
            <a:ln w="13550" cap="flat">
              <a:solidFill>
                <a:srgbClr val="000000">
                  <a:alpha val="100000"/>
                </a:srgbClr>
              </a:solidFill>
              <a:prstDash val="dot"/>
              <a:round/>
            </a:ln>
          </p:spPr>
          <p:txBody>
            <a:bodyPr/>
            <a:lstStyle/>
            <a:p/>
          </p:txBody>
        </p:sp>
        <p:sp>
          <p:nvSpPr>
            <p:cNvPr id="27" name="pl27"/>
            <p:cNvSpPr/>
            <p:nvPr/>
          </p:nvSpPr>
          <p:spPr>
            <a:xfrm>
              <a:off x="3067139" y="3428056"/>
              <a:ext cx="0" cy="263030"/>
            </a:xfrm>
            <a:custGeom>
              <a:avLst/>
              <a:pathLst>
                <a:path w="0" h="263030">
                  <a:moveTo>
                    <a:pt x="0" y="0"/>
                  </a:moveTo>
                  <a:lnTo>
                    <a:pt x="0" y="263030"/>
                  </a:lnTo>
                </a:path>
              </a:pathLst>
            </a:custGeom>
            <a:ln w="13550" cap="flat">
              <a:solidFill>
                <a:srgbClr val="000000">
                  <a:alpha val="100000"/>
                </a:srgbClr>
              </a:solidFill>
              <a:prstDash val="dot"/>
              <a:round/>
            </a:ln>
          </p:spPr>
          <p:txBody>
            <a:bodyPr/>
            <a:lstStyle/>
            <a:p/>
          </p:txBody>
        </p:sp>
        <p:sp>
          <p:nvSpPr>
            <p:cNvPr id="28" name="pl28"/>
            <p:cNvSpPr/>
            <p:nvPr/>
          </p:nvSpPr>
          <p:spPr>
            <a:xfrm>
              <a:off x="3626226" y="3428056"/>
              <a:ext cx="0" cy="263030"/>
            </a:xfrm>
            <a:custGeom>
              <a:avLst/>
              <a:pathLst>
                <a:path w="0" h="263030">
                  <a:moveTo>
                    <a:pt x="0" y="0"/>
                  </a:moveTo>
                  <a:lnTo>
                    <a:pt x="0" y="263030"/>
                  </a:lnTo>
                </a:path>
              </a:pathLst>
            </a:custGeom>
            <a:ln w="13550" cap="flat">
              <a:solidFill>
                <a:srgbClr val="000000">
                  <a:alpha val="100000"/>
                </a:srgbClr>
              </a:solidFill>
              <a:prstDash val="dot"/>
              <a:round/>
            </a:ln>
          </p:spPr>
          <p:txBody>
            <a:bodyPr/>
            <a:lstStyle/>
            <a:p/>
          </p:txBody>
        </p:sp>
        <p:sp>
          <p:nvSpPr>
            <p:cNvPr id="29" name="pl29"/>
            <p:cNvSpPr/>
            <p:nvPr/>
          </p:nvSpPr>
          <p:spPr>
            <a:xfrm>
              <a:off x="4325084" y="4104420"/>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30" name="pl30"/>
            <p:cNvSpPr/>
            <p:nvPr/>
          </p:nvSpPr>
          <p:spPr>
            <a:xfrm>
              <a:off x="4464856" y="3428056"/>
              <a:ext cx="0" cy="263030"/>
            </a:xfrm>
            <a:custGeom>
              <a:avLst/>
              <a:pathLst>
                <a:path w="0" h="263030">
                  <a:moveTo>
                    <a:pt x="0" y="0"/>
                  </a:moveTo>
                  <a:lnTo>
                    <a:pt x="0" y="263030"/>
                  </a:lnTo>
                </a:path>
              </a:pathLst>
            </a:custGeom>
            <a:ln w="13550" cap="flat">
              <a:solidFill>
                <a:srgbClr val="000000">
                  <a:alpha val="100000"/>
                </a:srgbClr>
              </a:solidFill>
              <a:prstDash val="dot"/>
              <a:round/>
            </a:ln>
          </p:spPr>
          <p:txBody>
            <a:bodyPr/>
            <a:lstStyle/>
            <a:p/>
          </p:txBody>
        </p:sp>
        <p:sp>
          <p:nvSpPr>
            <p:cNvPr id="31" name="pg31"/>
            <p:cNvSpPr/>
            <p:nvPr/>
          </p:nvSpPr>
          <p:spPr>
            <a:xfrm>
              <a:off x="912093" y="358628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942446" y="361664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6</a:t>
              </a:r>
            </a:p>
          </p:txBody>
        </p:sp>
        <p:sp>
          <p:nvSpPr>
            <p:cNvPr id="33" name="pg33"/>
            <p:cNvSpPr/>
            <p:nvPr/>
          </p:nvSpPr>
          <p:spPr>
            <a:xfrm>
              <a:off x="1610951" y="396204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1641304" y="399239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35" name="pg35"/>
            <p:cNvSpPr/>
            <p:nvPr/>
          </p:nvSpPr>
          <p:spPr>
            <a:xfrm>
              <a:off x="2309809"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6" name="tx36"/>
            <p:cNvSpPr/>
            <p:nvPr/>
          </p:nvSpPr>
          <p:spPr>
            <a:xfrm>
              <a:off x="2340163"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37" name="pg37"/>
            <p:cNvSpPr/>
            <p:nvPr/>
          </p:nvSpPr>
          <p:spPr>
            <a:xfrm>
              <a:off x="3008668" y="3398408"/>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8" name="tx38"/>
            <p:cNvSpPr/>
            <p:nvPr/>
          </p:nvSpPr>
          <p:spPr>
            <a:xfrm>
              <a:off x="3039021" y="3428761"/>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39" name="pg39"/>
            <p:cNvSpPr/>
            <p:nvPr/>
          </p:nvSpPr>
          <p:spPr>
            <a:xfrm>
              <a:off x="3567755" y="3398408"/>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0" name="tx40"/>
            <p:cNvSpPr/>
            <p:nvPr/>
          </p:nvSpPr>
          <p:spPr>
            <a:xfrm>
              <a:off x="3598108" y="3428761"/>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41" name="pg41"/>
            <p:cNvSpPr/>
            <p:nvPr/>
          </p:nvSpPr>
          <p:spPr>
            <a:xfrm>
              <a:off x="4266613" y="396204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2" name="tx42"/>
            <p:cNvSpPr/>
            <p:nvPr/>
          </p:nvSpPr>
          <p:spPr>
            <a:xfrm>
              <a:off x="4296966" y="399239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43" name="pg43"/>
            <p:cNvSpPr/>
            <p:nvPr/>
          </p:nvSpPr>
          <p:spPr>
            <a:xfrm>
              <a:off x="4406385" y="3398408"/>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4" name="tx44"/>
            <p:cNvSpPr/>
            <p:nvPr/>
          </p:nvSpPr>
          <p:spPr>
            <a:xfrm>
              <a:off x="4436738" y="3428761"/>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45" name="tx45"/>
            <p:cNvSpPr/>
            <p:nvPr/>
          </p:nvSpPr>
          <p:spPr>
            <a:xfrm>
              <a:off x="4584395" y="4021582"/>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5</a:t>
              </a:r>
            </a:p>
          </p:txBody>
        </p:sp>
        <p:sp>
          <p:nvSpPr>
            <p:cNvPr id="46" name="tx46"/>
            <p:cNvSpPr/>
            <p:nvPr/>
          </p:nvSpPr>
          <p:spPr>
            <a:xfrm>
              <a:off x="655495" y="495622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7" name="tx47"/>
            <p:cNvSpPr/>
            <p:nvPr/>
          </p:nvSpPr>
          <p:spPr>
            <a:xfrm>
              <a:off x="655495" y="4016827"/>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48" name="tx48"/>
            <p:cNvSpPr/>
            <p:nvPr/>
          </p:nvSpPr>
          <p:spPr>
            <a:xfrm>
              <a:off x="577771" y="307743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49" name="tx49"/>
            <p:cNvSpPr/>
            <p:nvPr/>
          </p:nvSpPr>
          <p:spPr>
            <a:xfrm>
              <a:off x="577771"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50" name="tx50"/>
            <p:cNvSpPr/>
            <p:nvPr/>
          </p:nvSpPr>
          <p:spPr>
            <a:xfrm rot="-5400000">
              <a:off x="82919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51" name="tx51"/>
            <p:cNvSpPr/>
            <p:nvPr/>
          </p:nvSpPr>
          <p:spPr>
            <a:xfrm rot="-5400000">
              <a:off x="1528056"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52" name="tx52"/>
            <p:cNvSpPr/>
            <p:nvPr/>
          </p:nvSpPr>
          <p:spPr>
            <a:xfrm rot="-5400000">
              <a:off x="222691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53" name="tx53"/>
            <p:cNvSpPr/>
            <p:nvPr/>
          </p:nvSpPr>
          <p:spPr>
            <a:xfrm rot="-5400000">
              <a:off x="2925773"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4" name="tx54"/>
            <p:cNvSpPr/>
            <p:nvPr/>
          </p:nvSpPr>
          <p:spPr>
            <a:xfrm rot="-5400000">
              <a:off x="348486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55" name="tx55"/>
            <p:cNvSpPr/>
            <p:nvPr/>
          </p:nvSpPr>
          <p:spPr>
            <a:xfrm rot="-5400000">
              <a:off x="418371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56" name="tx56"/>
            <p:cNvSpPr/>
            <p:nvPr/>
          </p:nvSpPr>
          <p:spPr>
            <a:xfrm rot="-5400000">
              <a:off x="432349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57" name="tx57"/>
            <p:cNvSpPr/>
            <p:nvPr/>
          </p:nvSpPr>
          <p:spPr>
            <a:xfrm rot="-5400000">
              <a:off x="-7630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58" name="pl58"/>
            <p:cNvSpPr/>
            <p:nvPr/>
          </p:nvSpPr>
          <p:spPr>
            <a:xfrm>
              <a:off x="2027562"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59" name="pl59"/>
            <p:cNvSpPr/>
            <p:nvPr/>
          </p:nvSpPr>
          <p:spPr>
            <a:xfrm>
              <a:off x="2790086" y="6172552"/>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60" name="pl60"/>
            <p:cNvSpPr/>
            <p:nvPr/>
          </p:nvSpPr>
          <p:spPr>
            <a:xfrm>
              <a:off x="2790086" y="6172552"/>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61" name="tx61"/>
            <p:cNvSpPr/>
            <p:nvPr/>
          </p:nvSpPr>
          <p:spPr>
            <a:xfrm>
              <a:off x="2294661"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62" name="tx62"/>
            <p:cNvSpPr/>
            <p:nvPr/>
          </p:nvSpPr>
          <p:spPr>
            <a:xfrm>
              <a:off x="3057186" y="6122535"/>
              <a:ext cx="3726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LACR</a:t>
              </a:r>
            </a:p>
          </p:txBody>
        </p:sp>
        <p:sp>
          <p:nvSpPr>
            <p:cNvPr id="63" name="tx63"/>
            <p:cNvSpPr/>
            <p:nvPr/>
          </p:nvSpPr>
          <p:spPr>
            <a:xfrm>
              <a:off x="1938275"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64" name="tx64"/>
            <p:cNvSpPr/>
            <p:nvPr/>
          </p:nvSpPr>
          <p:spPr>
            <a:xfrm>
              <a:off x="2018925" y="1826980"/>
              <a:ext cx="13975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DTP3 (%)</a:t>
              </a:r>
            </a:p>
          </p:txBody>
        </p:sp>
        <p:sp>
          <p:nvSpPr>
            <p:cNvPr id="65" name="pl65"/>
            <p:cNvSpPr/>
            <p:nvPr/>
          </p:nvSpPr>
          <p:spPr>
            <a:xfrm>
              <a:off x="5161100" y="4536542"/>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6" name="pl66"/>
            <p:cNvSpPr/>
            <p:nvPr/>
          </p:nvSpPr>
          <p:spPr>
            <a:xfrm>
              <a:off x="5161100" y="359714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7" name="pl67"/>
            <p:cNvSpPr/>
            <p:nvPr/>
          </p:nvSpPr>
          <p:spPr>
            <a:xfrm>
              <a:off x="5161100" y="2657753"/>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8" name="pl68"/>
            <p:cNvSpPr/>
            <p:nvPr/>
          </p:nvSpPr>
          <p:spPr>
            <a:xfrm>
              <a:off x="5161100" y="5006239"/>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69" name="pl69"/>
            <p:cNvSpPr/>
            <p:nvPr/>
          </p:nvSpPr>
          <p:spPr>
            <a:xfrm>
              <a:off x="5161100" y="4066845"/>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0" name="pl70"/>
            <p:cNvSpPr/>
            <p:nvPr/>
          </p:nvSpPr>
          <p:spPr>
            <a:xfrm>
              <a:off x="5161100" y="3127450"/>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1" name="pl71"/>
            <p:cNvSpPr/>
            <p:nvPr/>
          </p:nvSpPr>
          <p:spPr>
            <a:xfrm>
              <a:off x="5161100"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2" name="pl72"/>
            <p:cNvSpPr/>
            <p:nvPr/>
          </p:nvSpPr>
          <p:spPr>
            <a:xfrm>
              <a:off x="533581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34673"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3353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32390"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99147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69033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883010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5335815" y="2375935"/>
              <a:ext cx="3494291" cy="1690910"/>
            </a:xfrm>
            <a:custGeom>
              <a:avLst/>
              <a:pathLst>
                <a:path w="3494291" h="1690910">
                  <a:moveTo>
                    <a:pt x="0" y="0"/>
                  </a:moveTo>
                  <a:lnTo>
                    <a:pt x="139771" y="187878"/>
                  </a:lnTo>
                  <a:lnTo>
                    <a:pt x="279543" y="187878"/>
                  </a:lnTo>
                  <a:lnTo>
                    <a:pt x="419315" y="375757"/>
                  </a:lnTo>
                  <a:lnTo>
                    <a:pt x="559086" y="563636"/>
                  </a:lnTo>
                  <a:lnTo>
                    <a:pt x="698858" y="563636"/>
                  </a:lnTo>
                  <a:lnTo>
                    <a:pt x="838630" y="751515"/>
                  </a:lnTo>
                  <a:lnTo>
                    <a:pt x="978401" y="939394"/>
                  </a:lnTo>
                  <a:lnTo>
                    <a:pt x="1118173" y="1127273"/>
                  </a:lnTo>
                  <a:lnTo>
                    <a:pt x="1257945" y="1315152"/>
                  </a:lnTo>
                  <a:lnTo>
                    <a:pt x="1397716" y="1503031"/>
                  </a:lnTo>
                  <a:lnTo>
                    <a:pt x="1537488" y="1503031"/>
                  </a:lnTo>
                  <a:lnTo>
                    <a:pt x="1677260" y="1503031"/>
                  </a:lnTo>
                  <a:lnTo>
                    <a:pt x="1817031" y="1503031"/>
                  </a:lnTo>
                  <a:lnTo>
                    <a:pt x="1956803" y="1503031"/>
                  </a:lnTo>
                  <a:lnTo>
                    <a:pt x="2096575" y="1690910"/>
                  </a:lnTo>
                  <a:lnTo>
                    <a:pt x="2236346" y="1503031"/>
                  </a:lnTo>
                  <a:lnTo>
                    <a:pt x="2376118" y="1503031"/>
                  </a:lnTo>
                  <a:lnTo>
                    <a:pt x="2515890" y="1690910"/>
                  </a:lnTo>
                  <a:lnTo>
                    <a:pt x="2655661" y="1690910"/>
                  </a:lnTo>
                  <a:lnTo>
                    <a:pt x="2795433" y="1690910"/>
                  </a:lnTo>
                  <a:lnTo>
                    <a:pt x="2935205" y="1503031"/>
                  </a:lnTo>
                  <a:lnTo>
                    <a:pt x="3074976" y="1315152"/>
                  </a:lnTo>
                  <a:lnTo>
                    <a:pt x="3214748" y="1315152"/>
                  </a:lnTo>
                  <a:lnTo>
                    <a:pt x="3354520" y="1503031"/>
                  </a:lnTo>
                  <a:lnTo>
                    <a:pt x="3494291" y="1503031"/>
                  </a:lnTo>
                </a:path>
              </a:pathLst>
            </a:custGeom>
            <a:ln w="27101" cap="flat">
              <a:solidFill>
                <a:srgbClr val="00377D">
                  <a:alpha val="50196"/>
                </a:srgbClr>
              </a:solidFill>
              <a:prstDash val="solid"/>
              <a:round/>
            </a:ln>
          </p:spPr>
          <p:txBody>
            <a:bodyPr/>
            <a:lstStyle/>
            <a:p/>
          </p:txBody>
        </p:sp>
        <p:sp>
          <p:nvSpPr>
            <p:cNvPr id="80" name="pl80"/>
            <p:cNvSpPr/>
            <p:nvPr/>
          </p:nvSpPr>
          <p:spPr>
            <a:xfrm>
              <a:off x="5335815" y="3691087"/>
              <a:ext cx="3494291" cy="1503031"/>
            </a:xfrm>
            <a:custGeom>
              <a:avLst/>
              <a:pathLst>
                <a:path w="3494291" h="1503031">
                  <a:moveTo>
                    <a:pt x="0" y="751515"/>
                  </a:moveTo>
                  <a:lnTo>
                    <a:pt x="139771" y="1315152"/>
                  </a:lnTo>
                  <a:lnTo>
                    <a:pt x="279543" y="751515"/>
                  </a:lnTo>
                  <a:lnTo>
                    <a:pt x="419315" y="751515"/>
                  </a:lnTo>
                  <a:lnTo>
                    <a:pt x="559086" y="751515"/>
                  </a:lnTo>
                  <a:lnTo>
                    <a:pt x="698858" y="375757"/>
                  </a:lnTo>
                  <a:lnTo>
                    <a:pt x="838630" y="939394"/>
                  </a:lnTo>
                  <a:lnTo>
                    <a:pt x="978401" y="1127273"/>
                  </a:lnTo>
                  <a:lnTo>
                    <a:pt x="1118173" y="939394"/>
                  </a:lnTo>
                  <a:lnTo>
                    <a:pt x="1257945" y="939394"/>
                  </a:lnTo>
                  <a:lnTo>
                    <a:pt x="1397716" y="751515"/>
                  </a:lnTo>
                  <a:lnTo>
                    <a:pt x="1537488" y="939394"/>
                  </a:lnTo>
                  <a:lnTo>
                    <a:pt x="1677260" y="1127273"/>
                  </a:lnTo>
                  <a:lnTo>
                    <a:pt x="1817031" y="939394"/>
                  </a:lnTo>
                  <a:lnTo>
                    <a:pt x="1956803" y="939394"/>
                  </a:lnTo>
                  <a:lnTo>
                    <a:pt x="2096575" y="751515"/>
                  </a:lnTo>
                  <a:lnTo>
                    <a:pt x="2236346" y="939394"/>
                  </a:lnTo>
                  <a:lnTo>
                    <a:pt x="2376118" y="0"/>
                  </a:lnTo>
                  <a:lnTo>
                    <a:pt x="2515890" y="1503031"/>
                  </a:lnTo>
                  <a:lnTo>
                    <a:pt x="2655661" y="1315152"/>
                  </a:lnTo>
                  <a:lnTo>
                    <a:pt x="2795433" y="939394"/>
                  </a:lnTo>
                  <a:lnTo>
                    <a:pt x="2935205" y="1315152"/>
                  </a:lnTo>
                  <a:lnTo>
                    <a:pt x="3074976" y="0"/>
                  </a:lnTo>
                  <a:lnTo>
                    <a:pt x="3214748" y="751515"/>
                  </a:lnTo>
                  <a:lnTo>
                    <a:pt x="3354520" y="1503031"/>
                  </a:lnTo>
                  <a:lnTo>
                    <a:pt x="3494291" y="563636"/>
                  </a:lnTo>
                </a:path>
              </a:pathLst>
            </a:custGeom>
            <a:ln w="27101" cap="flat">
              <a:solidFill>
                <a:srgbClr val="80BD41">
                  <a:alpha val="50196"/>
                </a:srgbClr>
              </a:solidFill>
              <a:prstDash val="solid"/>
              <a:round/>
            </a:ln>
          </p:spPr>
          <p:txBody>
            <a:bodyPr/>
            <a:lstStyle/>
            <a:p/>
          </p:txBody>
        </p:sp>
        <p:sp>
          <p:nvSpPr>
            <p:cNvPr id="81" name="pl81"/>
            <p:cNvSpPr/>
            <p:nvPr/>
          </p:nvSpPr>
          <p:spPr>
            <a:xfrm>
              <a:off x="5335815" y="3691087"/>
              <a:ext cx="3494291" cy="1503031"/>
            </a:xfrm>
            <a:custGeom>
              <a:avLst/>
              <a:pathLst>
                <a:path w="3494291" h="1503031">
                  <a:moveTo>
                    <a:pt x="0" y="751515"/>
                  </a:moveTo>
                  <a:lnTo>
                    <a:pt x="139771" y="1315152"/>
                  </a:lnTo>
                  <a:lnTo>
                    <a:pt x="279543" y="751515"/>
                  </a:lnTo>
                  <a:lnTo>
                    <a:pt x="419315" y="751515"/>
                  </a:lnTo>
                  <a:lnTo>
                    <a:pt x="559086" y="751515"/>
                  </a:lnTo>
                  <a:lnTo>
                    <a:pt x="698858" y="375757"/>
                  </a:lnTo>
                  <a:lnTo>
                    <a:pt x="838630" y="939394"/>
                  </a:lnTo>
                  <a:lnTo>
                    <a:pt x="978401" y="1127273"/>
                  </a:lnTo>
                  <a:lnTo>
                    <a:pt x="1118173" y="939394"/>
                  </a:lnTo>
                  <a:lnTo>
                    <a:pt x="1257945" y="939394"/>
                  </a:lnTo>
                  <a:lnTo>
                    <a:pt x="1397716" y="751515"/>
                  </a:lnTo>
                  <a:lnTo>
                    <a:pt x="1537488" y="939394"/>
                  </a:lnTo>
                  <a:lnTo>
                    <a:pt x="1677260" y="1127273"/>
                  </a:lnTo>
                  <a:lnTo>
                    <a:pt x="1817031" y="939394"/>
                  </a:lnTo>
                  <a:lnTo>
                    <a:pt x="1956803" y="939394"/>
                  </a:lnTo>
                  <a:lnTo>
                    <a:pt x="2096575" y="751515"/>
                  </a:lnTo>
                  <a:lnTo>
                    <a:pt x="2236346" y="939394"/>
                  </a:lnTo>
                  <a:lnTo>
                    <a:pt x="2376118" y="0"/>
                  </a:lnTo>
                  <a:lnTo>
                    <a:pt x="2515890" y="1503031"/>
                  </a:lnTo>
                  <a:lnTo>
                    <a:pt x="2655661" y="1315152"/>
                  </a:lnTo>
                  <a:lnTo>
                    <a:pt x="2795433" y="939394"/>
                  </a:lnTo>
                  <a:lnTo>
                    <a:pt x="2935205" y="1315152"/>
                  </a:lnTo>
                  <a:lnTo>
                    <a:pt x="3074976" y="0"/>
                  </a:lnTo>
                  <a:lnTo>
                    <a:pt x="3214748" y="751515"/>
                  </a:lnTo>
                  <a:lnTo>
                    <a:pt x="3354520" y="1503031"/>
                  </a:lnTo>
                  <a:lnTo>
                    <a:pt x="3494291" y="563636"/>
                  </a:lnTo>
                </a:path>
              </a:pathLst>
            </a:custGeom>
            <a:ln w="65043" cap="flat">
              <a:solidFill>
                <a:srgbClr val="000000">
                  <a:alpha val="100000"/>
                </a:srgbClr>
              </a:solidFill>
              <a:prstDash val="solid"/>
              <a:round/>
            </a:ln>
          </p:spPr>
          <p:txBody>
            <a:bodyPr/>
            <a:lstStyle/>
            <a:p/>
          </p:txBody>
        </p:sp>
        <p:sp>
          <p:nvSpPr>
            <p:cNvPr id="82" name="pl82"/>
            <p:cNvSpPr/>
            <p:nvPr/>
          </p:nvSpPr>
          <p:spPr>
            <a:xfrm>
              <a:off x="5335815" y="3691087"/>
              <a:ext cx="3494291" cy="1503031"/>
            </a:xfrm>
            <a:custGeom>
              <a:avLst/>
              <a:pathLst>
                <a:path w="3494291" h="1503031">
                  <a:moveTo>
                    <a:pt x="0" y="751515"/>
                  </a:moveTo>
                  <a:lnTo>
                    <a:pt x="139771" y="1315152"/>
                  </a:lnTo>
                  <a:lnTo>
                    <a:pt x="279543" y="751515"/>
                  </a:lnTo>
                  <a:lnTo>
                    <a:pt x="419315" y="751515"/>
                  </a:lnTo>
                  <a:lnTo>
                    <a:pt x="559086" y="751515"/>
                  </a:lnTo>
                  <a:lnTo>
                    <a:pt x="698858" y="375757"/>
                  </a:lnTo>
                  <a:lnTo>
                    <a:pt x="838630" y="939394"/>
                  </a:lnTo>
                  <a:lnTo>
                    <a:pt x="978401" y="1127273"/>
                  </a:lnTo>
                  <a:lnTo>
                    <a:pt x="1118173" y="939394"/>
                  </a:lnTo>
                  <a:lnTo>
                    <a:pt x="1257945" y="939394"/>
                  </a:lnTo>
                  <a:lnTo>
                    <a:pt x="1397716" y="751515"/>
                  </a:lnTo>
                  <a:lnTo>
                    <a:pt x="1537488" y="939394"/>
                  </a:lnTo>
                  <a:lnTo>
                    <a:pt x="1677260" y="1127273"/>
                  </a:lnTo>
                  <a:lnTo>
                    <a:pt x="1817031" y="939394"/>
                  </a:lnTo>
                  <a:lnTo>
                    <a:pt x="1956803" y="939394"/>
                  </a:lnTo>
                  <a:lnTo>
                    <a:pt x="2096575" y="751515"/>
                  </a:lnTo>
                  <a:lnTo>
                    <a:pt x="2236346" y="939394"/>
                  </a:lnTo>
                  <a:lnTo>
                    <a:pt x="2376118" y="0"/>
                  </a:lnTo>
                  <a:lnTo>
                    <a:pt x="2515890" y="1503031"/>
                  </a:lnTo>
                  <a:lnTo>
                    <a:pt x="2655661" y="1315152"/>
                  </a:lnTo>
                  <a:lnTo>
                    <a:pt x="2795433" y="939394"/>
                  </a:lnTo>
                  <a:lnTo>
                    <a:pt x="2935205" y="1315152"/>
                  </a:lnTo>
                  <a:lnTo>
                    <a:pt x="3074976" y="0"/>
                  </a:lnTo>
                  <a:lnTo>
                    <a:pt x="3214748" y="751515"/>
                  </a:lnTo>
                  <a:lnTo>
                    <a:pt x="3354520" y="1503031"/>
                  </a:lnTo>
                  <a:lnTo>
                    <a:pt x="3494291" y="563636"/>
                  </a:lnTo>
                </a:path>
              </a:pathLst>
            </a:custGeom>
            <a:ln w="40651" cap="flat">
              <a:solidFill>
                <a:srgbClr val="80BD41">
                  <a:alpha val="100000"/>
                </a:srgbClr>
              </a:solidFill>
              <a:prstDash val="solid"/>
              <a:round/>
            </a:ln>
          </p:spPr>
          <p:txBody>
            <a:bodyPr/>
            <a:lstStyle/>
            <a:p/>
          </p:txBody>
        </p:sp>
        <p:sp>
          <p:nvSpPr>
            <p:cNvPr id="83" name="pl83"/>
            <p:cNvSpPr/>
            <p:nvPr/>
          </p:nvSpPr>
          <p:spPr>
            <a:xfrm>
              <a:off x="5161100" y="5006239"/>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84" name="pl84"/>
            <p:cNvSpPr/>
            <p:nvPr/>
          </p:nvSpPr>
          <p:spPr>
            <a:xfrm>
              <a:off x="5335815" y="4329875"/>
              <a:ext cx="0" cy="112727"/>
            </a:xfrm>
            <a:custGeom>
              <a:avLst/>
              <a:pathLst>
                <a:path w="0" h="112727">
                  <a:moveTo>
                    <a:pt x="0" y="0"/>
                  </a:moveTo>
                  <a:lnTo>
                    <a:pt x="0" y="112727"/>
                  </a:lnTo>
                </a:path>
              </a:pathLst>
            </a:custGeom>
            <a:ln w="13550" cap="flat">
              <a:solidFill>
                <a:srgbClr val="000000">
                  <a:alpha val="100000"/>
                </a:srgbClr>
              </a:solidFill>
              <a:prstDash val="dot"/>
              <a:round/>
            </a:ln>
          </p:spPr>
          <p:txBody>
            <a:bodyPr/>
            <a:lstStyle/>
            <a:p/>
          </p:txBody>
        </p:sp>
        <p:sp>
          <p:nvSpPr>
            <p:cNvPr id="85" name="pl85"/>
            <p:cNvSpPr/>
            <p:nvPr/>
          </p:nvSpPr>
          <p:spPr>
            <a:xfrm>
              <a:off x="6034673" y="3878966"/>
              <a:ext cx="0" cy="187878"/>
            </a:xfrm>
            <a:custGeom>
              <a:avLst/>
              <a:pathLst>
                <a:path w="0" h="187878">
                  <a:moveTo>
                    <a:pt x="0" y="0"/>
                  </a:moveTo>
                  <a:lnTo>
                    <a:pt x="0" y="187878"/>
                  </a:lnTo>
                </a:path>
              </a:pathLst>
            </a:custGeom>
            <a:ln w="13550" cap="flat">
              <a:solidFill>
                <a:srgbClr val="000000">
                  <a:alpha val="100000"/>
                </a:srgbClr>
              </a:solidFill>
              <a:prstDash val="dot"/>
              <a:round/>
            </a:ln>
          </p:spPr>
          <p:txBody>
            <a:bodyPr/>
            <a:lstStyle/>
            <a:p/>
          </p:txBody>
        </p:sp>
        <p:sp>
          <p:nvSpPr>
            <p:cNvPr id="86" name="pl86"/>
            <p:cNvSpPr/>
            <p:nvPr/>
          </p:nvSpPr>
          <p:spPr>
            <a:xfrm>
              <a:off x="6733532" y="4329875"/>
              <a:ext cx="0" cy="112727"/>
            </a:xfrm>
            <a:custGeom>
              <a:avLst/>
              <a:pathLst>
                <a:path w="0" h="112727">
                  <a:moveTo>
                    <a:pt x="0" y="0"/>
                  </a:moveTo>
                  <a:lnTo>
                    <a:pt x="0" y="112727"/>
                  </a:lnTo>
                </a:path>
              </a:pathLst>
            </a:custGeom>
            <a:ln w="13550" cap="flat">
              <a:solidFill>
                <a:srgbClr val="000000">
                  <a:alpha val="100000"/>
                </a:srgbClr>
              </a:solidFill>
              <a:prstDash val="dot"/>
              <a:round/>
            </a:ln>
          </p:spPr>
          <p:txBody>
            <a:bodyPr/>
            <a:lstStyle/>
            <a:p/>
          </p:txBody>
        </p:sp>
        <p:sp>
          <p:nvSpPr>
            <p:cNvPr id="87" name="pl87"/>
            <p:cNvSpPr/>
            <p:nvPr/>
          </p:nvSpPr>
          <p:spPr>
            <a:xfrm>
              <a:off x="7432390" y="4329875"/>
              <a:ext cx="0" cy="112727"/>
            </a:xfrm>
            <a:custGeom>
              <a:avLst/>
              <a:pathLst>
                <a:path w="0" h="112727">
                  <a:moveTo>
                    <a:pt x="0" y="0"/>
                  </a:moveTo>
                  <a:lnTo>
                    <a:pt x="0" y="112727"/>
                  </a:lnTo>
                </a:path>
              </a:pathLst>
            </a:custGeom>
            <a:ln w="13550" cap="flat">
              <a:solidFill>
                <a:srgbClr val="000000">
                  <a:alpha val="100000"/>
                </a:srgbClr>
              </a:solidFill>
              <a:prstDash val="dot"/>
              <a:round/>
            </a:ln>
          </p:spPr>
          <p:txBody>
            <a:bodyPr/>
            <a:lstStyle/>
            <a:p/>
          </p:txBody>
        </p:sp>
        <p:sp>
          <p:nvSpPr>
            <p:cNvPr id="88" name="pl88"/>
            <p:cNvSpPr/>
            <p:nvPr/>
          </p:nvSpPr>
          <p:spPr>
            <a:xfrm>
              <a:off x="7991477" y="5006239"/>
              <a:ext cx="0" cy="0"/>
            </a:xfrm>
            <a:custGeom>
              <a:avLst/>
              <a:pathLst>
                <a:path w="0" h="0">
                  <a:moveTo>
                    <a:pt x="0" y="0"/>
                  </a:moveTo>
                  <a:lnTo>
                    <a:pt x="0" y="0"/>
                  </a:lnTo>
                </a:path>
              </a:pathLst>
            </a:custGeom>
            <a:ln w="13550" cap="flat">
              <a:solidFill>
                <a:srgbClr val="000000">
                  <a:alpha val="100000"/>
                </a:srgbClr>
              </a:solidFill>
              <a:prstDash val="dot"/>
              <a:round/>
            </a:ln>
          </p:spPr>
          <p:txBody>
            <a:bodyPr/>
            <a:lstStyle/>
            <a:p/>
          </p:txBody>
        </p:sp>
        <p:sp>
          <p:nvSpPr>
            <p:cNvPr id="89" name="pl89"/>
            <p:cNvSpPr/>
            <p:nvPr/>
          </p:nvSpPr>
          <p:spPr>
            <a:xfrm>
              <a:off x="8830107" y="4104420"/>
              <a:ext cx="0" cy="150303"/>
            </a:xfrm>
            <a:custGeom>
              <a:avLst/>
              <a:pathLst>
                <a:path w="0" h="150303">
                  <a:moveTo>
                    <a:pt x="0" y="0"/>
                  </a:moveTo>
                  <a:lnTo>
                    <a:pt x="0" y="150303"/>
                  </a:lnTo>
                </a:path>
              </a:pathLst>
            </a:custGeom>
            <a:ln w="13550" cap="flat">
              <a:solidFill>
                <a:srgbClr val="000000">
                  <a:alpha val="100000"/>
                </a:srgbClr>
              </a:solidFill>
              <a:prstDash val="dot"/>
              <a:round/>
            </a:ln>
          </p:spPr>
          <p:txBody>
            <a:bodyPr/>
            <a:lstStyle/>
            <a:p/>
          </p:txBody>
        </p:sp>
        <p:sp>
          <p:nvSpPr>
            <p:cNvPr id="90" name="pg90"/>
            <p:cNvSpPr/>
            <p:nvPr/>
          </p:nvSpPr>
          <p:spPr>
            <a:xfrm>
              <a:off x="5277344"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1" name="tx91"/>
            <p:cNvSpPr/>
            <p:nvPr/>
          </p:nvSpPr>
          <p:spPr>
            <a:xfrm>
              <a:off x="5307697"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92" name="pg92"/>
            <p:cNvSpPr/>
            <p:nvPr/>
          </p:nvSpPr>
          <p:spPr>
            <a:xfrm>
              <a:off x="5976202" y="3774166"/>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3" name="tx93"/>
            <p:cNvSpPr/>
            <p:nvPr/>
          </p:nvSpPr>
          <p:spPr>
            <a:xfrm>
              <a:off x="6006555" y="3804519"/>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94" name="pg94"/>
            <p:cNvSpPr/>
            <p:nvPr/>
          </p:nvSpPr>
          <p:spPr>
            <a:xfrm>
              <a:off x="6675060"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5" name="tx95"/>
            <p:cNvSpPr/>
            <p:nvPr/>
          </p:nvSpPr>
          <p:spPr>
            <a:xfrm>
              <a:off x="6705414"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96" name="pg96"/>
            <p:cNvSpPr/>
            <p:nvPr/>
          </p:nvSpPr>
          <p:spPr>
            <a:xfrm>
              <a:off x="7373919" y="414992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7" name="tx97"/>
            <p:cNvSpPr/>
            <p:nvPr/>
          </p:nvSpPr>
          <p:spPr>
            <a:xfrm>
              <a:off x="7404272" y="418027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98" name="pg98"/>
            <p:cNvSpPr/>
            <p:nvPr/>
          </p:nvSpPr>
          <p:spPr>
            <a:xfrm>
              <a:off x="7933006" y="4713560"/>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9" name="tx99"/>
            <p:cNvSpPr/>
            <p:nvPr/>
          </p:nvSpPr>
          <p:spPr>
            <a:xfrm>
              <a:off x="7963359" y="474391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0</a:t>
              </a:r>
            </a:p>
          </p:txBody>
        </p:sp>
        <p:sp>
          <p:nvSpPr>
            <p:cNvPr id="100" name="pg100"/>
            <p:cNvSpPr/>
            <p:nvPr/>
          </p:nvSpPr>
          <p:spPr>
            <a:xfrm>
              <a:off x="8615039" y="4901439"/>
              <a:ext cx="150592" cy="133035"/>
            </a:xfrm>
            <a:custGeom>
              <a:avLst/>
              <a:pathLst>
                <a:path w="150592" h="133035">
                  <a:moveTo>
                    <a:pt x="18212" y="133035"/>
                  </a:moveTo>
                  <a:lnTo>
                    <a:pt x="132380" y="133035"/>
                  </a:lnTo>
                  <a:lnTo>
                    <a:pt x="131646" y="133021"/>
                  </a:lnTo>
                  <a:lnTo>
                    <a:pt x="134575" y="132903"/>
                  </a:lnTo>
                  <a:lnTo>
                    <a:pt x="137447" y="132316"/>
                  </a:lnTo>
                  <a:lnTo>
                    <a:pt x="140187" y="131277"/>
                  </a:lnTo>
                  <a:lnTo>
                    <a:pt x="142725" y="129812"/>
                  </a:lnTo>
                  <a:lnTo>
                    <a:pt x="144996" y="127958"/>
                  </a:lnTo>
                  <a:lnTo>
                    <a:pt x="146939" y="125764"/>
                  </a:lnTo>
                  <a:lnTo>
                    <a:pt x="148506" y="123287"/>
                  </a:lnTo>
                  <a:lnTo>
                    <a:pt x="149655" y="120590"/>
                  </a:lnTo>
                  <a:lnTo>
                    <a:pt x="150356" y="117745"/>
                  </a:lnTo>
                  <a:lnTo>
                    <a:pt x="150592" y="114823"/>
                  </a:lnTo>
                  <a:lnTo>
                    <a:pt x="150592" y="18212"/>
                  </a:lnTo>
                  <a:lnTo>
                    <a:pt x="150356" y="15290"/>
                  </a:lnTo>
                  <a:lnTo>
                    <a:pt x="149655" y="12444"/>
                  </a:lnTo>
                  <a:lnTo>
                    <a:pt x="148506" y="9748"/>
                  </a:lnTo>
                  <a:lnTo>
                    <a:pt x="146939" y="7271"/>
                  </a:lnTo>
                  <a:lnTo>
                    <a:pt x="144996" y="5077"/>
                  </a:lnTo>
                  <a:lnTo>
                    <a:pt x="142725" y="3223"/>
                  </a:lnTo>
                  <a:lnTo>
                    <a:pt x="140187" y="1758"/>
                  </a:lnTo>
                  <a:lnTo>
                    <a:pt x="137447" y="719"/>
                  </a:lnTo>
                  <a:lnTo>
                    <a:pt x="134575" y="132"/>
                  </a:lnTo>
                  <a:lnTo>
                    <a:pt x="13238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1" name="tx101"/>
            <p:cNvSpPr/>
            <p:nvPr/>
          </p:nvSpPr>
          <p:spPr>
            <a:xfrm>
              <a:off x="8645392" y="4931793"/>
              <a:ext cx="8988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a:t>
              </a:r>
            </a:p>
          </p:txBody>
        </p:sp>
        <p:sp>
          <p:nvSpPr>
            <p:cNvPr id="102" name="pg102"/>
            <p:cNvSpPr/>
            <p:nvPr/>
          </p:nvSpPr>
          <p:spPr>
            <a:xfrm>
              <a:off x="8771636" y="396204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3" name="tx103"/>
            <p:cNvSpPr/>
            <p:nvPr/>
          </p:nvSpPr>
          <p:spPr>
            <a:xfrm>
              <a:off x="8801989" y="399239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104" name="tx104"/>
            <p:cNvSpPr/>
            <p:nvPr/>
          </p:nvSpPr>
          <p:spPr>
            <a:xfrm>
              <a:off x="8949646" y="3833703"/>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6</a:t>
              </a:r>
            </a:p>
          </p:txBody>
        </p:sp>
        <p:sp>
          <p:nvSpPr>
            <p:cNvPr id="105" name="tx105"/>
            <p:cNvSpPr/>
            <p:nvPr/>
          </p:nvSpPr>
          <p:spPr>
            <a:xfrm>
              <a:off x="5020746" y="495622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6" name="tx106"/>
            <p:cNvSpPr/>
            <p:nvPr/>
          </p:nvSpPr>
          <p:spPr>
            <a:xfrm>
              <a:off x="5020746" y="4016827"/>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107" name="tx107"/>
            <p:cNvSpPr/>
            <p:nvPr/>
          </p:nvSpPr>
          <p:spPr>
            <a:xfrm>
              <a:off x="4943022" y="307743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08" name="tx108"/>
            <p:cNvSpPr/>
            <p:nvPr/>
          </p:nvSpPr>
          <p:spPr>
            <a:xfrm>
              <a:off x="4943022"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109" name="tx109"/>
            <p:cNvSpPr/>
            <p:nvPr/>
          </p:nvSpPr>
          <p:spPr>
            <a:xfrm rot="-5400000">
              <a:off x="519444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110" name="tx110"/>
            <p:cNvSpPr/>
            <p:nvPr/>
          </p:nvSpPr>
          <p:spPr>
            <a:xfrm rot="-5400000">
              <a:off x="5893307"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111" name="tx111"/>
            <p:cNvSpPr/>
            <p:nvPr/>
          </p:nvSpPr>
          <p:spPr>
            <a:xfrm rot="-5400000">
              <a:off x="6592165"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112" name="tx112"/>
            <p:cNvSpPr/>
            <p:nvPr/>
          </p:nvSpPr>
          <p:spPr>
            <a:xfrm rot="-5400000">
              <a:off x="729102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3" name="tx113"/>
            <p:cNvSpPr/>
            <p:nvPr/>
          </p:nvSpPr>
          <p:spPr>
            <a:xfrm rot="-5400000">
              <a:off x="785011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4" name="tx114"/>
            <p:cNvSpPr/>
            <p:nvPr/>
          </p:nvSpPr>
          <p:spPr>
            <a:xfrm rot="-5400000">
              <a:off x="854896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5" name="tx115"/>
            <p:cNvSpPr/>
            <p:nvPr/>
          </p:nvSpPr>
          <p:spPr>
            <a:xfrm rot="-5400000">
              <a:off x="868874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6" name="tx116"/>
            <p:cNvSpPr/>
            <p:nvPr/>
          </p:nvSpPr>
          <p:spPr>
            <a:xfrm rot="-5400000">
              <a:off x="428895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117" name="pl117"/>
            <p:cNvSpPr/>
            <p:nvPr/>
          </p:nvSpPr>
          <p:spPr>
            <a:xfrm>
              <a:off x="6392813"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118" name="pl118"/>
            <p:cNvSpPr/>
            <p:nvPr/>
          </p:nvSpPr>
          <p:spPr>
            <a:xfrm>
              <a:off x="7155337" y="6172552"/>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119" name="pl119"/>
            <p:cNvSpPr/>
            <p:nvPr/>
          </p:nvSpPr>
          <p:spPr>
            <a:xfrm>
              <a:off x="7155337" y="6172552"/>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20" name="tx120"/>
            <p:cNvSpPr/>
            <p:nvPr/>
          </p:nvSpPr>
          <p:spPr>
            <a:xfrm>
              <a:off x="6659912"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121" name="tx121"/>
            <p:cNvSpPr/>
            <p:nvPr/>
          </p:nvSpPr>
          <p:spPr>
            <a:xfrm>
              <a:off x="7422437" y="6122535"/>
              <a:ext cx="3726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LACR</a:t>
              </a:r>
            </a:p>
          </p:txBody>
        </p:sp>
        <p:sp>
          <p:nvSpPr>
            <p:cNvPr id="122" name="tx122"/>
            <p:cNvSpPr/>
            <p:nvPr/>
          </p:nvSpPr>
          <p:spPr>
            <a:xfrm>
              <a:off x="6303526"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123" name="tx123"/>
            <p:cNvSpPr/>
            <p:nvPr/>
          </p:nvSpPr>
          <p:spPr>
            <a:xfrm>
              <a:off x="6367214" y="1826980"/>
              <a:ext cx="143149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MCV1 (%)</a:t>
              </a:r>
            </a:p>
          </p:txBody>
        </p:sp>
        <p:sp>
          <p:nvSpPr>
            <p:cNvPr id="124" name="tx124"/>
            <p:cNvSpPr/>
            <p:nvPr/>
          </p:nvSpPr>
          <p:spPr>
            <a:xfrm>
              <a:off x="4842838"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5" name="tx125"/>
            <p:cNvSpPr/>
            <p:nvPr/>
          </p:nvSpPr>
          <p:spPr>
            <a:xfrm>
              <a:off x="5727063" y="6542159"/>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sp>
          <p:nvSpPr>
            <p:cNvPr id="126" name="tx126"/>
            <p:cNvSpPr/>
            <p:nvPr/>
          </p:nvSpPr>
          <p:spPr>
            <a:xfrm>
              <a:off x="3364991" y="1368037"/>
              <a:ext cx="268833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drop-out, LACR, 2000-2025</a:t>
              </a:r>
            </a:p>
          </p:txBody>
        </p:sp>
      </p:grpSp>
      <p:sp>
        <p:nvSpPr>
          <p:cNvPr id="12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2025, 7% of children who received DTP1 did not receive DTP3 (left), and 4% of children who received DTP1 did not receive MCV1 (right).
The medium DTP drop-out rates imply moderate ability to provide a complete series of vaccines early in life. The low DTP-MCV drop-out rates imply good retention in immunization programmes and ability to provide a full course of vaccines in infancy (up to one year).
In 2025, LACR DTP drop-out was higher and DTP-MCV drop-out was higher than global drop-out rates, respectively.</a:t>
            </a:r>
          </a:p>
        </p:txBody>
      </p:sp>
      <p:sp>
        <p:nvSpPr>
          <p:cNvPr id="12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DTP1-DTP3 drop-out was moderate (7%) and DTP1-MCV1 drop-out was low (4%) in LACR</a:t>
            </a:r>
          </a:p>
        </p:txBody>
      </p:sp>
      <p:grpSp xmlns:pic="http://schemas.openxmlformats.org/drawingml/2006/picture">
        <p:nvGrpSpPr>
          <p:cNvPr id="129" name=""/>
          <p:cNvGrpSpPr/>
          <p:nvPr/>
        </p:nvGrpSpPr>
        <p:grpSpPr>
          <a:xfrm>
            <a:off x="292608" y="1005840"/>
            <a:ext cx="8595360" cy="28575"/>
            <a:chOff x="292608" y="1005840"/>
            <a:chExt cx="8595360" cy="28575"/>
          </a:xfrm>
        </p:grpSpPr>
        <p:sp>
          <p:nvSpPr>
            <p:cNvPr id="13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338549" cy="584946"/>
            </a:xfrm>
            <a:prstGeom prst="rect">
              <a:avLst/>
            </a:prstGeom>
            <a:solidFill>
              <a:srgbClr val="EBEBEB">
                <a:alpha val="100000"/>
              </a:srgbClr>
            </a:solidFill>
          </p:spPr>
          <p:txBody>
            <a:bodyPr/>
            <a:lstStyle/>
            <a:p/>
          </p:txBody>
        </p:sp>
        <p:sp>
          <p:nvSpPr>
            <p:cNvPr id="6" name="pl6"/>
            <p:cNvSpPr/>
            <p:nvPr/>
          </p:nvSpPr>
          <p:spPr>
            <a:xfrm>
              <a:off x="695171"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 name="pl7"/>
            <p:cNvSpPr/>
            <p:nvPr/>
          </p:nvSpPr>
          <p:spPr>
            <a:xfrm>
              <a:off x="695171"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 name="pl8"/>
            <p:cNvSpPr/>
            <p:nvPr/>
          </p:nvSpPr>
          <p:spPr>
            <a:xfrm>
              <a:off x="695171"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 name="pl9"/>
            <p:cNvSpPr/>
            <p:nvPr/>
          </p:nvSpPr>
          <p:spPr>
            <a:xfrm>
              <a:off x="695171"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 name="pl10"/>
            <p:cNvSpPr/>
            <p:nvPr/>
          </p:nvSpPr>
          <p:spPr>
            <a:xfrm>
              <a:off x="695171"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2" name="pl12"/>
            <p:cNvSpPr/>
            <p:nvPr/>
          </p:nvSpPr>
          <p:spPr>
            <a:xfrm>
              <a:off x="75601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92985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1036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7752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5136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252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79903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9728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756014"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21" name="pl21"/>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40651" cap="flat">
              <a:solidFill>
                <a:srgbClr val="BEBEBE">
                  <a:alpha val="69803"/>
                </a:srgbClr>
              </a:solidFill>
              <a:prstDash val="solid"/>
              <a:round/>
            </a:ln>
          </p:spPr>
          <p:txBody>
            <a:bodyPr/>
            <a:lstStyle/>
            <a:p/>
          </p:txBody>
        </p:sp>
        <p:sp>
          <p:nvSpPr>
            <p:cNvPr id="22" name="pl22"/>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35231" cap="flat">
              <a:solidFill>
                <a:srgbClr val="BEBEBE">
                  <a:alpha val="69803"/>
                </a:srgbClr>
              </a:solidFill>
              <a:prstDash val="solid"/>
              <a:round/>
            </a:ln>
          </p:spPr>
          <p:txBody>
            <a:bodyPr/>
            <a:lstStyle/>
            <a:p/>
          </p:txBody>
        </p:sp>
        <p:sp>
          <p:nvSpPr>
            <p:cNvPr id="23" name="pl23"/>
            <p:cNvSpPr/>
            <p:nvPr/>
          </p:nvSpPr>
          <p:spPr>
            <a:xfrm>
              <a:off x="756014"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24" name="pl24"/>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40651" cap="flat">
              <a:solidFill>
                <a:srgbClr val="000000">
                  <a:alpha val="100000"/>
                </a:srgbClr>
              </a:solidFill>
              <a:prstDash val="solid"/>
              <a:round/>
            </a:ln>
          </p:spPr>
          <p:txBody>
            <a:bodyPr/>
            <a:lstStyle/>
            <a:p/>
          </p:txBody>
        </p:sp>
        <p:sp>
          <p:nvSpPr>
            <p:cNvPr id="25" name="pl25"/>
            <p:cNvSpPr/>
            <p:nvPr/>
          </p:nvSpPr>
          <p:spPr>
            <a:xfrm>
              <a:off x="756014" y="1402041"/>
              <a:ext cx="1216862" cy="31280"/>
            </a:xfrm>
            <a:custGeom>
              <a:avLst/>
              <a:pathLst>
                <a:path w="1216862" h="31280">
                  <a:moveTo>
                    <a:pt x="0" y="0"/>
                  </a:moveTo>
                  <a:lnTo>
                    <a:pt x="173837" y="31280"/>
                  </a:lnTo>
                  <a:lnTo>
                    <a:pt x="347675" y="31280"/>
                  </a:lnTo>
                  <a:lnTo>
                    <a:pt x="521512" y="23460"/>
                  </a:lnTo>
                  <a:lnTo>
                    <a:pt x="695350" y="31280"/>
                  </a:lnTo>
                  <a:lnTo>
                    <a:pt x="869187" y="15640"/>
                  </a:lnTo>
                  <a:lnTo>
                    <a:pt x="1043025" y="31280"/>
                  </a:lnTo>
                  <a:lnTo>
                    <a:pt x="1216862" y="31280"/>
                  </a:lnTo>
                </a:path>
              </a:pathLst>
            </a:custGeom>
            <a:ln w="35231" cap="flat">
              <a:solidFill>
                <a:srgbClr val="F26A21">
                  <a:alpha val="100000"/>
                </a:srgbClr>
              </a:solidFill>
              <a:prstDash val="solid"/>
              <a:round/>
            </a:ln>
          </p:spPr>
          <p:txBody>
            <a:bodyPr/>
            <a:lstStyle/>
            <a:p/>
          </p:txBody>
        </p:sp>
        <p:sp>
          <p:nvSpPr>
            <p:cNvPr id="26" name="pl26"/>
            <p:cNvSpPr/>
            <p:nvPr/>
          </p:nvSpPr>
          <p:spPr>
            <a:xfrm>
              <a:off x="695171"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7" name="tx27"/>
            <p:cNvSpPr/>
            <p:nvPr/>
          </p:nvSpPr>
          <p:spPr>
            <a:xfrm>
              <a:off x="725884" y="1239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8" name="tx28"/>
            <p:cNvSpPr/>
            <p:nvPr/>
          </p:nvSpPr>
          <p:spPr>
            <a:xfrm>
              <a:off x="899722"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073559"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 name="tx30"/>
            <p:cNvSpPr/>
            <p:nvPr/>
          </p:nvSpPr>
          <p:spPr>
            <a:xfrm>
              <a:off x="1247397"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 name="tx31"/>
            <p:cNvSpPr/>
            <p:nvPr/>
          </p:nvSpPr>
          <p:spPr>
            <a:xfrm>
              <a:off x="1421234"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 name="tx32"/>
            <p:cNvSpPr/>
            <p:nvPr/>
          </p:nvSpPr>
          <p:spPr>
            <a:xfrm>
              <a:off x="1595072" y="1254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 name="tx33"/>
            <p:cNvSpPr/>
            <p:nvPr/>
          </p:nvSpPr>
          <p:spPr>
            <a:xfrm>
              <a:off x="1768910"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 name="tx34"/>
            <p:cNvSpPr/>
            <p:nvPr/>
          </p:nvSpPr>
          <p:spPr>
            <a:xfrm>
              <a:off x="1942747"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 name="rc35"/>
            <p:cNvSpPr/>
            <p:nvPr/>
          </p:nvSpPr>
          <p:spPr>
            <a:xfrm>
              <a:off x="695171" y="1744352"/>
              <a:ext cx="1338549" cy="584946"/>
            </a:xfrm>
            <a:prstGeom prst="rect">
              <a:avLst/>
            </a:prstGeom>
            <a:solidFill>
              <a:srgbClr val="EBEBEB">
                <a:alpha val="100000"/>
              </a:srgbClr>
            </a:solidFill>
          </p:spPr>
          <p:txBody>
            <a:bodyPr/>
            <a:lstStyle/>
            <a:p/>
          </p:txBody>
        </p:sp>
        <p:sp>
          <p:nvSpPr>
            <p:cNvPr id="36" name="pl36"/>
            <p:cNvSpPr/>
            <p:nvPr/>
          </p:nvSpPr>
          <p:spPr>
            <a:xfrm>
              <a:off x="695171"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7" name="pl37"/>
            <p:cNvSpPr/>
            <p:nvPr/>
          </p:nvSpPr>
          <p:spPr>
            <a:xfrm>
              <a:off x="695171"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 name="pl38"/>
            <p:cNvSpPr/>
            <p:nvPr/>
          </p:nvSpPr>
          <p:spPr>
            <a:xfrm>
              <a:off x="695171"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 name="pl39"/>
            <p:cNvSpPr/>
            <p:nvPr/>
          </p:nvSpPr>
          <p:spPr>
            <a:xfrm>
              <a:off x="695171"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 name="pl40"/>
            <p:cNvSpPr/>
            <p:nvPr/>
          </p:nvSpPr>
          <p:spPr>
            <a:xfrm>
              <a:off x="695171"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 name="pl41"/>
            <p:cNvSpPr/>
            <p:nvPr/>
          </p:nvSpPr>
          <p:spPr>
            <a:xfrm>
              <a:off x="695171"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2" name="pl42"/>
            <p:cNvSpPr/>
            <p:nvPr/>
          </p:nvSpPr>
          <p:spPr>
            <a:xfrm>
              <a:off x="75601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92985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1036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27752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45136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6252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79903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9728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756014"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51" name="pl51"/>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40651" cap="flat">
              <a:solidFill>
                <a:srgbClr val="BEBEBE">
                  <a:alpha val="69803"/>
                </a:srgbClr>
              </a:solidFill>
              <a:prstDash val="solid"/>
              <a:round/>
            </a:ln>
          </p:spPr>
          <p:txBody>
            <a:bodyPr/>
            <a:lstStyle/>
            <a:p/>
          </p:txBody>
        </p:sp>
        <p:sp>
          <p:nvSpPr>
            <p:cNvPr id="52" name="pl52"/>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35231" cap="flat">
              <a:solidFill>
                <a:srgbClr val="BEBEBE">
                  <a:alpha val="69803"/>
                </a:srgbClr>
              </a:solidFill>
              <a:prstDash val="solid"/>
              <a:round/>
            </a:ln>
          </p:spPr>
          <p:txBody>
            <a:bodyPr/>
            <a:lstStyle/>
            <a:p/>
          </p:txBody>
        </p:sp>
        <p:sp>
          <p:nvSpPr>
            <p:cNvPr id="53" name="pl53"/>
            <p:cNvSpPr/>
            <p:nvPr/>
          </p:nvSpPr>
          <p:spPr>
            <a:xfrm>
              <a:off x="756014"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54" name="pl54"/>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40651" cap="flat">
              <a:solidFill>
                <a:srgbClr val="000000">
                  <a:alpha val="100000"/>
                </a:srgbClr>
              </a:solidFill>
              <a:prstDash val="solid"/>
              <a:round/>
            </a:ln>
          </p:spPr>
          <p:txBody>
            <a:bodyPr/>
            <a:lstStyle/>
            <a:p/>
          </p:txBody>
        </p:sp>
        <p:sp>
          <p:nvSpPr>
            <p:cNvPr id="55" name="pl55"/>
            <p:cNvSpPr/>
            <p:nvPr/>
          </p:nvSpPr>
          <p:spPr>
            <a:xfrm>
              <a:off x="756014" y="2208868"/>
              <a:ext cx="1216862" cy="93841"/>
            </a:xfrm>
            <a:custGeom>
              <a:avLst/>
              <a:pathLst>
                <a:path w="1216862" h="93841">
                  <a:moveTo>
                    <a:pt x="0" y="93841"/>
                  </a:moveTo>
                  <a:lnTo>
                    <a:pt x="173837" y="7820"/>
                  </a:lnTo>
                  <a:lnTo>
                    <a:pt x="347675" y="0"/>
                  </a:lnTo>
                  <a:lnTo>
                    <a:pt x="521512" y="31280"/>
                  </a:lnTo>
                  <a:lnTo>
                    <a:pt x="695350" y="31280"/>
                  </a:lnTo>
                  <a:lnTo>
                    <a:pt x="869187" y="93841"/>
                  </a:lnTo>
                  <a:lnTo>
                    <a:pt x="1043025" y="93841"/>
                  </a:lnTo>
                  <a:lnTo>
                    <a:pt x="1216862" y="0"/>
                  </a:lnTo>
                </a:path>
              </a:pathLst>
            </a:custGeom>
            <a:ln w="35231" cap="flat">
              <a:solidFill>
                <a:srgbClr val="F26A21">
                  <a:alpha val="100000"/>
                </a:srgbClr>
              </a:solidFill>
              <a:prstDash val="solid"/>
              <a:round/>
            </a:ln>
          </p:spPr>
          <p:txBody>
            <a:bodyPr/>
            <a:lstStyle/>
            <a:p/>
          </p:txBody>
        </p:sp>
        <p:sp>
          <p:nvSpPr>
            <p:cNvPr id="56" name="pl56"/>
            <p:cNvSpPr/>
            <p:nvPr/>
          </p:nvSpPr>
          <p:spPr>
            <a:xfrm>
              <a:off x="695171"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7" name="tx57"/>
            <p:cNvSpPr/>
            <p:nvPr/>
          </p:nvSpPr>
          <p:spPr>
            <a:xfrm>
              <a:off x="725884"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 name="tx58"/>
            <p:cNvSpPr/>
            <p:nvPr/>
          </p:nvSpPr>
          <p:spPr>
            <a:xfrm>
              <a:off x="873616" y="205366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9" name="tx59"/>
            <p:cNvSpPr/>
            <p:nvPr/>
          </p:nvSpPr>
          <p:spPr>
            <a:xfrm>
              <a:off x="1043430" y="20458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0" name="tx60"/>
            <p:cNvSpPr/>
            <p:nvPr/>
          </p:nvSpPr>
          <p:spPr>
            <a:xfrm>
              <a:off x="1247397" y="20771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1" name="tx61"/>
            <p:cNvSpPr/>
            <p:nvPr/>
          </p:nvSpPr>
          <p:spPr>
            <a:xfrm>
              <a:off x="1421234" y="20771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2" name="tx62"/>
            <p:cNvSpPr/>
            <p:nvPr/>
          </p:nvSpPr>
          <p:spPr>
            <a:xfrm>
              <a:off x="1595072"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 name="tx63"/>
            <p:cNvSpPr/>
            <p:nvPr/>
          </p:nvSpPr>
          <p:spPr>
            <a:xfrm>
              <a:off x="176891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 name="tx64"/>
            <p:cNvSpPr/>
            <p:nvPr/>
          </p:nvSpPr>
          <p:spPr>
            <a:xfrm>
              <a:off x="1912618" y="20458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5" name="rc65"/>
            <p:cNvSpPr/>
            <p:nvPr/>
          </p:nvSpPr>
          <p:spPr>
            <a:xfrm>
              <a:off x="695171" y="2613739"/>
              <a:ext cx="1338549" cy="584946"/>
            </a:xfrm>
            <a:prstGeom prst="rect">
              <a:avLst/>
            </a:prstGeom>
            <a:solidFill>
              <a:srgbClr val="EBEBEB">
                <a:alpha val="100000"/>
              </a:srgbClr>
            </a:solidFill>
          </p:spPr>
          <p:txBody>
            <a:bodyPr/>
            <a:lstStyle/>
            <a:p/>
          </p:txBody>
        </p:sp>
        <p:sp>
          <p:nvSpPr>
            <p:cNvPr id="66" name="pl66"/>
            <p:cNvSpPr/>
            <p:nvPr/>
          </p:nvSpPr>
          <p:spPr>
            <a:xfrm>
              <a:off x="695171"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7" name="pl67"/>
            <p:cNvSpPr/>
            <p:nvPr/>
          </p:nvSpPr>
          <p:spPr>
            <a:xfrm>
              <a:off x="695171"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8" name="pl68"/>
            <p:cNvSpPr/>
            <p:nvPr/>
          </p:nvSpPr>
          <p:spPr>
            <a:xfrm>
              <a:off x="695171"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 name="pl69"/>
            <p:cNvSpPr/>
            <p:nvPr/>
          </p:nvSpPr>
          <p:spPr>
            <a:xfrm>
              <a:off x="695171"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 name="pl70"/>
            <p:cNvSpPr/>
            <p:nvPr/>
          </p:nvSpPr>
          <p:spPr>
            <a:xfrm>
              <a:off x="695171"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1" name="pl71"/>
            <p:cNvSpPr/>
            <p:nvPr/>
          </p:nvSpPr>
          <p:spPr>
            <a:xfrm>
              <a:off x="695171"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 name="pl72"/>
            <p:cNvSpPr/>
            <p:nvPr/>
          </p:nvSpPr>
          <p:spPr>
            <a:xfrm>
              <a:off x="75601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92985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1036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27752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45136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6252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79903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9728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756014"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81" name="pl81"/>
            <p:cNvSpPr/>
            <p:nvPr/>
          </p:nvSpPr>
          <p:spPr>
            <a:xfrm>
              <a:off x="756014"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40651" cap="flat">
              <a:solidFill>
                <a:srgbClr val="BEBEBE">
                  <a:alpha val="69803"/>
                </a:srgbClr>
              </a:solidFill>
              <a:prstDash val="solid"/>
              <a:round/>
            </a:ln>
          </p:spPr>
          <p:txBody>
            <a:bodyPr/>
            <a:lstStyle/>
            <a:p/>
          </p:txBody>
        </p:sp>
        <p:sp>
          <p:nvSpPr>
            <p:cNvPr id="82" name="pl82"/>
            <p:cNvSpPr/>
            <p:nvPr/>
          </p:nvSpPr>
          <p:spPr>
            <a:xfrm>
              <a:off x="756014"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35231" cap="flat">
              <a:solidFill>
                <a:srgbClr val="BEBEBE">
                  <a:alpha val="69803"/>
                </a:srgbClr>
              </a:solidFill>
              <a:prstDash val="solid"/>
              <a:round/>
            </a:ln>
          </p:spPr>
          <p:txBody>
            <a:bodyPr/>
            <a:lstStyle/>
            <a:p/>
          </p:txBody>
        </p:sp>
        <p:sp>
          <p:nvSpPr>
            <p:cNvPr id="83" name="pl83"/>
            <p:cNvSpPr/>
            <p:nvPr/>
          </p:nvSpPr>
          <p:spPr>
            <a:xfrm>
              <a:off x="756014"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84" name="pl84"/>
            <p:cNvSpPr/>
            <p:nvPr/>
          </p:nvSpPr>
          <p:spPr>
            <a:xfrm>
              <a:off x="756014"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40651" cap="flat">
              <a:solidFill>
                <a:srgbClr val="000000">
                  <a:alpha val="100000"/>
                </a:srgbClr>
              </a:solidFill>
              <a:prstDash val="solid"/>
              <a:round/>
            </a:ln>
          </p:spPr>
          <p:txBody>
            <a:bodyPr/>
            <a:lstStyle/>
            <a:p/>
          </p:txBody>
        </p:sp>
        <p:sp>
          <p:nvSpPr>
            <p:cNvPr id="85" name="pl85"/>
            <p:cNvSpPr/>
            <p:nvPr/>
          </p:nvSpPr>
          <p:spPr>
            <a:xfrm>
              <a:off x="756014" y="3054795"/>
              <a:ext cx="1216862" cy="78201"/>
            </a:xfrm>
            <a:custGeom>
              <a:avLst/>
              <a:pathLst>
                <a:path w="1216862" h="78201">
                  <a:moveTo>
                    <a:pt x="0" y="31280"/>
                  </a:moveTo>
                  <a:lnTo>
                    <a:pt x="173837" y="62561"/>
                  </a:lnTo>
                  <a:lnTo>
                    <a:pt x="347675" y="78201"/>
                  </a:lnTo>
                  <a:lnTo>
                    <a:pt x="521512" y="0"/>
                  </a:lnTo>
                  <a:lnTo>
                    <a:pt x="695350" y="39100"/>
                  </a:lnTo>
                  <a:lnTo>
                    <a:pt x="869187" y="54740"/>
                  </a:lnTo>
                  <a:lnTo>
                    <a:pt x="1043025" y="39100"/>
                  </a:lnTo>
                  <a:lnTo>
                    <a:pt x="1216862" y="39100"/>
                  </a:lnTo>
                </a:path>
              </a:pathLst>
            </a:custGeom>
            <a:ln w="35231" cap="flat">
              <a:solidFill>
                <a:srgbClr val="F26A21">
                  <a:alpha val="100000"/>
                </a:srgbClr>
              </a:solidFill>
              <a:prstDash val="solid"/>
              <a:round/>
            </a:ln>
          </p:spPr>
          <p:txBody>
            <a:bodyPr/>
            <a:lstStyle/>
            <a:p/>
          </p:txBody>
        </p:sp>
        <p:sp>
          <p:nvSpPr>
            <p:cNvPr id="86" name="pl86"/>
            <p:cNvSpPr/>
            <p:nvPr/>
          </p:nvSpPr>
          <p:spPr>
            <a:xfrm>
              <a:off x="695171"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7" name="tx87"/>
            <p:cNvSpPr/>
            <p:nvPr/>
          </p:nvSpPr>
          <p:spPr>
            <a:xfrm>
              <a:off x="699778" y="292304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8" name="tx88"/>
            <p:cNvSpPr/>
            <p:nvPr/>
          </p:nvSpPr>
          <p:spPr>
            <a:xfrm>
              <a:off x="899722" y="29543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9" name="tx89"/>
            <p:cNvSpPr/>
            <p:nvPr/>
          </p:nvSpPr>
          <p:spPr>
            <a:xfrm>
              <a:off x="1073559" y="2969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0" name="tx90"/>
            <p:cNvSpPr/>
            <p:nvPr/>
          </p:nvSpPr>
          <p:spPr>
            <a:xfrm>
              <a:off x="1217267" y="28917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1" name="tx91"/>
            <p:cNvSpPr/>
            <p:nvPr/>
          </p:nvSpPr>
          <p:spPr>
            <a:xfrm>
              <a:off x="1391105"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2" name="tx92"/>
            <p:cNvSpPr/>
            <p:nvPr/>
          </p:nvSpPr>
          <p:spPr>
            <a:xfrm>
              <a:off x="1595072" y="294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3" name="tx93"/>
            <p:cNvSpPr/>
            <p:nvPr/>
          </p:nvSpPr>
          <p:spPr>
            <a:xfrm>
              <a:off x="1738780"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4" name="tx94"/>
            <p:cNvSpPr/>
            <p:nvPr/>
          </p:nvSpPr>
          <p:spPr>
            <a:xfrm>
              <a:off x="1912618"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5" name="rc95"/>
            <p:cNvSpPr/>
            <p:nvPr/>
          </p:nvSpPr>
          <p:spPr>
            <a:xfrm>
              <a:off x="695171" y="3483127"/>
              <a:ext cx="1338549" cy="584946"/>
            </a:xfrm>
            <a:prstGeom prst="rect">
              <a:avLst/>
            </a:prstGeom>
            <a:solidFill>
              <a:srgbClr val="EBEBEB">
                <a:alpha val="100000"/>
              </a:srgbClr>
            </a:solidFill>
          </p:spPr>
          <p:txBody>
            <a:bodyPr/>
            <a:lstStyle/>
            <a:p/>
          </p:txBody>
        </p:sp>
        <p:sp>
          <p:nvSpPr>
            <p:cNvPr id="96" name="pl96"/>
            <p:cNvSpPr/>
            <p:nvPr/>
          </p:nvSpPr>
          <p:spPr>
            <a:xfrm>
              <a:off x="695171"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7" name="pl97"/>
            <p:cNvSpPr/>
            <p:nvPr/>
          </p:nvSpPr>
          <p:spPr>
            <a:xfrm>
              <a:off x="695171"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8" name="pl98"/>
            <p:cNvSpPr/>
            <p:nvPr/>
          </p:nvSpPr>
          <p:spPr>
            <a:xfrm>
              <a:off x="695171"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9" name="pl99"/>
            <p:cNvSpPr/>
            <p:nvPr/>
          </p:nvSpPr>
          <p:spPr>
            <a:xfrm>
              <a:off x="695171"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 name="pl100"/>
            <p:cNvSpPr/>
            <p:nvPr/>
          </p:nvSpPr>
          <p:spPr>
            <a:xfrm>
              <a:off x="695171"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1" name="pl101"/>
            <p:cNvSpPr/>
            <p:nvPr/>
          </p:nvSpPr>
          <p:spPr>
            <a:xfrm>
              <a:off x="695171"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2" name="pl102"/>
            <p:cNvSpPr/>
            <p:nvPr/>
          </p:nvSpPr>
          <p:spPr>
            <a:xfrm>
              <a:off x="75601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92985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1036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27752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45136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6252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79903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9728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756014"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111" name="pl111"/>
            <p:cNvSpPr/>
            <p:nvPr/>
          </p:nvSpPr>
          <p:spPr>
            <a:xfrm>
              <a:off x="756014"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40651" cap="flat">
              <a:solidFill>
                <a:srgbClr val="BEBEBE">
                  <a:alpha val="69803"/>
                </a:srgbClr>
              </a:solidFill>
              <a:prstDash val="solid"/>
              <a:round/>
            </a:ln>
          </p:spPr>
          <p:txBody>
            <a:bodyPr/>
            <a:lstStyle/>
            <a:p/>
          </p:txBody>
        </p:sp>
        <p:sp>
          <p:nvSpPr>
            <p:cNvPr id="112" name="pl112"/>
            <p:cNvSpPr/>
            <p:nvPr/>
          </p:nvSpPr>
          <p:spPr>
            <a:xfrm>
              <a:off x="756014"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35231" cap="flat">
              <a:solidFill>
                <a:srgbClr val="BEBEBE">
                  <a:alpha val="69803"/>
                </a:srgbClr>
              </a:solidFill>
              <a:prstDash val="solid"/>
              <a:round/>
            </a:ln>
          </p:spPr>
          <p:txBody>
            <a:bodyPr/>
            <a:lstStyle/>
            <a:p/>
          </p:txBody>
        </p:sp>
        <p:sp>
          <p:nvSpPr>
            <p:cNvPr id="113" name="pl113"/>
            <p:cNvSpPr/>
            <p:nvPr/>
          </p:nvSpPr>
          <p:spPr>
            <a:xfrm>
              <a:off x="756014"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114" name="pl114"/>
            <p:cNvSpPr/>
            <p:nvPr/>
          </p:nvSpPr>
          <p:spPr>
            <a:xfrm>
              <a:off x="756014"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40651" cap="flat">
              <a:solidFill>
                <a:srgbClr val="000000">
                  <a:alpha val="100000"/>
                </a:srgbClr>
              </a:solidFill>
              <a:prstDash val="solid"/>
              <a:round/>
            </a:ln>
          </p:spPr>
          <p:txBody>
            <a:bodyPr/>
            <a:lstStyle/>
            <a:p/>
          </p:txBody>
        </p:sp>
        <p:sp>
          <p:nvSpPr>
            <p:cNvPr id="115" name="pl115"/>
            <p:cNvSpPr/>
            <p:nvPr/>
          </p:nvSpPr>
          <p:spPr>
            <a:xfrm>
              <a:off x="756014" y="3744320"/>
              <a:ext cx="1216862" cy="132942"/>
            </a:xfrm>
            <a:custGeom>
              <a:avLst/>
              <a:pathLst>
                <a:path w="1216862" h="132942">
                  <a:moveTo>
                    <a:pt x="0" y="62561"/>
                  </a:moveTo>
                  <a:lnTo>
                    <a:pt x="173837" y="15640"/>
                  </a:lnTo>
                  <a:lnTo>
                    <a:pt x="347675" y="78201"/>
                  </a:lnTo>
                  <a:lnTo>
                    <a:pt x="521512" y="0"/>
                  </a:lnTo>
                  <a:lnTo>
                    <a:pt x="695350" y="54740"/>
                  </a:lnTo>
                  <a:lnTo>
                    <a:pt x="869187" y="93841"/>
                  </a:lnTo>
                  <a:lnTo>
                    <a:pt x="1043025" y="132942"/>
                  </a:lnTo>
                  <a:lnTo>
                    <a:pt x="1216862" y="93841"/>
                  </a:lnTo>
                </a:path>
              </a:pathLst>
            </a:custGeom>
            <a:ln w="35231" cap="flat">
              <a:solidFill>
                <a:srgbClr val="F26A21">
                  <a:alpha val="100000"/>
                </a:srgbClr>
              </a:solidFill>
              <a:prstDash val="solid"/>
              <a:round/>
            </a:ln>
          </p:spPr>
          <p:txBody>
            <a:bodyPr/>
            <a:lstStyle/>
            <a:p/>
          </p:txBody>
        </p:sp>
        <p:sp>
          <p:nvSpPr>
            <p:cNvPr id="116" name="pl116"/>
            <p:cNvSpPr/>
            <p:nvPr/>
          </p:nvSpPr>
          <p:spPr>
            <a:xfrm>
              <a:off x="695171"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17" name="tx117"/>
            <p:cNvSpPr/>
            <p:nvPr/>
          </p:nvSpPr>
          <p:spPr>
            <a:xfrm>
              <a:off x="695755" y="36438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118" name="tx118"/>
            <p:cNvSpPr/>
            <p:nvPr/>
          </p:nvSpPr>
          <p:spPr>
            <a:xfrm>
              <a:off x="869592" y="35969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a:t>
              </a:r>
            </a:p>
          </p:txBody>
        </p:sp>
        <p:sp>
          <p:nvSpPr>
            <p:cNvPr id="119" name="tx119"/>
            <p:cNvSpPr/>
            <p:nvPr/>
          </p:nvSpPr>
          <p:spPr>
            <a:xfrm>
              <a:off x="1043430" y="3659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20" name="tx120"/>
            <p:cNvSpPr/>
            <p:nvPr/>
          </p:nvSpPr>
          <p:spPr>
            <a:xfrm>
              <a:off x="1217267" y="35812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121" name="tx121"/>
            <p:cNvSpPr/>
            <p:nvPr/>
          </p:nvSpPr>
          <p:spPr>
            <a:xfrm>
              <a:off x="1391105" y="36360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22" name="tx122"/>
            <p:cNvSpPr/>
            <p:nvPr/>
          </p:nvSpPr>
          <p:spPr>
            <a:xfrm>
              <a:off x="1564943" y="3675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23" name="tx123"/>
            <p:cNvSpPr/>
            <p:nvPr/>
          </p:nvSpPr>
          <p:spPr>
            <a:xfrm>
              <a:off x="1738780" y="37142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24" name="tx124"/>
            <p:cNvSpPr/>
            <p:nvPr/>
          </p:nvSpPr>
          <p:spPr>
            <a:xfrm>
              <a:off x="1912618" y="3675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25" name="rc125"/>
            <p:cNvSpPr/>
            <p:nvPr/>
          </p:nvSpPr>
          <p:spPr>
            <a:xfrm>
              <a:off x="695171" y="4352515"/>
              <a:ext cx="1338549" cy="584946"/>
            </a:xfrm>
            <a:prstGeom prst="rect">
              <a:avLst/>
            </a:prstGeom>
            <a:solidFill>
              <a:srgbClr val="EBEBEB">
                <a:alpha val="100000"/>
              </a:srgbClr>
            </a:solidFill>
          </p:spPr>
          <p:txBody>
            <a:bodyPr/>
            <a:lstStyle/>
            <a:p/>
          </p:txBody>
        </p:sp>
        <p:sp>
          <p:nvSpPr>
            <p:cNvPr id="126" name="pl126"/>
            <p:cNvSpPr/>
            <p:nvPr/>
          </p:nvSpPr>
          <p:spPr>
            <a:xfrm>
              <a:off x="695171"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27" name="pl127"/>
            <p:cNvSpPr/>
            <p:nvPr/>
          </p:nvSpPr>
          <p:spPr>
            <a:xfrm>
              <a:off x="695171"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28" name="pl128"/>
            <p:cNvSpPr/>
            <p:nvPr/>
          </p:nvSpPr>
          <p:spPr>
            <a:xfrm>
              <a:off x="695171"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29" name="pl129"/>
            <p:cNvSpPr/>
            <p:nvPr/>
          </p:nvSpPr>
          <p:spPr>
            <a:xfrm>
              <a:off x="695171"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0" name="pl130"/>
            <p:cNvSpPr/>
            <p:nvPr/>
          </p:nvSpPr>
          <p:spPr>
            <a:xfrm>
              <a:off x="695171"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1" name="pl131"/>
            <p:cNvSpPr/>
            <p:nvPr/>
          </p:nvSpPr>
          <p:spPr>
            <a:xfrm>
              <a:off x="695171"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2" name="pl132"/>
            <p:cNvSpPr/>
            <p:nvPr/>
          </p:nvSpPr>
          <p:spPr>
            <a:xfrm>
              <a:off x="75601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92985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11036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127752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145136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16252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179903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9728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756014"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141" name="pl141"/>
            <p:cNvSpPr/>
            <p:nvPr/>
          </p:nvSpPr>
          <p:spPr>
            <a:xfrm>
              <a:off x="756014"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40651" cap="flat">
              <a:solidFill>
                <a:srgbClr val="BEBEBE">
                  <a:alpha val="69803"/>
                </a:srgbClr>
              </a:solidFill>
              <a:prstDash val="solid"/>
              <a:round/>
            </a:ln>
          </p:spPr>
          <p:txBody>
            <a:bodyPr/>
            <a:lstStyle/>
            <a:p/>
          </p:txBody>
        </p:sp>
        <p:sp>
          <p:nvSpPr>
            <p:cNvPr id="142" name="pl142"/>
            <p:cNvSpPr/>
            <p:nvPr/>
          </p:nvSpPr>
          <p:spPr>
            <a:xfrm>
              <a:off x="756014"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35231" cap="flat">
              <a:solidFill>
                <a:srgbClr val="BEBEBE">
                  <a:alpha val="69803"/>
                </a:srgbClr>
              </a:solidFill>
              <a:prstDash val="solid"/>
              <a:round/>
            </a:ln>
          </p:spPr>
          <p:txBody>
            <a:bodyPr/>
            <a:lstStyle/>
            <a:p/>
          </p:txBody>
        </p:sp>
        <p:sp>
          <p:nvSpPr>
            <p:cNvPr id="143" name="pl143"/>
            <p:cNvSpPr/>
            <p:nvPr/>
          </p:nvSpPr>
          <p:spPr>
            <a:xfrm>
              <a:off x="756014"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144" name="pl144"/>
            <p:cNvSpPr/>
            <p:nvPr/>
          </p:nvSpPr>
          <p:spPr>
            <a:xfrm>
              <a:off x="756014"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40651" cap="flat">
              <a:solidFill>
                <a:srgbClr val="000000">
                  <a:alpha val="100000"/>
                </a:srgbClr>
              </a:solidFill>
              <a:prstDash val="solid"/>
              <a:round/>
            </a:ln>
          </p:spPr>
          <p:txBody>
            <a:bodyPr/>
            <a:lstStyle/>
            <a:p/>
          </p:txBody>
        </p:sp>
        <p:sp>
          <p:nvSpPr>
            <p:cNvPr id="145" name="pl145"/>
            <p:cNvSpPr/>
            <p:nvPr/>
          </p:nvSpPr>
          <p:spPr>
            <a:xfrm>
              <a:off x="756014" y="4785751"/>
              <a:ext cx="1216862" cy="109481"/>
            </a:xfrm>
            <a:custGeom>
              <a:avLst/>
              <a:pathLst>
                <a:path w="1216862" h="109481">
                  <a:moveTo>
                    <a:pt x="0" y="101661"/>
                  </a:moveTo>
                  <a:lnTo>
                    <a:pt x="173837" y="109481"/>
                  </a:lnTo>
                  <a:lnTo>
                    <a:pt x="347675" y="78201"/>
                  </a:lnTo>
                  <a:lnTo>
                    <a:pt x="521512" y="39100"/>
                  </a:lnTo>
                  <a:lnTo>
                    <a:pt x="695350" y="0"/>
                  </a:lnTo>
                  <a:lnTo>
                    <a:pt x="869187" y="46920"/>
                  </a:lnTo>
                  <a:lnTo>
                    <a:pt x="1043025" y="109481"/>
                  </a:lnTo>
                  <a:lnTo>
                    <a:pt x="1216862" y="109481"/>
                  </a:lnTo>
                </a:path>
              </a:pathLst>
            </a:custGeom>
            <a:ln w="35231" cap="flat">
              <a:solidFill>
                <a:srgbClr val="F26A21">
                  <a:alpha val="100000"/>
                </a:srgbClr>
              </a:solidFill>
              <a:prstDash val="solid"/>
              <a:round/>
            </a:ln>
          </p:spPr>
          <p:txBody>
            <a:bodyPr/>
            <a:lstStyle/>
            <a:p/>
          </p:txBody>
        </p:sp>
        <p:sp>
          <p:nvSpPr>
            <p:cNvPr id="146" name="pl146"/>
            <p:cNvSpPr/>
            <p:nvPr/>
          </p:nvSpPr>
          <p:spPr>
            <a:xfrm>
              <a:off x="695171"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47" name="tx147"/>
            <p:cNvSpPr/>
            <p:nvPr/>
          </p:nvSpPr>
          <p:spPr>
            <a:xfrm>
              <a:off x="725884" y="47243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8" name="tx148"/>
            <p:cNvSpPr/>
            <p:nvPr/>
          </p:nvSpPr>
          <p:spPr>
            <a:xfrm>
              <a:off x="899722"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9" name="tx149"/>
            <p:cNvSpPr/>
            <p:nvPr/>
          </p:nvSpPr>
          <p:spPr>
            <a:xfrm>
              <a:off x="1073559" y="47009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50" name="tx150"/>
            <p:cNvSpPr/>
            <p:nvPr/>
          </p:nvSpPr>
          <p:spPr>
            <a:xfrm>
              <a:off x="1221291" y="466182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1" name="tx151"/>
            <p:cNvSpPr/>
            <p:nvPr/>
          </p:nvSpPr>
          <p:spPr>
            <a:xfrm>
              <a:off x="1391105" y="4622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52" name="tx152"/>
            <p:cNvSpPr/>
            <p:nvPr/>
          </p:nvSpPr>
          <p:spPr>
            <a:xfrm>
              <a:off x="1564943" y="4669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3" name="tx153"/>
            <p:cNvSpPr/>
            <p:nvPr/>
          </p:nvSpPr>
          <p:spPr>
            <a:xfrm>
              <a:off x="1768910"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4" name="tx154"/>
            <p:cNvSpPr/>
            <p:nvPr/>
          </p:nvSpPr>
          <p:spPr>
            <a:xfrm>
              <a:off x="1942747"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5" name="rc155"/>
            <p:cNvSpPr/>
            <p:nvPr/>
          </p:nvSpPr>
          <p:spPr>
            <a:xfrm>
              <a:off x="695171" y="5221903"/>
              <a:ext cx="1338549" cy="584946"/>
            </a:xfrm>
            <a:prstGeom prst="rect">
              <a:avLst/>
            </a:prstGeom>
            <a:solidFill>
              <a:srgbClr val="EBEBEB">
                <a:alpha val="100000"/>
              </a:srgbClr>
            </a:solidFill>
          </p:spPr>
          <p:txBody>
            <a:bodyPr/>
            <a:lstStyle/>
            <a:p/>
          </p:txBody>
        </p:sp>
        <p:sp>
          <p:nvSpPr>
            <p:cNvPr id="156" name="pl156"/>
            <p:cNvSpPr/>
            <p:nvPr/>
          </p:nvSpPr>
          <p:spPr>
            <a:xfrm>
              <a:off x="695171" y="568250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57" name="pl157"/>
            <p:cNvSpPr/>
            <p:nvPr/>
          </p:nvSpPr>
          <p:spPr>
            <a:xfrm>
              <a:off x="695171" y="548700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58" name="pl158"/>
            <p:cNvSpPr/>
            <p:nvPr/>
          </p:nvSpPr>
          <p:spPr>
            <a:xfrm>
              <a:off x="695171" y="529150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59" name="pl159"/>
            <p:cNvSpPr/>
            <p:nvPr/>
          </p:nvSpPr>
          <p:spPr>
            <a:xfrm>
              <a:off x="695171" y="578026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0" name="pl160"/>
            <p:cNvSpPr/>
            <p:nvPr/>
          </p:nvSpPr>
          <p:spPr>
            <a:xfrm>
              <a:off x="695171" y="558475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1" name="pl161"/>
            <p:cNvSpPr/>
            <p:nvPr/>
          </p:nvSpPr>
          <p:spPr>
            <a:xfrm>
              <a:off x="695171" y="538925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2" name="pl162"/>
            <p:cNvSpPr/>
            <p:nvPr/>
          </p:nvSpPr>
          <p:spPr>
            <a:xfrm>
              <a:off x="75601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92985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11036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127752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145136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16252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179903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19728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756014"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171" name="pl171"/>
            <p:cNvSpPr/>
            <p:nvPr/>
          </p:nvSpPr>
          <p:spPr>
            <a:xfrm>
              <a:off x="756014"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40651" cap="flat">
              <a:solidFill>
                <a:srgbClr val="BEBEBE">
                  <a:alpha val="69803"/>
                </a:srgbClr>
              </a:solidFill>
              <a:prstDash val="solid"/>
              <a:round/>
            </a:ln>
          </p:spPr>
          <p:txBody>
            <a:bodyPr/>
            <a:lstStyle/>
            <a:p/>
          </p:txBody>
        </p:sp>
        <p:sp>
          <p:nvSpPr>
            <p:cNvPr id="172" name="pl172"/>
            <p:cNvSpPr/>
            <p:nvPr/>
          </p:nvSpPr>
          <p:spPr>
            <a:xfrm>
              <a:off x="756014"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35231" cap="flat">
              <a:solidFill>
                <a:srgbClr val="BEBEBE">
                  <a:alpha val="69803"/>
                </a:srgbClr>
              </a:solidFill>
              <a:prstDash val="solid"/>
              <a:round/>
            </a:ln>
          </p:spPr>
          <p:txBody>
            <a:bodyPr/>
            <a:lstStyle/>
            <a:p/>
          </p:txBody>
        </p:sp>
        <p:sp>
          <p:nvSpPr>
            <p:cNvPr id="173" name="pl173"/>
            <p:cNvSpPr/>
            <p:nvPr/>
          </p:nvSpPr>
          <p:spPr>
            <a:xfrm>
              <a:off x="756014"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174" name="pl174"/>
            <p:cNvSpPr/>
            <p:nvPr/>
          </p:nvSpPr>
          <p:spPr>
            <a:xfrm>
              <a:off x="756014"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40651" cap="flat">
              <a:solidFill>
                <a:srgbClr val="000000">
                  <a:alpha val="100000"/>
                </a:srgbClr>
              </a:solidFill>
              <a:prstDash val="solid"/>
              <a:round/>
            </a:ln>
          </p:spPr>
          <p:txBody>
            <a:bodyPr/>
            <a:lstStyle/>
            <a:p/>
          </p:txBody>
        </p:sp>
        <p:sp>
          <p:nvSpPr>
            <p:cNvPr id="175" name="pl175"/>
            <p:cNvSpPr/>
            <p:nvPr/>
          </p:nvSpPr>
          <p:spPr>
            <a:xfrm>
              <a:off x="756014" y="5756800"/>
              <a:ext cx="1216862" cy="23460"/>
            </a:xfrm>
            <a:custGeom>
              <a:avLst/>
              <a:pathLst>
                <a:path w="1216862" h="23460">
                  <a:moveTo>
                    <a:pt x="0" y="23460"/>
                  </a:moveTo>
                  <a:lnTo>
                    <a:pt x="173837" y="23460"/>
                  </a:lnTo>
                  <a:lnTo>
                    <a:pt x="347675" y="23460"/>
                  </a:lnTo>
                  <a:lnTo>
                    <a:pt x="521512" y="15640"/>
                  </a:lnTo>
                  <a:lnTo>
                    <a:pt x="695350" y="23460"/>
                  </a:lnTo>
                  <a:lnTo>
                    <a:pt x="869187" y="0"/>
                  </a:lnTo>
                  <a:lnTo>
                    <a:pt x="1043025" y="15640"/>
                  </a:lnTo>
                  <a:lnTo>
                    <a:pt x="1216862" y="7820"/>
                  </a:lnTo>
                </a:path>
              </a:pathLst>
            </a:custGeom>
            <a:ln w="35231" cap="flat">
              <a:solidFill>
                <a:srgbClr val="F26A21">
                  <a:alpha val="100000"/>
                </a:srgbClr>
              </a:solidFill>
              <a:prstDash val="solid"/>
              <a:round/>
            </a:ln>
          </p:spPr>
          <p:txBody>
            <a:bodyPr/>
            <a:lstStyle/>
            <a:p/>
          </p:txBody>
        </p:sp>
        <p:sp>
          <p:nvSpPr>
            <p:cNvPr id="176" name="pl176"/>
            <p:cNvSpPr/>
            <p:nvPr/>
          </p:nvSpPr>
          <p:spPr>
            <a:xfrm>
              <a:off x="695171" y="5780261"/>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77" name="tx177"/>
            <p:cNvSpPr/>
            <p:nvPr/>
          </p:nvSpPr>
          <p:spPr>
            <a:xfrm>
              <a:off x="725884"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8" name="tx178"/>
            <p:cNvSpPr/>
            <p:nvPr/>
          </p:nvSpPr>
          <p:spPr>
            <a:xfrm>
              <a:off x="899722"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9" name="tx179"/>
            <p:cNvSpPr/>
            <p:nvPr/>
          </p:nvSpPr>
          <p:spPr>
            <a:xfrm>
              <a:off x="1073559"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0" name="tx180"/>
            <p:cNvSpPr/>
            <p:nvPr/>
          </p:nvSpPr>
          <p:spPr>
            <a:xfrm>
              <a:off x="1247397" y="56094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1" name="tx181"/>
            <p:cNvSpPr/>
            <p:nvPr/>
          </p:nvSpPr>
          <p:spPr>
            <a:xfrm>
              <a:off x="1421234" y="56172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2" name="tx182"/>
            <p:cNvSpPr/>
            <p:nvPr/>
          </p:nvSpPr>
          <p:spPr>
            <a:xfrm>
              <a:off x="1595072"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3" name="tx183"/>
            <p:cNvSpPr/>
            <p:nvPr/>
          </p:nvSpPr>
          <p:spPr>
            <a:xfrm>
              <a:off x="1768910" y="56094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4" name="tx184"/>
            <p:cNvSpPr/>
            <p:nvPr/>
          </p:nvSpPr>
          <p:spPr>
            <a:xfrm>
              <a:off x="1942747" y="56015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5" name="rc185"/>
            <p:cNvSpPr/>
            <p:nvPr/>
          </p:nvSpPr>
          <p:spPr>
            <a:xfrm>
              <a:off x="2103309" y="874964"/>
              <a:ext cx="1338549" cy="584946"/>
            </a:xfrm>
            <a:prstGeom prst="rect">
              <a:avLst/>
            </a:prstGeom>
            <a:solidFill>
              <a:srgbClr val="EBEBEB">
                <a:alpha val="100000"/>
              </a:srgbClr>
            </a:solidFill>
          </p:spPr>
          <p:txBody>
            <a:bodyPr/>
            <a:lstStyle/>
            <a:p/>
          </p:txBody>
        </p:sp>
        <p:sp>
          <p:nvSpPr>
            <p:cNvPr id="186" name="pl186"/>
            <p:cNvSpPr/>
            <p:nvPr/>
          </p:nvSpPr>
          <p:spPr>
            <a:xfrm>
              <a:off x="2103309"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87" name="pl187"/>
            <p:cNvSpPr/>
            <p:nvPr/>
          </p:nvSpPr>
          <p:spPr>
            <a:xfrm>
              <a:off x="2103309"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88" name="pl188"/>
            <p:cNvSpPr/>
            <p:nvPr/>
          </p:nvSpPr>
          <p:spPr>
            <a:xfrm>
              <a:off x="2103309"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89" name="pl189"/>
            <p:cNvSpPr/>
            <p:nvPr/>
          </p:nvSpPr>
          <p:spPr>
            <a:xfrm>
              <a:off x="2103309"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0" name="pl190"/>
            <p:cNvSpPr/>
            <p:nvPr/>
          </p:nvSpPr>
          <p:spPr>
            <a:xfrm>
              <a:off x="2103309"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1" name="pl191"/>
            <p:cNvSpPr/>
            <p:nvPr/>
          </p:nvSpPr>
          <p:spPr>
            <a:xfrm>
              <a:off x="2103309"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2" name="pl192"/>
            <p:cNvSpPr/>
            <p:nvPr/>
          </p:nvSpPr>
          <p:spPr>
            <a:xfrm>
              <a:off x="216415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3379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51182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26856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28595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0333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2071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3810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164152"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201" name="pl201"/>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40651" cap="flat">
              <a:solidFill>
                <a:srgbClr val="BEBEBE">
                  <a:alpha val="69803"/>
                </a:srgbClr>
              </a:solidFill>
              <a:prstDash val="solid"/>
              <a:round/>
            </a:ln>
          </p:spPr>
          <p:txBody>
            <a:bodyPr/>
            <a:lstStyle/>
            <a:p/>
          </p:txBody>
        </p:sp>
        <p:sp>
          <p:nvSpPr>
            <p:cNvPr id="202" name="pl202"/>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35231" cap="flat">
              <a:solidFill>
                <a:srgbClr val="BEBEBE">
                  <a:alpha val="69803"/>
                </a:srgbClr>
              </a:solidFill>
              <a:prstDash val="solid"/>
              <a:round/>
            </a:ln>
          </p:spPr>
          <p:txBody>
            <a:bodyPr/>
            <a:lstStyle/>
            <a:p/>
          </p:txBody>
        </p:sp>
        <p:sp>
          <p:nvSpPr>
            <p:cNvPr id="203" name="pl203"/>
            <p:cNvSpPr/>
            <p:nvPr/>
          </p:nvSpPr>
          <p:spPr>
            <a:xfrm>
              <a:off x="2164152"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204" name="pl204"/>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40651" cap="flat">
              <a:solidFill>
                <a:srgbClr val="000000">
                  <a:alpha val="100000"/>
                </a:srgbClr>
              </a:solidFill>
              <a:prstDash val="solid"/>
              <a:round/>
            </a:ln>
          </p:spPr>
          <p:txBody>
            <a:bodyPr/>
            <a:lstStyle/>
            <a:p/>
          </p:txBody>
        </p:sp>
        <p:sp>
          <p:nvSpPr>
            <p:cNvPr id="205" name="pl205"/>
            <p:cNvSpPr/>
            <p:nvPr/>
          </p:nvSpPr>
          <p:spPr>
            <a:xfrm>
              <a:off x="2164152" y="1323840"/>
              <a:ext cx="1216862" cy="70381"/>
            </a:xfrm>
            <a:custGeom>
              <a:avLst/>
              <a:pathLst>
                <a:path w="1216862" h="70381">
                  <a:moveTo>
                    <a:pt x="0" y="70381"/>
                  </a:moveTo>
                  <a:lnTo>
                    <a:pt x="173837" y="70381"/>
                  </a:lnTo>
                  <a:lnTo>
                    <a:pt x="347675" y="62561"/>
                  </a:lnTo>
                  <a:lnTo>
                    <a:pt x="521512" y="46920"/>
                  </a:lnTo>
                  <a:lnTo>
                    <a:pt x="695350" y="54740"/>
                  </a:lnTo>
                  <a:lnTo>
                    <a:pt x="869187" y="0"/>
                  </a:lnTo>
                  <a:lnTo>
                    <a:pt x="1043025" y="62561"/>
                  </a:lnTo>
                  <a:lnTo>
                    <a:pt x="1216862" y="62561"/>
                  </a:lnTo>
                </a:path>
              </a:pathLst>
            </a:custGeom>
            <a:ln w="35231" cap="flat">
              <a:solidFill>
                <a:srgbClr val="F26A21">
                  <a:alpha val="100000"/>
                </a:srgbClr>
              </a:solidFill>
              <a:prstDash val="solid"/>
              <a:round/>
            </a:ln>
          </p:spPr>
          <p:txBody>
            <a:bodyPr/>
            <a:lstStyle/>
            <a:p/>
          </p:txBody>
        </p:sp>
        <p:sp>
          <p:nvSpPr>
            <p:cNvPr id="206" name="pl206"/>
            <p:cNvSpPr/>
            <p:nvPr/>
          </p:nvSpPr>
          <p:spPr>
            <a:xfrm>
              <a:off x="2103309"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07" name="tx207"/>
            <p:cNvSpPr/>
            <p:nvPr/>
          </p:nvSpPr>
          <p:spPr>
            <a:xfrm>
              <a:off x="2134022" y="12311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8" name="tx208"/>
            <p:cNvSpPr/>
            <p:nvPr/>
          </p:nvSpPr>
          <p:spPr>
            <a:xfrm>
              <a:off x="2307860" y="12311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9" name="tx209"/>
            <p:cNvSpPr/>
            <p:nvPr/>
          </p:nvSpPr>
          <p:spPr>
            <a:xfrm>
              <a:off x="2481698"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0" name="tx210"/>
            <p:cNvSpPr/>
            <p:nvPr/>
          </p:nvSpPr>
          <p:spPr>
            <a:xfrm>
              <a:off x="2655535"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11" name="tx211"/>
            <p:cNvSpPr/>
            <p:nvPr/>
          </p:nvSpPr>
          <p:spPr>
            <a:xfrm>
              <a:off x="2829373"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12" name="tx212"/>
            <p:cNvSpPr/>
            <p:nvPr/>
          </p:nvSpPr>
          <p:spPr>
            <a:xfrm>
              <a:off x="2973081"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13" name="tx213"/>
            <p:cNvSpPr/>
            <p:nvPr/>
          </p:nvSpPr>
          <p:spPr>
            <a:xfrm>
              <a:off x="3177048"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4" name="tx214"/>
            <p:cNvSpPr/>
            <p:nvPr/>
          </p:nvSpPr>
          <p:spPr>
            <a:xfrm>
              <a:off x="3350885"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5" name="rc215"/>
            <p:cNvSpPr/>
            <p:nvPr/>
          </p:nvSpPr>
          <p:spPr>
            <a:xfrm>
              <a:off x="2103309" y="1744352"/>
              <a:ext cx="1338549" cy="584946"/>
            </a:xfrm>
            <a:prstGeom prst="rect">
              <a:avLst/>
            </a:prstGeom>
            <a:solidFill>
              <a:srgbClr val="EBEBEB">
                <a:alpha val="100000"/>
              </a:srgbClr>
            </a:solidFill>
          </p:spPr>
          <p:txBody>
            <a:bodyPr/>
            <a:lstStyle/>
            <a:p/>
          </p:txBody>
        </p:sp>
        <p:sp>
          <p:nvSpPr>
            <p:cNvPr id="216" name="pl216"/>
            <p:cNvSpPr/>
            <p:nvPr/>
          </p:nvSpPr>
          <p:spPr>
            <a:xfrm>
              <a:off x="2103309"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17" name="pl217"/>
            <p:cNvSpPr/>
            <p:nvPr/>
          </p:nvSpPr>
          <p:spPr>
            <a:xfrm>
              <a:off x="2103309"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18" name="pl218"/>
            <p:cNvSpPr/>
            <p:nvPr/>
          </p:nvSpPr>
          <p:spPr>
            <a:xfrm>
              <a:off x="2103309"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19" name="pl219"/>
            <p:cNvSpPr/>
            <p:nvPr/>
          </p:nvSpPr>
          <p:spPr>
            <a:xfrm>
              <a:off x="2103309"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0" name="pl220"/>
            <p:cNvSpPr/>
            <p:nvPr/>
          </p:nvSpPr>
          <p:spPr>
            <a:xfrm>
              <a:off x="2103309"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1" name="pl221"/>
            <p:cNvSpPr/>
            <p:nvPr/>
          </p:nvSpPr>
          <p:spPr>
            <a:xfrm>
              <a:off x="2103309"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2" name="pl222"/>
            <p:cNvSpPr/>
            <p:nvPr/>
          </p:nvSpPr>
          <p:spPr>
            <a:xfrm>
              <a:off x="216415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3379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51182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26856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28595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0333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2071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3810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2164152"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231" name="pl231"/>
            <p:cNvSpPr/>
            <p:nvPr/>
          </p:nvSpPr>
          <p:spPr>
            <a:xfrm>
              <a:off x="2164152"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40651" cap="flat">
              <a:solidFill>
                <a:srgbClr val="BEBEBE">
                  <a:alpha val="69803"/>
                </a:srgbClr>
              </a:solidFill>
              <a:prstDash val="solid"/>
              <a:round/>
            </a:ln>
          </p:spPr>
          <p:txBody>
            <a:bodyPr/>
            <a:lstStyle/>
            <a:p/>
          </p:txBody>
        </p:sp>
        <p:sp>
          <p:nvSpPr>
            <p:cNvPr id="232" name="pl232"/>
            <p:cNvSpPr/>
            <p:nvPr/>
          </p:nvSpPr>
          <p:spPr>
            <a:xfrm>
              <a:off x="2164152"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35231" cap="flat">
              <a:solidFill>
                <a:srgbClr val="BEBEBE">
                  <a:alpha val="69803"/>
                </a:srgbClr>
              </a:solidFill>
              <a:prstDash val="solid"/>
              <a:round/>
            </a:ln>
          </p:spPr>
          <p:txBody>
            <a:bodyPr/>
            <a:lstStyle/>
            <a:p/>
          </p:txBody>
        </p:sp>
        <p:sp>
          <p:nvSpPr>
            <p:cNvPr id="233" name="pl233"/>
            <p:cNvSpPr/>
            <p:nvPr/>
          </p:nvSpPr>
          <p:spPr>
            <a:xfrm>
              <a:off x="2164152"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234" name="pl234"/>
            <p:cNvSpPr/>
            <p:nvPr/>
          </p:nvSpPr>
          <p:spPr>
            <a:xfrm>
              <a:off x="2164152"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40651" cap="flat">
              <a:solidFill>
                <a:srgbClr val="000000">
                  <a:alpha val="100000"/>
                </a:srgbClr>
              </a:solidFill>
              <a:prstDash val="solid"/>
              <a:round/>
            </a:ln>
          </p:spPr>
          <p:txBody>
            <a:bodyPr/>
            <a:lstStyle/>
            <a:p/>
          </p:txBody>
        </p:sp>
        <p:sp>
          <p:nvSpPr>
            <p:cNvPr id="235" name="pl235"/>
            <p:cNvSpPr/>
            <p:nvPr/>
          </p:nvSpPr>
          <p:spPr>
            <a:xfrm>
              <a:off x="2164152" y="2263609"/>
              <a:ext cx="1216862" cy="15640"/>
            </a:xfrm>
            <a:custGeom>
              <a:avLst/>
              <a:pathLst>
                <a:path w="1216862" h="15640">
                  <a:moveTo>
                    <a:pt x="0" y="7820"/>
                  </a:moveTo>
                  <a:lnTo>
                    <a:pt x="173837" y="15640"/>
                  </a:lnTo>
                  <a:lnTo>
                    <a:pt x="347675" y="0"/>
                  </a:lnTo>
                  <a:lnTo>
                    <a:pt x="521512" y="7820"/>
                  </a:lnTo>
                  <a:lnTo>
                    <a:pt x="695350" y="15640"/>
                  </a:lnTo>
                  <a:lnTo>
                    <a:pt x="869187" y="15640"/>
                  </a:lnTo>
                  <a:lnTo>
                    <a:pt x="1043025" y="15640"/>
                  </a:lnTo>
                  <a:lnTo>
                    <a:pt x="1216862" y="15640"/>
                  </a:lnTo>
                </a:path>
              </a:pathLst>
            </a:custGeom>
            <a:ln w="35231" cap="flat">
              <a:solidFill>
                <a:srgbClr val="F26A21">
                  <a:alpha val="100000"/>
                </a:srgbClr>
              </a:solidFill>
              <a:prstDash val="solid"/>
              <a:round/>
            </a:ln>
          </p:spPr>
          <p:txBody>
            <a:bodyPr/>
            <a:lstStyle/>
            <a:p/>
          </p:txBody>
        </p:sp>
        <p:sp>
          <p:nvSpPr>
            <p:cNvPr id="236" name="pl236"/>
            <p:cNvSpPr/>
            <p:nvPr/>
          </p:nvSpPr>
          <p:spPr>
            <a:xfrm>
              <a:off x="2103309"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37" name="tx237"/>
            <p:cNvSpPr/>
            <p:nvPr/>
          </p:nvSpPr>
          <p:spPr>
            <a:xfrm>
              <a:off x="2134022"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38" name="tx238"/>
            <p:cNvSpPr/>
            <p:nvPr/>
          </p:nvSpPr>
          <p:spPr>
            <a:xfrm>
              <a:off x="2307860"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39" name="tx239"/>
            <p:cNvSpPr/>
            <p:nvPr/>
          </p:nvSpPr>
          <p:spPr>
            <a:xfrm>
              <a:off x="2481698" y="21005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40" name="tx240"/>
            <p:cNvSpPr/>
            <p:nvPr/>
          </p:nvSpPr>
          <p:spPr>
            <a:xfrm>
              <a:off x="2655535"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1" name="tx241"/>
            <p:cNvSpPr/>
            <p:nvPr/>
          </p:nvSpPr>
          <p:spPr>
            <a:xfrm>
              <a:off x="2829373"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2" name="tx242"/>
            <p:cNvSpPr/>
            <p:nvPr/>
          </p:nvSpPr>
          <p:spPr>
            <a:xfrm>
              <a:off x="3003210"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3" name="tx243"/>
            <p:cNvSpPr/>
            <p:nvPr/>
          </p:nvSpPr>
          <p:spPr>
            <a:xfrm>
              <a:off x="3177048"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4" name="tx244"/>
            <p:cNvSpPr/>
            <p:nvPr/>
          </p:nvSpPr>
          <p:spPr>
            <a:xfrm>
              <a:off x="3350885"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5" name="rc245"/>
            <p:cNvSpPr/>
            <p:nvPr/>
          </p:nvSpPr>
          <p:spPr>
            <a:xfrm>
              <a:off x="2103309" y="2613739"/>
              <a:ext cx="1338549" cy="584946"/>
            </a:xfrm>
            <a:prstGeom prst="rect">
              <a:avLst/>
            </a:prstGeom>
            <a:solidFill>
              <a:srgbClr val="EBEBEB">
                <a:alpha val="100000"/>
              </a:srgbClr>
            </a:solidFill>
          </p:spPr>
          <p:txBody>
            <a:bodyPr/>
            <a:lstStyle/>
            <a:p/>
          </p:txBody>
        </p:sp>
        <p:sp>
          <p:nvSpPr>
            <p:cNvPr id="246" name="pl246"/>
            <p:cNvSpPr/>
            <p:nvPr/>
          </p:nvSpPr>
          <p:spPr>
            <a:xfrm>
              <a:off x="2103309"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47" name="pl247"/>
            <p:cNvSpPr/>
            <p:nvPr/>
          </p:nvSpPr>
          <p:spPr>
            <a:xfrm>
              <a:off x="2103309"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48" name="pl248"/>
            <p:cNvSpPr/>
            <p:nvPr/>
          </p:nvSpPr>
          <p:spPr>
            <a:xfrm>
              <a:off x="2103309"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49" name="pl249"/>
            <p:cNvSpPr/>
            <p:nvPr/>
          </p:nvSpPr>
          <p:spPr>
            <a:xfrm>
              <a:off x="2103309"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0" name="pl250"/>
            <p:cNvSpPr/>
            <p:nvPr/>
          </p:nvSpPr>
          <p:spPr>
            <a:xfrm>
              <a:off x="2103309"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1" name="pl251"/>
            <p:cNvSpPr/>
            <p:nvPr/>
          </p:nvSpPr>
          <p:spPr>
            <a:xfrm>
              <a:off x="2103309"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2" name="pl252"/>
            <p:cNvSpPr/>
            <p:nvPr/>
          </p:nvSpPr>
          <p:spPr>
            <a:xfrm>
              <a:off x="216415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23379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251182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26856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28595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30333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32071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33810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2164152"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261" name="pl261"/>
            <p:cNvSpPr/>
            <p:nvPr/>
          </p:nvSpPr>
          <p:spPr>
            <a:xfrm>
              <a:off x="2164152"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40651" cap="flat">
              <a:solidFill>
                <a:srgbClr val="BEBEBE">
                  <a:alpha val="69803"/>
                </a:srgbClr>
              </a:solidFill>
              <a:prstDash val="solid"/>
              <a:round/>
            </a:ln>
          </p:spPr>
          <p:txBody>
            <a:bodyPr/>
            <a:lstStyle/>
            <a:p/>
          </p:txBody>
        </p:sp>
        <p:sp>
          <p:nvSpPr>
            <p:cNvPr id="262" name="pl262"/>
            <p:cNvSpPr/>
            <p:nvPr/>
          </p:nvSpPr>
          <p:spPr>
            <a:xfrm>
              <a:off x="2164152"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35231" cap="flat">
              <a:solidFill>
                <a:srgbClr val="BEBEBE">
                  <a:alpha val="69803"/>
                </a:srgbClr>
              </a:solidFill>
              <a:prstDash val="solid"/>
              <a:round/>
            </a:ln>
          </p:spPr>
          <p:txBody>
            <a:bodyPr/>
            <a:lstStyle/>
            <a:p/>
          </p:txBody>
        </p:sp>
        <p:sp>
          <p:nvSpPr>
            <p:cNvPr id="263" name="pl263"/>
            <p:cNvSpPr/>
            <p:nvPr/>
          </p:nvSpPr>
          <p:spPr>
            <a:xfrm>
              <a:off x="2164152"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264" name="pl264"/>
            <p:cNvSpPr/>
            <p:nvPr/>
          </p:nvSpPr>
          <p:spPr>
            <a:xfrm>
              <a:off x="2164152"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40651" cap="flat">
              <a:solidFill>
                <a:srgbClr val="000000">
                  <a:alpha val="100000"/>
                </a:srgbClr>
              </a:solidFill>
              <a:prstDash val="solid"/>
              <a:round/>
            </a:ln>
          </p:spPr>
          <p:txBody>
            <a:bodyPr/>
            <a:lstStyle/>
            <a:p/>
          </p:txBody>
        </p:sp>
        <p:sp>
          <p:nvSpPr>
            <p:cNvPr id="265" name="pl265"/>
            <p:cNvSpPr/>
            <p:nvPr/>
          </p:nvSpPr>
          <p:spPr>
            <a:xfrm>
              <a:off x="2164152" y="3078256"/>
              <a:ext cx="1216862" cy="93841"/>
            </a:xfrm>
            <a:custGeom>
              <a:avLst/>
              <a:pathLst>
                <a:path w="1216862" h="93841">
                  <a:moveTo>
                    <a:pt x="0" y="86021"/>
                  </a:moveTo>
                  <a:lnTo>
                    <a:pt x="173837" y="93841"/>
                  </a:lnTo>
                  <a:lnTo>
                    <a:pt x="347675" y="54740"/>
                  </a:lnTo>
                  <a:lnTo>
                    <a:pt x="521512" y="0"/>
                  </a:lnTo>
                  <a:lnTo>
                    <a:pt x="695350" y="54740"/>
                  </a:lnTo>
                  <a:lnTo>
                    <a:pt x="869187" y="78201"/>
                  </a:lnTo>
                  <a:lnTo>
                    <a:pt x="1043025" y="93841"/>
                  </a:lnTo>
                  <a:lnTo>
                    <a:pt x="1216862" y="62561"/>
                  </a:lnTo>
                </a:path>
              </a:pathLst>
            </a:custGeom>
            <a:ln w="35231" cap="flat">
              <a:solidFill>
                <a:srgbClr val="F26A21">
                  <a:alpha val="100000"/>
                </a:srgbClr>
              </a:solidFill>
              <a:prstDash val="solid"/>
              <a:round/>
            </a:ln>
          </p:spPr>
          <p:txBody>
            <a:bodyPr/>
            <a:lstStyle/>
            <a:p/>
          </p:txBody>
        </p:sp>
        <p:sp>
          <p:nvSpPr>
            <p:cNvPr id="266" name="pl266"/>
            <p:cNvSpPr/>
            <p:nvPr/>
          </p:nvSpPr>
          <p:spPr>
            <a:xfrm>
              <a:off x="2103309"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67" name="tx267"/>
            <p:cNvSpPr/>
            <p:nvPr/>
          </p:nvSpPr>
          <p:spPr>
            <a:xfrm>
              <a:off x="2134022" y="3001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68" name="tx268"/>
            <p:cNvSpPr/>
            <p:nvPr/>
          </p:nvSpPr>
          <p:spPr>
            <a:xfrm>
              <a:off x="2307860"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9" name="tx269"/>
            <p:cNvSpPr/>
            <p:nvPr/>
          </p:nvSpPr>
          <p:spPr>
            <a:xfrm>
              <a:off x="2481698" y="2969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0" name="tx270"/>
            <p:cNvSpPr/>
            <p:nvPr/>
          </p:nvSpPr>
          <p:spPr>
            <a:xfrm>
              <a:off x="2625406" y="2915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71" name="tx271"/>
            <p:cNvSpPr/>
            <p:nvPr/>
          </p:nvSpPr>
          <p:spPr>
            <a:xfrm>
              <a:off x="2829373" y="29699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2" name="tx272"/>
            <p:cNvSpPr/>
            <p:nvPr/>
          </p:nvSpPr>
          <p:spPr>
            <a:xfrm>
              <a:off x="3003210" y="29934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3" name="tx273"/>
            <p:cNvSpPr/>
            <p:nvPr/>
          </p:nvSpPr>
          <p:spPr>
            <a:xfrm>
              <a:off x="3177048"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4" name="tx274"/>
            <p:cNvSpPr/>
            <p:nvPr/>
          </p:nvSpPr>
          <p:spPr>
            <a:xfrm>
              <a:off x="3350885" y="29777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75" name="rc275"/>
            <p:cNvSpPr/>
            <p:nvPr/>
          </p:nvSpPr>
          <p:spPr>
            <a:xfrm>
              <a:off x="2103309" y="3483127"/>
              <a:ext cx="1338549" cy="584946"/>
            </a:xfrm>
            <a:prstGeom prst="rect">
              <a:avLst/>
            </a:prstGeom>
            <a:solidFill>
              <a:srgbClr val="EBEBEB">
                <a:alpha val="100000"/>
              </a:srgbClr>
            </a:solidFill>
          </p:spPr>
          <p:txBody>
            <a:bodyPr/>
            <a:lstStyle/>
            <a:p/>
          </p:txBody>
        </p:sp>
        <p:sp>
          <p:nvSpPr>
            <p:cNvPr id="276" name="pl276"/>
            <p:cNvSpPr/>
            <p:nvPr/>
          </p:nvSpPr>
          <p:spPr>
            <a:xfrm>
              <a:off x="2103309"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77" name="pl277"/>
            <p:cNvSpPr/>
            <p:nvPr/>
          </p:nvSpPr>
          <p:spPr>
            <a:xfrm>
              <a:off x="2103309"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78" name="pl278"/>
            <p:cNvSpPr/>
            <p:nvPr/>
          </p:nvSpPr>
          <p:spPr>
            <a:xfrm>
              <a:off x="2103309"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79" name="pl279"/>
            <p:cNvSpPr/>
            <p:nvPr/>
          </p:nvSpPr>
          <p:spPr>
            <a:xfrm>
              <a:off x="2103309"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80" name="pl280"/>
            <p:cNvSpPr/>
            <p:nvPr/>
          </p:nvSpPr>
          <p:spPr>
            <a:xfrm>
              <a:off x="2103309"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81" name="pl281"/>
            <p:cNvSpPr/>
            <p:nvPr/>
          </p:nvSpPr>
          <p:spPr>
            <a:xfrm>
              <a:off x="2103309"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82" name="pl282"/>
            <p:cNvSpPr/>
            <p:nvPr/>
          </p:nvSpPr>
          <p:spPr>
            <a:xfrm>
              <a:off x="216415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23379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251182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26856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28595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30333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32071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33810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2164152"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291" name="pl291"/>
            <p:cNvSpPr/>
            <p:nvPr/>
          </p:nvSpPr>
          <p:spPr>
            <a:xfrm>
              <a:off x="2164152"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BEBEBE">
                  <a:alpha val="69803"/>
                </a:srgbClr>
              </a:solidFill>
              <a:prstDash val="solid"/>
              <a:round/>
            </a:ln>
          </p:spPr>
          <p:txBody>
            <a:bodyPr/>
            <a:lstStyle/>
            <a:p/>
          </p:txBody>
        </p:sp>
        <p:sp>
          <p:nvSpPr>
            <p:cNvPr id="292" name="pl292"/>
            <p:cNvSpPr/>
            <p:nvPr/>
          </p:nvSpPr>
          <p:spPr>
            <a:xfrm>
              <a:off x="2164152"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BEBEBE">
                  <a:alpha val="69803"/>
                </a:srgbClr>
              </a:solidFill>
              <a:prstDash val="solid"/>
              <a:round/>
            </a:ln>
          </p:spPr>
          <p:txBody>
            <a:bodyPr/>
            <a:lstStyle/>
            <a:p/>
          </p:txBody>
        </p:sp>
        <p:sp>
          <p:nvSpPr>
            <p:cNvPr id="293" name="pl293"/>
            <p:cNvSpPr/>
            <p:nvPr/>
          </p:nvSpPr>
          <p:spPr>
            <a:xfrm>
              <a:off x="2164152"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294" name="pl294"/>
            <p:cNvSpPr/>
            <p:nvPr/>
          </p:nvSpPr>
          <p:spPr>
            <a:xfrm>
              <a:off x="2164152"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000000">
                  <a:alpha val="100000"/>
                </a:srgbClr>
              </a:solidFill>
              <a:prstDash val="solid"/>
              <a:round/>
            </a:ln>
          </p:spPr>
          <p:txBody>
            <a:bodyPr/>
            <a:lstStyle/>
            <a:p/>
          </p:txBody>
        </p:sp>
        <p:sp>
          <p:nvSpPr>
            <p:cNvPr id="295" name="pl295"/>
            <p:cNvSpPr/>
            <p:nvPr/>
          </p:nvSpPr>
          <p:spPr>
            <a:xfrm>
              <a:off x="2164152" y="402584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F26A21">
                  <a:alpha val="100000"/>
                </a:srgbClr>
              </a:solidFill>
              <a:prstDash val="solid"/>
              <a:round/>
            </a:ln>
          </p:spPr>
          <p:txBody>
            <a:bodyPr/>
            <a:lstStyle/>
            <a:p/>
          </p:txBody>
        </p:sp>
        <p:sp>
          <p:nvSpPr>
            <p:cNvPr id="296" name="pl296"/>
            <p:cNvSpPr/>
            <p:nvPr/>
          </p:nvSpPr>
          <p:spPr>
            <a:xfrm>
              <a:off x="2103309"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97" name="tx297"/>
            <p:cNvSpPr/>
            <p:nvPr/>
          </p:nvSpPr>
          <p:spPr>
            <a:xfrm>
              <a:off x="2134022"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8" name="tx298"/>
            <p:cNvSpPr/>
            <p:nvPr/>
          </p:nvSpPr>
          <p:spPr>
            <a:xfrm>
              <a:off x="2307860"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9" name="tx299"/>
            <p:cNvSpPr/>
            <p:nvPr/>
          </p:nvSpPr>
          <p:spPr>
            <a:xfrm>
              <a:off x="2481698"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0" name="tx300"/>
            <p:cNvSpPr/>
            <p:nvPr/>
          </p:nvSpPr>
          <p:spPr>
            <a:xfrm>
              <a:off x="2655535"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1" name="tx301"/>
            <p:cNvSpPr/>
            <p:nvPr/>
          </p:nvSpPr>
          <p:spPr>
            <a:xfrm>
              <a:off x="2829373"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2" name="tx302"/>
            <p:cNvSpPr/>
            <p:nvPr/>
          </p:nvSpPr>
          <p:spPr>
            <a:xfrm>
              <a:off x="3003210"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3" name="tx303"/>
            <p:cNvSpPr/>
            <p:nvPr/>
          </p:nvSpPr>
          <p:spPr>
            <a:xfrm>
              <a:off x="3177048"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4" name="tx304"/>
            <p:cNvSpPr/>
            <p:nvPr/>
          </p:nvSpPr>
          <p:spPr>
            <a:xfrm>
              <a:off x="3350885"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5" name="rc305"/>
            <p:cNvSpPr/>
            <p:nvPr/>
          </p:nvSpPr>
          <p:spPr>
            <a:xfrm>
              <a:off x="2103309" y="4352515"/>
              <a:ext cx="1338549" cy="584946"/>
            </a:xfrm>
            <a:prstGeom prst="rect">
              <a:avLst/>
            </a:prstGeom>
            <a:solidFill>
              <a:srgbClr val="EBEBEB">
                <a:alpha val="100000"/>
              </a:srgbClr>
            </a:solidFill>
          </p:spPr>
          <p:txBody>
            <a:bodyPr/>
            <a:lstStyle/>
            <a:p/>
          </p:txBody>
        </p:sp>
        <p:sp>
          <p:nvSpPr>
            <p:cNvPr id="306" name="pl306"/>
            <p:cNvSpPr/>
            <p:nvPr/>
          </p:nvSpPr>
          <p:spPr>
            <a:xfrm>
              <a:off x="2103309"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07" name="pl307"/>
            <p:cNvSpPr/>
            <p:nvPr/>
          </p:nvSpPr>
          <p:spPr>
            <a:xfrm>
              <a:off x="2103309"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08" name="pl308"/>
            <p:cNvSpPr/>
            <p:nvPr/>
          </p:nvSpPr>
          <p:spPr>
            <a:xfrm>
              <a:off x="2103309"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09" name="pl309"/>
            <p:cNvSpPr/>
            <p:nvPr/>
          </p:nvSpPr>
          <p:spPr>
            <a:xfrm>
              <a:off x="2103309"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10" name="pl310"/>
            <p:cNvSpPr/>
            <p:nvPr/>
          </p:nvSpPr>
          <p:spPr>
            <a:xfrm>
              <a:off x="2103309"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11" name="pl311"/>
            <p:cNvSpPr/>
            <p:nvPr/>
          </p:nvSpPr>
          <p:spPr>
            <a:xfrm>
              <a:off x="2103309"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12" name="pl312"/>
            <p:cNvSpPr/>
            <p:nvPr/>
          </p:nvSpPr>
          <p:spPr>
            <a:xfrm>
              <a:off x="216415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23379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251182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26856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28595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30333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32071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33810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2164152"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321" name="pl321"/>
            <p:cNvSpPr/>
            <p:nvPr/>
          </p:nvSpPr>
          <p:spPr>
            <a:xfrm>
              <a:off x="2164152"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40651" cap="flat">
              <a:solidFill>
                <a:srgbClr val="BEBEBE">
                  <a:alpha val="69803"/>
                </a:srgbClr>
              </a:solidFill>
              <a:prstDash val="solid"/>
              <a:round/>
            </a:ln>
          </p:spPr>
          <p:txBody>
            <a:bodyPr/>
            <a:lstStyle/>
            <a:p/>
          </p:txBody>
        </p:sp>
        <p:sp>
          <p:nvSpPr>
            <p:cNvPr id="322" name="pl322"/>
            <p:cNvSpPr/>
            <p:nvPr/>
          </p:nvSpPr>
          <p:spPr>
            <a:xfrm>
              <a:off x="2164152"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35231" cap="flat">
              <a:solidFill>
                <a:srgbClr val="BEBEBE">
                  <a:alpha val="69803"/>
                </a:srgbClr>
              </a:solidFill>
              <a:prstDash val="solid"/>
              <a:round/>
            </a:ln>
          </p:spPr>
          <p:txBody>
            <a:bodyPr/>
            <a:lstStyle/>
            <a:p/>
          </p:txBody>
        </p:sp>
        <p:sp>
          <p:nvSpPr>
            <p:cNvPr id="323" name="pl323"/>
            <p:cNvSpPr/>
            <p:nvPr/>
          </p:nvSpPr>
          <p:spPr>
            <a:xfrm>
              <a:off x="2164152"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324" name="pl324"/>
            <p:cNvSpPr/>
            <p:nvPr/>
          </p:nvSpPr>
          <p:spPr>
            <a:xfrm>
              <a:off x="2164152"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40651" cap="flat">
              <a:solidFill>
                <a:srgbClr val="000000">
                  <a:alpha val="100000"/>
                </a:srgbClr>
              </a:solidFill>
              <a:prstDash val="solid"/>
              <a:round/>
            </a:ln>
          </p:spPr>
          <p:txBody>
            <a:bodyPr/>
            <a:lstStyle/>
            <a:p/>
          </p:txBody>
        </p:sp>
        <p:sp>
          <p:nvSpPr>
            <p:cNvPr id="325" name="pl325"/>
            <p:cNvSpPr/>
            <p:nvPr/>
          </p:nvSpPr>
          <p:spPr>
            <a:xfrm>
              <a:off x="2164152" y="4731010"/>
              <a:ext cx="1216862" cy="117302"/>
            </a:xfrm>
            <a:custGeom>
              <a:avLst/>
              <a:pathLst>
                <a:path w="1216862" h="117302">
                  <a:moveTo>
                    <a:pt x="0" y="117302"/>
                  </a:moveTo>
                  <a:lnTo>
                    <a:pt x="173837" y="109481"/>
                  </a:lnTo>
                  <a:lnTo>
                    <a:pt x="347675" y="0"/>
                  </a:lnTo>
                  <a:lnTo>
                    <a:pt x="521512" y="109481"/>
                  </a:lnTo>
                  <a:lnTo>
                    <a:pt x="695350" y="86021"/>
                  </a:lnTo>
                  <a:lnTo>
                    <a:pt x="869187" y="109481"/>
                  </a:lnTo>
                  <a:lnTo>
                    <a:pt x="1043025" y="109481"/>
                  </a:lnTo>
                  <a:lnTo>
                    <a:pt x="1216862" y="109481"/>
                  </a:lnTo>
                </a:path>
              </a:pathLst>
            </a:custGeom>
            <a:ln w="35231" cap="flat">
              <a:solidFill>
                <a:srgbClr val="F26A21">
                  <a:alpha val="100000"/>
                </a:srgbClr>
              </a:solidFill>
              <a:prstDash val="solid"/>
              <a:round/>
            </a:ln>
          </p:spPr>
          <p:txBody>
            <a:bodyPr/>
            <a:lstStyle/>
            <a:p/>
          </p:txBody>
        </p:sp>
        <p:sp>
          <p:nvSpPr>
            <p:cNvPr id="326" name="pl326"/>
            <p:cNvSpPr/>
            <p:nvPr/>
          </p:nvSpPr>
          <p:spPr>
            <a:xfrm>
              <a:off x="2103309"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27" name="tx327"/>
            <p:cNvSpPr/>
            <p:nvPr/>
          </p:nvSpPr>
          <p:spPr>
            <a:xfrm>
              <a:off x="2134022" y="46852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28" name="tx328"/>
            <p:cNvSpPr/>
            <p:nvPr/>
          </p:nvSpPr>
          <p:spPr>
            <a:xfrm>
              <a:off x="2307860"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29" name="tx329"/>
            <p:cNvSpPr/>
            <p:nvPr/>
          </p:nvSpPr>
          <p:spPr>
            <a:xfrm>
              <a:off x="2451568" y="4567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330" name="tx330"/>
            <p:cNvSpPr/>
            <p:nvPr/>
          </p:nvSpPr>
          <p:spPr>
            <a:xfrm>
              <a:off x="2655535"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1" name="tx331"/>
            <p:cNvSpPr/>
            <p:nvPr/>
          </p:nvSpPr>
          <p:spPr>
            <a:xfrm>
              <a:off x="2799243" y="4654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32" name="tx332"/>
            <p:cNvSpPr/>
            <p:nvPr/>
          </p:nvSpPr>
          <p:spPr>
            <a:xfrm>
              <a:off x="3003210"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3" name="tx333"/>
            <p:cNvSpPr/>
            <p:nvPr/>
          </p:nvSpPr>
          <p:spPr>
            <a:xfrm>
              <a:off x="3177048"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4" name="tx334"/>
            <p:cNvSpPr/>
            <p:nvPr/>
          </p:nvSpPr>
          <p:spPr>
            <a:xfrm>
              <a:off x="3350885" y="46774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5" name="rc335"/>
            <p:cNvSpPr/>
            <p:nvPr/>
          </p:nvSpPr>
          <p:spPr>
            <a:xfrm>
              <a:off x="2103309" y="5221903"/>
              <a:ext cx="1338549" cy="584946"/>
            </a:xfrm>
            <a:prstGeom prst="rect">
              <a:avLst/>
            </a:prstGeom>
            <a:solidFill>
              <a:srgbClr val="EBEBEB">
                <a:alpha val="100000"/>
              </a:srgbClr>
            </a:solidFill>
          </p:spPr>
          <p:txBody>
            <a:bodyPr/>
            <a:lstStyle/>
            <a:p/>
          </p:txBody>
        </p:sp>
        <p:sp>
          <p:nvSpPr>
            <p:cNvPr id="336" name="pl336"/>
            <p:cNvSpPr/>
            <p:nvPr/>
          </p:nvSpPr>
          <p:spPr>
            <a:xfrm>
              <a:off x="2103309" y="568250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37" name="pl337"/>
            <p:cNvSpPr/>
            <p:nvPr/>
          </p:nvSpPr>
          <p:spPr>
            <a:xfrm>
              <a:off x="2103309" y="548700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38" name="pl338"/>
            <p:cNvSpPr/>
            <p:nvPr/>
          </p:nvSpPr>
          <p:spPr>
            <a:xfrm>
              <a:off x="2103309" y="529150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39" name="pl339"/>
            <p:cNvSpPr/>
            <p:nvPr/>
          </p:nvSpPr>
          <p:spPr>
            <a:xfrm>
              <a:off x="2103309" y="578026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40" name="pl340"/>
            <p:cNvSpPr/>
            <p:nvPr/>
          </p:nvSpPr>
          <p:spPr>
            <a:xfrm>
              <a:off x="2103309" y="558475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41" name="pl341"/>
            <p:cNvSpPr/>
            <p:nvPr/>
          </p:nvSpPr>
          <p:spPr>
            <a:xfrm>
              <a:off x="2103309" y="538925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42" name="pl342"/>
            <p:cNvSpPr/>
            <p:nvPr/>
          </p:nvSpPr>
          <p:spPr>
            <a:xfrm>
              <a:off x="216415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23379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251182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26856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28595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30333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32071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33810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2164152"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351" name="pl351"/>
            <p:cNvSpPr/>
            <p:nvPr/>
          </p:nvSpPr>
          <p:spPr>
            <a:xfrm>
              <a:off x="2164152"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40651" cap="flat">
              <a:solidFill>
                <a:srgbClr val="BEBEBE">
                  <a:alpha val="69803"/>
                </a:srgbClr>
              </a:solidFill>
              <a:prstDash val="solid"/>
              <a:round/>
            </a:ln>
          </p:spPr>
          <p:txBody>
            <a:bodyPr/>
            <a:lstStyle/>
            <a:p/>
          </p:txBody>
        </p:sp>
        <p:sp>
          <p:nvSpPr>
            <p:cNvPr id="352" name="pl352"/>
            <p:cNvSpPr/>
            <p:nvPr/>
          </p:nvSpPr>
          <p:spPr>
            <a:xfrm>
              <a:off x="2164152"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35231" cap="flat">
              <a:solidFill>
                <a:srgbClr val="BEBEBE">
                  <a:alpha val="69803"/>
                </a:srgbClr>
              </a:solidFill>
              <a:prstDash val="solid"/>
              <a:round/>
            </a:ln>
          </p:spPr>
          <p:txBody>
            <a:bodyPr/>
            <a:lstStyle/>
            <a:p/>
          </p:txBody>
        </p:sp>
        <p:sp>
          <p:nvSpPr>
            <p:cNvPr id="353" name="pl353"/>
            <p:cNvSpPr/>
            <p:nvPr/>
          </p:nvSpPr>
          <p:spPr>
            <a:xfrm>
              <a:off x="2164152"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354" name="pl354"/>
            <p:cNvSpPr/>
            <p:nvPr/>
          </p:nvSpPr>
          <p:spPr>
            <a:xfrm>
              <a:off x="2164152"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40651" cap="flat">
              <a:solidFill>
                <a:srgbClr val="000000">
                  <a:alpha val="100000"/>
                </a:srgbClr>
              </a:solidFill>
              <a:prstDash val="solid"/>
              <a:round/>
            </a:ln>
          </p:spPr>
          <p:txBody>
            <a:bodyPr/>
            <a:lstStyle/>
            <a:p/>
          </p:txBody>
        </p:sp>
        <p:sp>
          <p:nvSpPr>
            <p:cNvPr id="355" name="pl355"/>
            <p:cNvSpPr/>
            <p:nvPr/>
          </p:nvSpPr>
          <p:spPr>
            <a:xfrm>
              <a:off x="2164152" y="5725520"/>
              <a:ext cx="1216862" cy="31280"/>
            </a:xfrm>
            <a:custGeom>
              <a:avLst/>
              <a:pathLst>
                <a:path w="1216862" h="31280">
                  <a:moveTo>
                    <a:pt x="0" y="15640"/>
                  </a:moveTo>
                  <a:lnTo>
                    <a:pt x="173837" y="15640"/>
                  </a:lnTo>
                  <a:lnTo>
                    <a:pt x="347675" y="7820"/>
                  </a:lnTo>
                  <a:lnTo>
                    <a:pt x="521512" y="0"/>
                  </a:lnTo>
                  <a:lnTo>
                    <a:pt x="695350" y="15640"/>
                  </a:lnTo>
                  <a:lnTo>
                    <a:pt x="869187" y="31280"/>
                  </a:lnTo>
                  <a:lnTo>
                    <a:pt x="1043025" y="31280"/>
                  </a:lnTo>
                  <a:lnTo>
                    <a:pt x="1216862" y="31280"/>
                  </a:lnTo>
                </a:path>
              </a:pathLst>
            </a:custGeom>
            <a:ln w="35231" cap="flat">
              <a:solidFill>
                <a:srgbClr val="F26A21">
                  <a:alpha val="100000"/>
                </a:srgbClr>
              </a:solidFill>
              <a:prstDash val="solid"/>
              <a:round/>
            </a:ln>
          </p:spPr>
          <p:txBody>
            <a:bodyPr/>
            <a:lstStyle/>
            <a:p/>
          </p:txBody>
        </p:sp>
        <p:sp>
          <p:nvSpPr>
            <p:cNvPr id="356" name="pl356"/>
            <p:cNvSpPr/>
            <p:nvPr/>
          </p:nvSpPr>
          <p:spPr>
            <a:xfrm>
              <a:off x="2103309" y="5780261"/>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57" name="tx357"/>
            <p:cNvSpPr/>
            <p:nvPr/>
          </p:nvSpPr>
          <p:spPr>
            <a:xfrm>
              <a:off x="2134022" y="55781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58" name="tx358"/>
            <p:cNvSpPr/>
            <p:nvPr/>
          </p:nvSpPr>
          <p:spPr>
            <a:xfrm>
              <a:off x="2307860" y="55781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59" name="tx359"/>
            <p:cNvSpPr/>
            <p:nvPr/>
          </p:nvSpPr>
          <p:spPr>
            <a:xfrm>
              <a:off x="2481698" y="55703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60" name="tx360"/>
            <p:cNvSpPr/>
            <p:nvPr/>
          </p:nvSpPr>
          <p:spPr>
            <a:xfrm>
              <a:off x="2655535" y="5562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61" name="tx361"/>
            <p:cNvSpPr/>
            <p:nvPr/>
          </p:nvSpPr>
          <p:spPr>
            <a:xfrm>
              <a:off x="2829373" y="55781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62" name="tx362"/>
            <p:cNvSpPr/>
            <p:nvPr/>
          </p:nvSpPr>
          <p:spPr>
            <a:xfrm>
              <a:off x="3003210"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3" name="tx363"/>
            <p:cNvSpPr/>
            <p:nvPr/>
          </p:nvSpPr>
          <p:spPr>
            <a:xfrm>
              <a:off x="3177048"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4" name="tx364"/>
            <p:cNvSpPr/>
            <p:nvPr/>
          </p:nvSpPr>
          <p:spPr>
            <a:xfrm>
              <a:off x="3350885" y="55937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5" name="rc365"/>
            <p:cNvSpPr/>
            <p:nvPr/>
          </p:nvSpPr>
          <p:spPr>
            <a:xfrm>
              <a:off x="3511447" y="874964"/>
              <a:ext cx="1338549" cy="584946"/>
            </a:xfrm>
            <a:prstGeom prst="rect">
              <a:avLst/>
            </a:prstGeom>
            <a:solidFill>
              <a:srgbClr val="EBEBEB">
                <a:alpha val="100000"/>
              </a:srgbClr>
            </a:solidFill>
          </p:spPr>
          <p:txBody>
            <a:bodyPr/>
            <a:lstStyle/>
            <a:p/>
          </p:txBody>
        </p:sp>
        <p:sp>
          <p:nvSpPr>
            <p:cNvPr id="366" name="pl366"/>
            <p:cNvSpPr/>
            <p:nvPr/>
          </p:nvSpPr>
          <p:spPr>
            <a:xfrm>
              <a:off x="3511447"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67" name="pl367"/>
            <p:cNvSpPr/>
            <p:nvPr/>
          </p:nvSpPr>
          <p:spPr>
            <a:xfrm>
              <a:off x="3511447"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68" name="pl368"/>
            <p:cNvSpPr/>
            <p:nvPr/>
          </p:nvSpPr>
          <p:spPr>
            <a:xfrm>
              <a:off x="3511447"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69" name="pl369"/>
            <p:cNvSpPr/>
            <p:nvPr/>
          </p:nvSpPr>
          <p:spPr>
            <a:xfrm>
              <a:off x="3511447"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70" name="pl370"/>
            <p:cNvSpPr/>
            <p:nvPr/>
          </p:nvSpPr>
          <p:spPr>
            <a:xfrm>
              <a:off x="3511447"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71" name="pl371"/>
            <p:cNvSpPr/>
            <p:nvPr/>
          </p:nvSpPr>
          <p:spPr>
            <a:xfrm>
              <a:off x="3511447"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72" name="pl372"/>
            <p:cNvSpPr/>
            <p:nvPr/>
          </p:nvSpPr>
          <p:spPr>
            <a:xfrm>
              <a:off x="357229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37461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39199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40938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42676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44414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46153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47891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3572290"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381" name="pl381"/>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40651" cap="flat">
              <a:solidFill>
                <a:srgbClr val="BEBEBE">
                  <a:alpha val="69803"/>
                </a:srgbClr>
              </a:solidFill>
              <a:prstDash val="solid"/>
              <a:round/>
            </a:ln>
          </p:spPr>
          <p:txBody>
            <a:bodyPr/>
            <a:lstStyle/>
            <a:p/>
          </p:txBody>
        </p:sp>
        <p:sp>
          <p:nvSpPr>
            <p:cNvPr id="382" name="pl382"/>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35231" cap="flat">
              <a:solidFill>
                <a:srgbClr val="BEBEBE">
                  <a:alpha val="69803"/>
                </a:srgbClr>
              </a:solidFill>
              <a:prstDash val="solid"/>
              <a:round/>
            </a:ln>
          </p:spPr>
          <p:txBody>
            <a:bodyPr/>
            <a:lstStyle/>
            <a:p/>
          </p:txBody>
        </p:sp>
        <p:sp>
          <p:nvSpPr>
            <p:cNvPr id="383" name="pl383"/>
            <p:cNvSpPr/>
            <p:nvPr/>
          </p:nvSpPr>
          <p:spPr>
            <a:xfrm>
              <a:off x="3572290"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384" name="pl384"/>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40651" cap="flat">
              <a:solidFill>
                <a:srgbClr val="000000">
                  <a:alpha val="100000"/>
                </a:srgbClr>
              </a:solidFill>
              <a:prstDash val="solid"/>
              <a:round/>
            </a:ln>
          </p:spPr>
          <p:txBody>
            <a:bodyPr/>
            <a:lstStyle/>
            <a:p/>
          </p:txBody>
        </p:sp>
        <p:sp>
          <p:nvSpPr>
            <p:cNvPr id="385" name="pl385"/>
            <p:cNvSpPr/>
            <p:nvPr/>
          </p:nvSpPr>
          <p:spPr>
            <a:xfrm>
              <a:off x="3572290" y="1323840"/>
              <a:ext cx="1216862" cy="93841"/>
            </a:xfrm>
            <a:custGeom>
              <a:avLst/>
              <a:pathLst>
                <a:path w="1216862" h="93841">
                  <a:moveTo>
                    <a:pt x="0" y="78201"/>
                  </a:moveTo>
                  <a:lnTo>
                    <a:pt x="173837" y="93841"/>
                  </a:lnTo>
                  <a:lnTo>
                    <a:pt x="347675" y="0"/>
                  </a:lnTo>
                  <a:lnTo>
                    <a:pt x="521512" y="62561"/>
                  </a:lnTo>
                  <a:lnTo>
                    <a:pt x="695350" y="23460"/>
                  </a:lnTo>
                  <a:lnTo>
                    <a:pt x="869187" y="15640"/>
                  </a:lnTo>
                  <a:lnTo>
                    <a:pt x="1043025" y="46920"/>
                  </a:lnTo>
                  <a:lnTo>
                    <a:pt x="1216862" y="0"/>
                  </a:lnTo>
                </a:path>
              </a:pathLst>
            </a:custGeom>
            <a:ln w="35231" cap="flat">
              <a:solidFill>
                <a:srgbClr val="F26A21">
                  <a:alpha val="100000"/>
                </a:srgbClr>
              </a:solidFill>
              <a:prstDash val="solid"/>
              <a:round/>
            </a:ln>
          </p:spPr>
          <p:txBody>
            <a:bodyPr/>
            <a:lstStyle/>
            <a:p/>
          </p:txBody>
        </p:sp>
        <p:sp>
          <p:nvSpPr>
            <p:cNvPr id="386" name="pl386"/>
            <p:cNvSpPr/>
            <p:nvPr/>
          </p:nvSpPr>
          <p:spPr>
            <a:xfrm>
              <a:off x="3511447"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87" name="tx387"/>
            <p:cNvSpPr/>
            <p:nvPr/>
          </p:nvSpPr>
          <p:spPr>
            <a:xfrm>
              <a:off x="3542161" y="1239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88" name="tx388"/>
            <p:cNvSpPr/>
            <p:nvPr/>
          </p:nvSpPr>
          <p:spPr>
            <a:xfrm>
              <a:off x="3715998" y="1254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9" name="tx389"/>
            <p:cNvSpPr/>
            <p:nvPr/>
          </p:nvSpPr>
          <p:spPr>
            <a:xfrm>
              <a:off x="3859706"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90" name="tx390"/>
            <p:cNvSpPr/>
            <p:nvPr/>
          </p:nvSpPr>
          <p:spPr>
            <a:xfrm>
              <a:off x="4063673" y="12233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91" name="tx391"/>
            <p:cNvSpPr/>
            <p:nvPr/>
          </p:nvSpPr>
          <p:spPr>
            <a:xfrm>
              <a:off x="4211405" y="118427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92" name="tx392"/>
            <p:cNvSpPr/>
            <p:nvPr/>
          </p:nvSpPr>
          <p:spPr>
            <a:xfrm>
              <a:off x="4381219" y="11764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93" name="tx393"/>
            <p:cNvSpPr/>
            <p:nvPr/>
          </p:nvSpPr>
          <p:spPr>
            <a:xfrm>
              <a:off x="4585186"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94" name="tx394"/>
            <p:cNvSpPr/>
            <p:nvPr/>
          </p:nvSpPr>
          <p:spPr>
            <a:xfrm>
              <a:off x="4728894"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95" name="rc395"/>
            <p:cNvSpPr/>
            <p:nvPr/>
          </p:nvSpPr>
          <p:spPr>
            <a:xfrm>
              <a:off x="3511447" y="1744352"/>
              <a:ext cx="1338549" cy="584946"/>
            </a:xfrm>
            <a:prstGeom prst="rect">
              <a:avLst/>
            </a:prstGeom>
            <a:solidFill>
              <a:srgbClr val="EBEBEB">
                <a:alpha val="100000"/>
              </a:srgbClr>
            </a:solidFill>
          </p:spPr>
          <p:txBody>
            <a:bodyPr/>
            <a:lstStyle/>
            <a:p/>
          </p:txBody>
        </p:sp>
        <p:sp>
          <p:nvSpPr>
            <p:cNvPr id="396" name="pl396"/>
            <p:cNvSpPr/>
            <p:nvPr/>
          </p:nvSpPr>
          <p:spPr>
            <a:xfrm>
              <a:off x="3511447"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7" name="pl397"/>
            <p:cNvSpPr/>
            <p:nvPr/>
          </p:nvSpPr>
          <p:spPr>
            <a:xfrm>
              <a:off x="3511447"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8" name="pl398"/>
            <p:cNvSpPr/>
            <p:nvPr/>
          </p:nvSpPr>
          <p:spPr>
            <a:xfrm>
              <a:off x="3511447"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9" name="pl399"/>
            <p:cNvSpPr/>
            <p:nvPr/>
          </p:nvSpPr>
          <p:spPr>
            <a:xfrm>
              <a:off x="3511447"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0" name="pl400"/>
            <p:cNvSpPr/>
            <p:nvPr/>
          </p:nvSpPr>
          <p:spPr>
            <a:xfrm>
              <a:off x="3511447"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1" name="pl401"/>
            <p:cNvSpPr/>
            <p:nvPr/>
          </p:nvSpPr>
          <p:spPr>
            <a:xfrm>
              <a:off x="3511447"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02" name="pl402"/>
            <p:cNvSpPr/>
            <p:nvPr/>
          </p:nvSpPr>
          <p:spPr>
            <a:xfrm>
              <a:off x="357229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37461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39199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40938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42676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44414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46153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47891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3572290"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411" name="pl411"/>
            <p:cNvSpPr/>
            <p:nvPr/>
          </p:nvSpPr>
          <p:spPr>
            <a:xfrm>
              <a:off x="3572290"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40651" cap="flat">
              <a:solidFill>
                <a:srgbClr val="BEBEBE">
                  <a:alpha val="69803"/>
                </a:srgbClr>
              </a:solidFill>
              <a:prstDash val="solid"/>
              <a:round/>
            </a:ln>
          </p:spPr>
          <p:txBody>
            <a:bodyPr/>
            <a:lstStyle/>
            <a:p/>
          </p:txBody>
        </p:sp>
        <p:sp>
          <p:nvSpPr>
            <p:cNvPr id="412" name="pl412"/>
            <p:cNvSpPr/>
            <p:nvPr/>
          </p:nvSpPr>
          <p:spPr>
            <a:xfrm>
              <a:off x="3572290"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35231" cap="flat">
              <a:solidFill>
                <a:srgbClr val="BEBEBE">
                  <a:alpha val="69803"/>
                </a:srgbClr>
              </a:solidFill>
              <a:prstDash val="solid"/>
              <a:round/>
            </a:ln>
          </p:spPr>
          <p:txBody>
            <a:bodyPr/>
            <a:lstStyle/>
            <a:p/>
          </p:txBody>
        </p:sp>
        <p:sp>
          <p:nvSpPr>
            <p:cNvPr id="413" name="pl413"/>
            <p:cNvSpPr/>
            <p:nvPr/>
          </p:nvSpPr>
          <p:spPr>
            <a:xfrm>
              <a:off x="3572290"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414" name="pl414"/>
            <p:cNvSpPr/>
            <p:nvPr/>
          </p:nvSpPr>
          <p:spPr>
            <a:xfrm>
              <a:off x="3572290"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40651" cap="flat">
              <a:solidFill>
                <a:srgbClr val="000000">
                  <a:alpha val="100000"/>
                </a:srgbClr>
              </a:solidFill>
              <a:prstDash val="solid"/>
              <a:round/>
            </a:ln>
          </p:spPr>
          <p:txBody>
            <a:bodyPr/>
            <a:lstStyle/>
            <a:p/>
          </p:txBody>
        </p:sp>
        <p:sp>
          <p:nvSpPr>
            <p:cNvPr id="415" name="pl415"/>
            <p:cNvSpPr/>
            <p:nvPr/>
          </p:nvSpPr>
          <p:spPr>
            <a:xfrm>
              <a:off x="3572290" y="2271429"/>
              <a:ext cx="1216862" cy="31280"/>
            </a:xfrm>
            <a:custGeom>
              <a:avLst/>
              <a:pathLst>
                <a:path w="1216862" h="31280">
                  <a:moveTo>
                    <a:pt x="0" y="31280"/>
                  </a:moveTo>
                  <a:lnTo>
                    <a:pt x="173837" y="23460"/>
                  </a:lnTo>
                  <a:lnTo>
                    <a:pt x="347675" y="0"/>
                  </a:lnTo>
                  <a:lnTo>
                    <a:pt x="521512" y="0"/>
                  </a:lnTo>
                  <a:lnTo>
                    <a:pt x="695350" y="0"/>
                  </a:lnTo>
                  <a:lnTo>
                    <a:pt x="869187" y="31280"/>
                  </a:lnTo>
                  <a:lnTo>
                    <a:pt x="1043025" y="31280"/>
                  </a:lnTo>
                  <a:lnTo>
                    <a:pt x="1216862" y="15640"/>
                  </a:lnTo>
                </a:path>
              </a:pathLst>
            </a:custGeom>
            <a:ln w="35231" cap="flat">
              <a:solidFill>
                <a:srgbClr val="F26A21">
                  <a:alpha val="100000"/>
                </a:srgbClr>
              </a:solidFill>
              <a:prstDash val="solid"/>
              <a:round/>
            </a:ln>
          </p:spPr>
          <p:txBody>
            <a:bodyPr/>
            <a:lstStyle/>
            <a:p/>
          </p:txBody>
        </p:sp>
        <p:sp>
          <p:nvSpPr>
            <p:cNvPr id="416" name="pl416"/>
            <p:cNvSpPr/>
            <p:nvPr/>
          </p:nvSpPr>
          <p:spPr>
            <a:xfrm>
              <a:off x="3511447"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17" name="tx417"/>
            <p:cNvSpPr/>
            <p:nvPr/>
          </p:nvSpPr>
          <p:spPr>
            <a:xfrm>
              <a:off x="3542161"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8" name="tx418"/>
            <p:cNvSpPr/>
            <p:nvPr/>
          </p:nvSpPr>
          <p:spPr>
            <a:xfrm>
              <a:off x="3715998"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19" name="tx419"/>
            <p:cNvSpPr/>
            <p:nvPr/>
          </p:nvSpPr>
          <p:spPr>
            <a:xfrm>
              <a:off x="3889836"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0" name="tx420"/>
            <p:cNvSpPr/>
            <p:nvPr/>
          </p:nvSpPr>
          <p:spPr>
            <a:xfrm>
              <a:off x="4063673"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1" name="tx421"/>
            <p:cNvSpPr/>
            <p:nvPr/>
          </p:nvSpPr>
          <p:spPr>
            <a:xfrm>
              <a:off x="4237511" y="21084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2" name="tx422"/>
            <p:cNvSpPr/>
            <p:nvPr/>
          </p:nvSpPr>
          <p:spPr>
            <a:xfrm>
              <a:off x="4411348"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3" name="tx423"/>
            <p:cNvSpPr/>
            <p:nvPr/>
          </p:nvSpPr>
          <p:spPr>
            <a:xfrm>
              <a:off x="4585186"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4" name="tx424"/>
            <p:cNvSpPr/>
            <p:nvPr/>
          </p:nvSpPr>
          <p:spPr>
            <a:xfrm>
              <a:off x="4759023" y="212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5" name="rc425"/>
            <p:cNvSpPr/>
            <p:nvPr/>
          </p:nvSpPr>
          <p:spPr>
            <a:xfrm>
              <a:off x="3511447" y="2613739"/>
              <a:ext cx="1338549" cy="584946"/>
            </a:xfrm>
            <a:prstGeom prst="rect">
              <a:avLst/>
            </a:prstGeom>
            <a:solidFill>
              <a:srgbClr val="EBEBEB">
                <a:alpha val="100000"/>
              </a:srgbClr>
            </a:solidFill>
          </p:spPr>
          <p:txBody>
            <a:bodyPr/>
            <a:lstStyle/>
            <a:p/>
          </p:txBody>
        </p:sp>
        <p:sp>
          <p:nvSpPr>
            <p:cNvPr id="426" name="pl426"/>
            <p:cNvSpPr/>
            <p:nvPr/>
          </p:nvSpPr>
          <p:spPr>
            <a:xfrm>
              <a:off x="3511447"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27" name="pl427"/>
            <p:cNvSpPr/>
            <p:nvPr/>
          </p:nvSpPr>
          <p:spPr>
            <a:xfrm>
              <a:off x="3511447"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28" name="pl428"/>
            <p:cNvSpPr/>
            <p:nvPr/>
          </p:nvSpPr>
          <p:spPr>
            <a:xfrm>
              <a:off x="3511447"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29" name="pl429"/>
            <p:cNvSpPr/>
            <p:nvPr/>
          </p:nvSpPr>
          <p:spPr>
            <a:xfrm>
              <a:off x="3511447"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0" name="pl430"/>
            <p:cNvSpPr/>
            <p:nvPr/>
          </p:nvSpPr>
          <p:spPr>
            <a:xfrm>
              <a:off x="3511447"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1" name="pl431"/>
            <p:cNvSpPr/>
            <p:nvPr/>
          </p:nvSpPr>
          <p:spPr>
            <a:xfrm>
              <a:off x="3511447"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2" name="pl432"/>
            <p:cNvSpPr/>
            <p:nvPr/>
          </p:nvSpPr>
          <p:spPr>
            <a:xfrm>
              <a:off x="357229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37461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39199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40938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42676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44414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46153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47891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3572290"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441" name="pl441"/>
            <p:cNvSpPr/>
            <p:nvPr/>
          </p:nvSpPr>
          <p:spPr>
            <a:xfrm>
              <a:off x="3572290"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40651" cap="flat">
              <a:solidFill>
                <a:srgbClr val="BEBEBE">
                  <a:alpha val="69803"/>
                </a:srgbClr>
              </a:solidFill>
              <a:prstDash val="solid"/>
              <a:round/>
            </a:ln>
          </p:spPr>
          <p:txBody>
            <a:bodyPr/>
            <a:lstStyle/>
            <a:p/>
          </p:txBody>
        </p:sp>
        <p:sp>
          <p:nvSpPr>
            <p:cNvPr id="442" name="pl442"/>
            <p:cNvSpPr/>
            <p:nvPr/>
          </p:nvSpPr>
          <p:spPr>
            <a:xfrm>
              <a:off x="3572290"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35231" cap="flat">
              <a:solidFill>
                <a:srgbClr val="BEBEBE">
                  <a:alpha val="69803"/>
                </a:srgbClr>
              </a:solidFill>
              <a:prstDash val="solid"/>
              <a:round/>
            </a:ln>
          </p:spPr>
          <p:txBody>
            <a:bodyPr/>
            <a:lstStyle/>
            <a:p/>
          </p:txBody>
        </p:sp>
        <p:sp>
          <p:nvSpPr>
            <p:cNvPr id="443" name="pl443"/>
            <p:cNvSpPr/>
            <p:nvPr/>
          </p:nvSpPr>
          <p:spPr>
            <a:xfrm>
              <a:off x="3572290"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444" name="pl444"/>
            <p:cNvSpPr/>
            <p:nvPr/>
          </p:nvSpPr>
          <p:spPr>
            <a:xfrm>
              <a:off x="3572290"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40651" cap="flat">
              <a:solidFill>
                <a:srgbClr val="000000">
                  <a:alpha val="100000"/>
                </a:srgbClr>
              </a:solidFill>
              <a:prstDash val="solid"/>
              <a:round/>
            </a:ln>
          </p:spPr>
          <p:txBody>
            <a:bodyPr/>
            <a:lstStyle/>
            <a:p/>
          </p:txBody>
        </p:sp>
        <p:sp>
          <p:nvSpPr>
            <p:cNvPr id="445" name="pl445"/>
            <p:cNvSpPr/>
            <p:nvPr/>
          </p:nvSpPr>
          <p:spPr>
            <a:xfrm>
              <a:off x="3572290" y="3101716"/>
              <a:ext cx="1216862" cy="70381"/>
            </a:xfrm>
            <a:custGeom>
              <a:avLst/>
              <a:pathLst>
                <a:path w="1216862" h="70381">
                  <a:moveTo>
                    <a:pt x="0" y="54740"/>
                  </a:moveTo>
                  <a:lnTo>
                    <a:pt x="173837" y="70381"/>
                  </a:lnTo>
                  <a:lnTo>
                    <a:pt x="347675" y="0"/>
                  </a:lnTo>
                  <a:lnTo>
                    <a:pt x="521512" y="70381"/>
                  </a:lnTo>
                  <a:lnTo>
                    <a:pt x="695350" y="62561"/>
                  </a:lnTo>
                  <a:lnTo>
                    <a:pt x="869187" y="70381"/>
                  </a:lnTo>
                  <a:lnTo>
                    <a:pt x="1043025" y="46920"/>
                  </a:lnTo>
                  <a:lnTo>
                    <a:pt x="1216862" y="70381"/>
                  </a:lnTo>
                </a:path>
              </a:pathLst>
            </a:custGeom>
            <a:ln w="35231" cap="flat">
              <a:solidFill>
                <a:srgbClr val="F26A21">
                  <a:alpha val="100000"/>
                </a:srgbClr>
              </a:solidFill>
              <a:prstDash val="solid"/>
              <a:round/>
            </a:ln>
          </p:spPr>
          <p:txBody>
            <a:bodyPr/>
            <a:lstStyle/>
            <a:p/>
          </p:txBody>
        </p:sp>
        <p:sp>
          <p:nvSpPr>
            <p:cNvPr id="446" name="pl446"/>
            <p:cNvSpPr/>
            <p:nvPr/>
          </p:nvSpPr>
          <p:spPr>
            <a:xfrm>
              <a:off x="3511447"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47" name="tx447"/>
            <p:cNvSpPr/>
            <p:nvPr/>
          </p:nvSpPr>
          <p:spPr>
            <a:xfrm>
              <a:off x="3542161" y="29934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48" name="tx448"/>
            <p:cNvSpPr/>
            <p:nvPr/>
          </p:nvSpPr>
          <p:spPr>
            <a:xfrm>
              <a:off x="3715998"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9" name="tx449"/>
            <p:cNvSpPr/>
            <p:nvPr/>
          </p:nvSpPr>
          <p:spPr>
            <a:xfrm>
              <a:off x="3889836" y="2938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50" name="tx450"/>
            <p:cNvSpPr/>
            <p:nvPr/>
          </p:nvSpPr>
          <p:spPr>
            <a:xfrm>
              <a:off x="4063673"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1" name="tx451"/>
            <p:cNvSpPr/>
            <p:nvPr/>
          </p:nvSpPr>
          <p:spPr>
            <a:xfrm>
              <a:off x="4237511" y="3001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52" name="tx452"/>
            <p:cNvSpPr/>
            <p:nvPr/>
          </p:nvSpPr>
          <p:spPr>
            <a:xfrm>
              <a:off x="4411348"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3" name="tx453"/>
            <p:cNvSpPr/>
            <p:nvPr/>
          </p:nvSpPr>
          <p:spPr>
            <a:xfrm>
              <a:off x="4585186" y="2985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4" name="tx454"/>
            <p:cNvSpPr/>
            <p:nvPr/>
          </p:nvSpPr>
          <p:spPr>
            <a:xfrm>
              <a:off x="4759023"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55" name="rc455"/>
            <p:cNvSpPr/>
            <p:nvPr/>
          </p:nvSpPr>
          <p:spPr>
            <a:xfrm>
              <a:off x="3511447" y="3483127"/>
              <a:ext cx="1338549" cy="584946"/>
            </a:xfrm>
            <a:prstGeom prst="rect">
              <a:avLst/>
            </a:prstGeom>
            <a:solidFill>
              <a:srgbClr val="EBEBEB">
                <a:alpha val="100000"/>
              </a:srgbClr>
            </a:solidFill>
          </p:spPr>
          <p:txBody>
            <a:bodyPr/>
            <a:lstStyle/>
            <a:p/>
          </p:txBody>
        </p:sp>
        <p:sp>
          <p:nvSpPr>
            <p:cNvPr id="456" name="pl456"/>
            <p:cNvSpPr/>
            <p:nvPr/>
          </p:nvSpPr>
          <p:spPr>
            <a:xfrm>
              <a:off x="3511447"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57" name="pl457"/>
            <p:cNvSpPr/>
            <p:nvPr/>
          </p:nvSpPr>
          <p:spPr>
            <a:xfrm>
              <a:off x="3511447"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58" name="pl458"/>
            <p:cNvSpPr/>
            <p:nvPr/>
          </p:nvSpPr>
          <p:spPr>
            <a:xfrm>
              <a:off x="3511447"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59" name="pl459"/>
            <p:cNvSpPr/>
            <p:nvPr/>
          </p:nvSpPr>
          <p:spPr>
            <a:xfrm>
              <a:off x="3511447"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60" name="pl460"/>
            <p:cNvSpPr/>
            <p:nvPr/>
          </p:nvSpPr>
          <p:spPr>
            <a:xfrm>
              <a:off x="3511447"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61" name="pl461"/>
            <p:cNvSpPr/>
            <p:nvPr/>
          </p:nvSpPr>
          <p:spPr>
            <a:xfrm>
              <a:off x="3511447"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62" name="pl462"/>
            <p:cNvSpPr/>
            <p:nvPr/>
          </p:nvSpPr>
          <p:spPr>
            <a:xfrm>
              <a:off x="357229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37461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39199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40938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42676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44414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46153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47891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3572290"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471" name="pl471"/>
            <p:cNvSpPr/>
            <p:nvPr/>
          </p:nvSpPr>
          <p:spPr>
            <a:xfrm>
              <a:off x="3572290"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40651" cap="flat">
              <a:solidFill>
                <a:srgbClr val="BEBEBE">
                  <a:alpha val="69803"/>
                </a:srgbClr>
              </a:solidFill>
              <a:prstDash val="solid"/>
              <a:round/>
            </a:ln>
          </p:spPr>
          <p:txBody>
            <a:bodyPr/>
            <a:lstStyle/>
            <a:p/>
          </p:txBody>
        </p:sp>
        <p:sp>
          <p:nvSpPr>
            <p:cNvPr id="472" name="pl472"/>
            <p:cNvSpPr/>
            <p:nvPr/>
          </p:nvSpPr>
          <p:spPr>
            <a:xfrm>
              <a:off x="3572290"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35231" cap="flat">
              <a:solidFill>
                <a:srgbClr val="BEBEBE">
                  <a:alpha val="69803"/>
                </a:srgbClr>
              </a:solidFill>
              <a:prstDash val="solid"/>
              <a:round/>
            </a:ln>
          </p:spPr>
          <p:txBody>
            <a:bodyPr/>
            <a:lstStyle/>
            <a:p/>
          </p:txBody>
        </p:sp>
        <p:sp>
          <p:nvSpPr>
            <p:cNvPr id="473" name="pl473"/>
            <p:cNvSpPr/>
            <p:nvPr/>
          </p:nvSpPr>
          <p:spPr>
            <a:xfrm>
              <a:off x="3572290"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474" name="pl474"/>
            <p:cNvSpPr/>
            <p:nvPr/>
          </p:nvSpPr>
          <p:spPr>
            <a:xfrm>
              <a:off x="3572290"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40651" cap="flat">
              <a:solidFill>
                <a:srgbClr val="000000">
                  <a:alpha val="100000"/>
                </a:srgbClr>
              </a:solidFill>
              <a:prstDash val="solid"/>
              <a:round/>
            </a:ln>
          </p:spPr>
          <p:txBody>
            <a:bodyPr/>
            <a:lstStyle/>
            <a:p/>
          </p:txBody>
        </p:sp>
        <p:sp>
          <p:nvSpPr>
            <p:cNvPr id="475" name="pl475"/>
            <p:cNvSpPr/>
            <p:nvPr/>
          </p:nvSpPr>
          <p:spPr>
            <a:xfrm>
              <a:off x="3572290" y="4018025"/>
              <a:ext cx="1216862" cy="23460"/>
            </a:xfrm>
            <a:custGeom>
              <a:avLst/>
              <a:pathLst>
                <a:path w="1216862" h="23460">
                  <a:moveTo>
                    <a:pt x="0" y="7820"/>
                  </a:moveTo>
                  <a:lnTo>
                    <a:pt x="173837" y="15640"/>
                  </a:lnTo>
                  <a:lnTo>
                    <a:pt x="347675" y="23460"/>
                  </a:lnTo>
                  <a:lnTo>
                    <a:pt x="521512" y="0"/>
                  </a:lnTo>
                  <a:lnTo>
                    <a:pt x="695350" y="23460"/>
                  </a:lnTo>
                  <a:lnTo>
                    <a:pt x="869187" y="23460"/>
                  </a:lnTo>
                  <a:lnTo>
                    <a:pt x="1043025" y="23460"/>
                  </a:lnTo>
                  <a:lnTo>
                    <a:pt x="1216862" y="23460"/>
                  </a:lnTo>
                </a:path>
              </a:pathLst>
            </a:custGeom>
            <a:ln w="35231" cap="flat">
              <a:solidFill>
                <a:srgbClr val="F26A21">
                  <a:alpha val="100000"/>
                </a:srgbClr>
              </a:solidFill>
              <a:prstDash val="solid"/>
              <a:round/>
            </a:ln>
          </p:spPr>
          <p:txBody>
            <a:bodyPr/>
            <a:lstStyle/>
            <a:p/>
          </p:txBody>
        </p:sp>
        <p:sp>
          <p:nvSpPr>
            <p:cNvPr id="476" name="pl476"/>
            <p:cNvSpPr/>
            <p:nvPr/>
          </p:nvSpPr>
          <p:spPr>
            <a:xfrm>
              <a:off x="3511447"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77" name="tx477"/>
            <p:cNvSpPr/>
            <p:nvPr/>
          </p:nvSpPr>
          <p:spPr>
            <a:xfrm>
              <a:off x="3542161"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78" name="tx478"/>
            <p:cNvSpPr/>
            <p:nvPr/>
          </p:nvSpPr>
          <p:spPr>
            <a:xfrm>
              <a:off x="3715998" y="38706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79" name="tx479"/>
            <p:cNvSpPr/>
            <p:nvPr/>
          </p:nvSpPr>
          <p:spPr>
            <a:xfrm>
              <a:off x="3889836"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0" name="tx480"/>
            <p:cNvSpPr/>
            <p:nvPr/>
          </p:nvSpPr>
          <p:spPr>
            <a:xfrm>
              <a:off x="4063673" y="38549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81" name="tx481"/>
            <p:cNvSpPr/>
            <p:nvPr/>
          </p:nvSpPr>
          <p:spPr>
            <a:xfrm>
              <a:off x="4237511"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2" name="tx482"/>
            <p:cNvSpPr/>
            <p:nvPr/>
          </p:nvSpPr>
          <p:spPr>
            <a:xfrm>
              <a:off x="4411348"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3" name="tx483"/>
            <p:cNvSpPr/>
            <p:nvPr/>
          </p:nvSpPr>
          <p:spPr>
            <a:xfrm>
              <a:off x="4585186"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4" name="tx484"/>
            <p:cNvSpPr/>
            <p:nvPr/>
          </p:nvSpPr>
          <p:spPr>
            <a:xfrm>
              <a:off x="4759023"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5" name="rc485"/>
            <p:cNvSpPr/>
            <p:nvPr/>
          </p:nvSpPr>
          <p:spPr>
            <a:xfrm>
              <a:off x="3511447" y="4352515"/>
              <a:ext cx="1338549" cy="584946"/>
            </a:xfrm>
            <a:prstGeom prst="rect">
              <a:avLst/>
            </a:prstGeom>
            <a:solidFill>
              <a:srgbClr val="EBEBEB">
                <a:alpha val="100000"/>
              </a:srgbClr>
            </a:solidFill>
          </p:spPr>
          <p:txBody>
            <a:bodyPr/>
            <a:lstStyle/>
            <a:p/>
          </p:txBody>
        </p:sp>
        <p:sp>
          <p:nvSpPr>
            <p:cNvPr id="486" name="pl486"/>
            <p:cNvSpPr/>
            <p:nvPr/>
          </p:nvSpPr>
          <p:spPr>
            <a:xfrm>
              <a:off x="3511447"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87" name="pl487"/>
            <p:cNvSpPr/>
            <p:nvPr/>
          </p:nvSpPr>
          <p:spPr>
            <a:xfrm>
              <a:off x="3511447"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88" name="pl488"/>
            <p:cNvSpPr/>
            <p:nvPr/>
          </p:nvSpPr>
          <p:spPr>
            <a:xfrm>
              <a:off x="3511447"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89" name="pl489"/>
            <p:cNvSpPr/>
            <p:nvPr/>
          </p:nvSpPr>
          <p:spPr>
            <a:xfrm>
              <a:off x="3511447"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90" name="pl490"/>
            <p:cNvSpPr/>
            <p:nvPr/>
          </p:nvSpPr>
          <p:spPr>
            <a:xfrm>
              <a:off x="3511447"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91" name="pl491"/>
            <p:cNvSpPr/>
            <p:nvPr/>
          </p:nvSpPr>
          <p:spPr>
            <a:xfrm>
              <a:off x="3511447"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92" name="pl492"/>
            <p:cNvSpPr/>
            <p:nvPr/>
          </p:nvSpPr>
          <p:spPr>
            <a:xfrm>
              <a:off x="357229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37461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39199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40938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42676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44414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46153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47891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3572290"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501" name="pl501"/>
            <p:cNvSpPr/>
            <p:nvPr/>
          </p:nvSpPr>
          <p:spPr>
            <a:xfrm>
              <a:off x="3572290"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40651" cap="flat">
              <a:solidFill>
                <a:srgbClr val="BEBEBE">
                  <a:alpha val="69803"/>
                </a:srgbClr>
              </a:solidFill>
              <a:prstDash val="solid"/>
              <a:round/>
            </a:ln>
          </p:spPr>
          <p:txBody>
            <a:bodyPr/>
            <a:lstStyle/>
            <a:p/>
          </p:txBody>
        </p:sp>
        <p:sp>
          <p:nvSpPr>
            <p:cNvPr id="502" name="pl502"/>
            <p:cNvSpPr/>
            <p:nvPr/>
          </p:nvSpPr>
          <p:spPr>
            <a:xfrm>
              <a:off x="3572290"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35231" cap="flat">
              <a:solidFill>
                <a:srgbClr val="BEBEBE">
                  <a:alpha val="69803"/>
                </a:srgbClr>
              </a:solidFill>
              <a:prstDash val="solid"/>
              <a:round/>
            </a:ln>
          </p:spPr>
          <p:txBody>
            <a:bodyPr/>
            <a:lstStyle/>
            <a:p/>
          </p:txBody>
        </p:sp>
        <p:sp>
          <p:nvSpPr>
            <p:cNvPr id="503" name="pl503"/>
            <p:cNvSpPr/>
            <p:nvPr/>
          </p:nvSpPr>
          <p:spPr>
            <a:xfrm>
              <a:off x="3572290"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504" name="pl504"/>
            <p:cNvSpPr/>
            <p:nvPr/>
          </p:nvSpPr>
          <p:spPr>
            <a:xfrm>
              <a:off x="3572290"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40651" cap="flat">
              <a:solidFill>
                <a:srgbClr val="000000">
                  <a:alpha val="100000"/>
                </a:srgbClr>
              </a:solidFill>
              <a:prstDash val="solid"/>
              <a:round/>
            </a:ln>
          </p:spPr>
          <p:txBody>
            <a:bodyPr/>
            <a:lstStyle/>
            <a:p/>
          </p:txBody>
        </p:sp>
        <p:sp>
          <p:nvSpPr>
            <p:cNvPr id="505" name="pl505"/>
            <p:cNvSpPr/>
            <p:nvPr/>
          </p:nvSpPr>
          <p:spPr>
            <a:xfrm>
              <a:off x="3572290" y="4879592"/>
              <a:ext cx="1216862" cy="31280"/>
            </a:xfrm>
            <a:custGeom>
              <a:avLst/>
              <a:pathLst>
                <a:path w="1216862" h="31280">
                  <a:moveTo>
                    <a:pt x="0" y="23460"/>
                  </a:moveTo>
                  <a:lnTo>
                    <a:pt x="173837" y="31280"/>
                  </a:lnTo>
                  <a:lnTo>
                    <a:pt x="347675" y="31280"/>
                  </a:lnTo>
                  <a:lnTo>
                    <a:pt x="521512" y="23460"/>
                  </a:lnTo>
                  <a:lnTo>
                    <a:pt x="695350" y="31280"/>
                  </a:lnTo>
                  <a:lnTo>
                    <a:pt x="869187" y="15640"/>
                  </a:lnTo>
                  <a:lnTo>
                    <a:pt x="1043025" y="31280"/>
                  </a:lnTo>
                  <a:lnTo>
                    <a:pt x="1216862" y="0"/>
                  </a:lnTo>
                </a:path>
              </a:pathLst>
            </a:custGeom>
            <a:ln w="35231" cap="flat">
              <a:solidFill>
                <a:srgbClr val="F26A21">
                  <a:alpha val="100000"/>
                </a:srgbClr>
              </a:solidFill>
              <a:prstDash val="solid"/>
              <a:round/>
            </a:ln>
          </p:spPr>
          <p:txBody>
            <a:bodyPr/>
            <a:lstStyle/>
            <a:p/>
          </p:txBody>
        </p:sp>
        <p:sp>
          <p:nvSpPr>
            <p:cNvPr id="506" name="pl506"/>
            <p:cNvSpPr/>
            <p:nvPr/>
          </p:nvSpPr>
          <p:spPr>
            <a:xfrm>
              <a:off x="3511447"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07" name="tx507"/>
            <p:cNvSpPr/>
            <p:nvPr/>
          </p:nvSpPr>
          <p:spPr>
            <a:xfrm>
              <a:off x="3542161" y="47400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8" name="tx508"/>
            <p:cNvSpPr/>
            <p:nvPr/>
          </p:nvSpPr>
          <p:spPr>
            <a:xfrm>
              <a:off x="3715998"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9" name="tx509"/>
            <p:cNvSpPr/>
            <p:nvPr/>
          </p:nvSpPr>
          <p:spPr>
            <a:xfrm>
              <a:off x="3889836"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10" name="tx510"/>
            <p:cNvSpPr/>
            <p:nvPr/>
          </p:nvSpPr>
          <p:spPr>
            <a:xfrm>
              <a:off x="4063673" y="47400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11" name="tx511"/>
            <p:cNvSpPr/>
            <p:nvPr/>
          </p:nvSpPr>
          <p:spPr>
            <a:xfrm>
              <a:off x="4237511"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12" name="tx512"/>
            <p:cNvSpPr/>
            <p:nvPr/>
          </p:nvSpPr>
          <p:spPr>
            <a:xfrm>
              <a:off x="4411348"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3" name="tx513"/>
            <p:cNvSpPr/>
            <p:nvPr/>
          </p:nvSpPr>
          <p:spPr>
            <a:xfrm>
              <a:off x="4585186"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14" name="tx514"/>
            <p:cNvSpPr/>
            <p:nvPr/>
          </p:nvSpPr>
          <p:spPr>
            <a:xfrm>
              <a:off x="4759023" y="47165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15" name="rc515"/>
            <p:cNvSpPr/>
            <p:nvPr/>
          </p:nvSpPr>
          <p:spPr>
            <a:xfrm>
              <a:off x="3511447" y="5221903"/>
              <a:ext cx="1338549" cy="584946"/>
            </a:xfrm>
            <a:prstGeom prst="rect">
              <a:avLst/>
            </a:prstGeom>
            <a:solidFill>
              <a:srgbClr val="EBEBEB">
                <a:alpha val="100000"/>
              </a:srgbClr>
            </a:solidFill>
          </p:spPr>
          <p:txBody>
            <a:bodyPr/>
            <a:lstStyle/>
            <a:p/>
          </p:txBody>
        </p:sp>
        <p:sp>
          <p:nvSpPr>
            <p:cNvPr id="516" name="pl516"/>
            <p:cNvSpPr/>
            <p:nvPr/>
          </p:nvSpPr>
          <p:spPr>
            <a:xfrm>
              <a:off x="3511447" y="568250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17" name="pl517"/>
            <p:cNvSpPr/>
            <p:nvPr/>
          </p:nvSpPr>
          <p:spPr>
            <a:xfrm>
              <a:off x="3511447" y="548700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18" name="pl518"/>
            <p:cNvSpPr/>
            <p:nvPr/>
          </p:nvSpPr>
          <p:spPr>
            <a:xfrm>
              <a:off x="3511447" y="529150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19" name="pl519"/>
            <p:cNvSpPr/>
            <p:nvPr/>
          </p:nvSpPr>
          <p:spPr>
            <a:xfrm>
              <a:off x="3511447" y="578026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20" name="pl520"/>
            <p:cNvSpPr/>
            <p:nvPr/>
          </p:nvSpPr>
          <p:spPr>
            <a:xfrm>
              <a:off x="3511447" y="558475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21" name="pl521"/>
            <p:cNvSpPr/>
            <p:nvPr/>
          </p:nvSpPr>
          <p:spPr>
            <a:xfrm>
              <a:off x="3511447" y="538925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22" name="pl522"/>
            <p:cNvSpPr/>
            <p:nvPr/>
          </p:nvSpPr>
          <p:spPr>
            <a:xfrm>
              <a:off x="357229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374612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39199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409380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42676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444147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46153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478915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3572290"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531" name="pl531"/>
            <p:cNvSpPr/>
            <p:nvPr/>
          </p:nvSpPr>
          <p:spPr>
            <a:xfrm>
              <a:off x="3572290"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40651" cap="flat">
              <a:solidFill>
                <a:srgbClr val="BEBEBE">
                  <a:alpha val="69803"/>
                </a:srgbClr>
              </a:solidFill>
              <a:prstDash val="solid"/>
              <a:round/>
            </a:ln>
          </p:spPr>
          <p:txBody>
            <a:bodyPr/>
            <a:lstStyle/>
            <a:p/>
          </p:txBody>
        </p:sp>
        <p:sp>
          <p:nvSpPr>
            <p:cNvPr id="532" name="pl532"/>
            <p:cNvSpPr/>
            <p:nvPr/>
          </p:nvSpPr>
          <p:spPr>
            <a:xfrm>
              <a:off x="3572290"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35231" cap="flat">
              <a:solidFill>
                <a:srgbClr val="BEBEBE">
                  <a:alpha val="69803"/>
                </a:srgbClr>
              </a:solidFill>
              <a:prstDash val="solid"/>
              <a:round/>
            </a:ln>
          </p:spPr>
          <p:txBody>
            <a:bodyPr/>
            <a:lstStyle/>
            <a:p/>
          </p:txBody>
        </p:sp>
        <p:sp>
          <p:nvSpPr>
            <p:cNvPr id="533" name="pl533"/>
            <p:cNvSpPr/>
            <p:nvPr/>
          </p:nvSpPr>
          <p:spPr>
            <a:xfrm>
              <a:off x="3572290" y="5702059"/>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534" name="pl534"/>
            <p:cNvSpPr/>
            <p:nvPr/>
          </p:nvSpPr>
          <p:spPr>
            <a:xfrm>
              <a:off x="3572290"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40651" cap="flat">
              <a:solidFill>
                <a:srgbClr val="000000">
                  <a:alpha val="100000"/>
                </a:srgbClr>
              </a:solidFill>
              <a:prstDash val="solid"/>
              <a:round/>
            </a:ln>
          </p:spPr>
          <p:txBody>
            <a:bodyPr/>
            <a:lstStyle/>
            <a:p/>
          </p:txBody>
        </p:sp>
        <p:sp>
          <p:nvSpPr>
            <p:cNvPr id="535" name="pl535"/>
            <p:cNvSpPr/>
            <p:nvPr/>
          </p:nvSpPr>
          <p:spPr>
            <a:xfrm>
              <a:off x="3572290" y="5553477"/>
              <a:ext cx="1216862" cy="172043"/>
            </a:xfrm>
            <a:custGeom>
              <a:avLst/>
              <a:pathLst>
                <a:path w="1216862" h="172043">
                  <a:moveTo>
                    <a:pt x="0" y="0"/>
                  </a:moveTo>
                  <a:lnTo>
                    <a:pt x="173837" y="31280"/>
                  </a:lnTo>
                  <a:lnTo>
                    <a:pt x="347675" y="23460"/>
                  </a:lnTo>
                  <a:lnTo>
                    <a:pt x="521512" y="46920"/>
                  </a:lnTo>
                  <a:lnTo>
                    <a:pt x="695350" y="46920"/>
                  </a:lnTo>
                  <a:lnTo>
                    <a:pt x="869187" y="93841"/>
                  </a:lnTo>
                  <a:lnTo>
                    <a:pt x="1043025" y="172043"/>
                  </a:lnTo>
                  <a:lnTo>
                    <a:pt x="1216862" y="132942"/>
                  </a:lnTo>
                </a:path>
              </a:pathLst>
            </a:custGeom>
            <a:ln w="35231" cap="flat">
              <a:solidFill>
                <a:srgbClr val="F26A21">
                  <a:alpha val="100000"/>
                </a:srgbClr>
              </a:solidFill>
              <a:prstDash val="solid"/>
              <a:round/>
            </a:ln>
          </p:spPr>
          <p:txBody>
            <a:bodyPr/>
            <a:lstStyle/>
            <a:p/>
          </p:txBody>
        </p:sp>
        <p:sp>
          <p:nvSpPr>
            <p:cNvPr id="536" name="pl536"/>
            <p:cNvSpPr/>
            <p:nvPr/>
          </p:nvSpPr>
          <p:spPr>
            <a:xfrm>
              <a:off x="3511447" y="5780261"/>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37" name="tx537"/>
            <p:cNvSpPr/>
            <p:nvPr/>
          </p:nvSpPr>
          <p:spPr>
            <a:xfrm>
              <a:off x="3512031" y="5390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538" name="tx538"/>
            <p:cNvSpPr/>
            <p:nvPr/>
          </p:nvSpPr>
          <p:spPr>
            <a:xfrm>
              <a:off x="3685869" y="54217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539" name="tx539"/>
            <p:cNvSpPr/>
            <p:nvPr/>
          </p:nvSpPr>
          <p:spPr>
            <a:xfrm>
              <a:off x="3859706" y="54139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540" name="tx540"/>
            <p:cNvSpPr/>
            <p:nvPr/>
          </p:nvSpPr>
          <p:spPr>
            <a:xfrm>
              <a:off x="4033544" y="54373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541" name="tx541"/>
            <p:cNvSpPr/>
            <p:nvPr/>
          </p:nvSpPr>
          <p:spPr>
            <a:xfrm>
              <a:off x="4207381" y="54373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542" name="tx542"/>
            <p:cNvSpPr/>
            <p:nvPr/>
          </p:nvSpPr>
          <p:spPr>
            <a:xfrm>
              <a:off x="4381219" y="54842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43" name="tx543"/>
            <p:cNvSpPr/>
            <p:nvPr/>
          </p:nvSpPr>
          <p:spPr>
            <a:xfrm>
              <a:off x="4585186" y="55624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44" name="tx544"/>
            <p:cNvSpPr/>
            <p:nvPr/>
          </p:nvSpPr>
          <p:spPr>
            <a:xfrm>
              <a:off x="4728894" y="55233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45" name="rc545"/>
            <p:cNvSpPr/>
            <p:nvPr/>
          </p:nvSpPr>
          <p:spPr>
            <a:xfrm>
              <a:off x="4919585" y="874964"/>
              <a:ext cx="1338549" cy="584946"/>
            </a:xfrm>
            <a:prstGeom prst="rect">
              <a:avLst/>
            </a:prstGeom>
            <a:solidFill>
              <a:srgbClr val="EBEBEB">
                <a:alpha val="100000"/>
              </a:srgbClr>
            </a:solidFill>
          </p:spPr>
          <p:txBody>
            <a:bodyPr/>
            <a:lstStyle/>
            <a:p/>
          </p:txBody>
        </p:sp>
        <p:sp>
          <p:nvSpPr>
            <p:cNvPr id="546" name="pl546"/>
            <p:cNvSpPr/>
            <p:nvPr/>
          </p:nvSpPr>
          <p:spPr>
            <a:xfrm>
              <a:off x="4919585"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47" name="pl547"/>
            <p:cNvSpPr/>
            <p:nvPr/>
          </p:nvSpPr>
          <p:spPr>
            <a:xfrm>
              <a:off x="4919585"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48" name="pl548"/>
            <p:cNvSpPr/>
            <p:nvPr/>
          </p:nvSpPr>
          <p:spPr>
            <a:xfrm>
              <a:off x="4919585"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49" name="pl549"/>
            <p:cNvSpPr/>
            <p:nvPr/>
          </p:nvSpPr>
          <p:spPr>
            <a:xfrm>
              <a:off x="4919585"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50" name="pl550"/>
            <p:cNvSpPr/>
            <p:nvPr/>
          </p:nvSpPr>
          <p:spPr>
            <a:xfrm>
              <a:off x="4919585"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51" name="pl551"/>
            <p:cNvSpPr/>
            <p:nvPr/>
          </p:nvSpPr>
          <p:spPr>
            <a:xfrm>
              <a:off x="4919585"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52" name="pl552"/>
            <p:cNvSpPr/>
            <p:nvPr/>
          </p:nvSpPr>
          <p:spPr>
            <a:xfrm>
              <a:off x="49804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51542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53281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55019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56757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584961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60234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619729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4980428"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561" name="pl561"/>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40651" cap="flat">
              <a:solidFill>
                <a:srgbClr val="BEBEBE">
                  <a:alpha val="69803"/>
                </a:srgbClr>
              </a:solidFill>
              <a:prstDash val="solid"/>
              <a:round/>
            </a:ln>
          </p:spPr>
          <p:txBody>
            <a:bodyPr/>
            <a:lstStyle/>
            <a:p/>
          </p:txBody>
        </p:sp>
        <p:sp>
          <p:nvSpPr>
            <p:cNvPr id="562" name="pl562"/>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35231" cap="flat">
              <a:solidFill>
                <a:srgbClr val="BEBEBE">
                  <a:alpha val="69803"/>
                </a:srgbClr>
              </a:solidFill>
              <a:prstDash val="solid"/>
              <a:round/>
            </a:ln>
          </p:spPr>
          <p:txBody>
            <a:bodyPr/>
            <a:lstStyle/>
            <a:p/>
          </p:txBody>
        </p:sp>
        <p:sp>
          <p:nvSpPr>
            <p:cNvPr id="563" name="pl563"/>
            <p:cNvSpPr/>
            <p:nvPr/>
          </p:nvSpPr>
          <p:spPr>
            <a:xfrm>
              <a:off x="4980428"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564" name="pl564"/>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40651" cap="flat">
              <a:solidFill>
                <a:srgbClr val="000000">
                  <a:alpha val="100000"/>
                </a:srgbClr>
              </a:solidFill>
              <a:prstDash val="solid"/>
              <a:round/>
            </a:ln>
          </p:spPr>
          <p:txBody>
            <a:bodyPr/>
            <a:lstStyle/>
            <a:p/>
          </p:txBody>
        </p:sp>
        <p:sp>
          <p:nvSpPr>
            <p:cNvPr id="565" name="pl565"/>
            <p:cNvSpPr/>
            <p:nvPr/>
          </p:nvSpPr>
          <p:spPr>
            <a:xfrm>
              <a:off x="4980428" y="1355120"/>
              <a:ext cx="1216862" cy="70381"/>
            </a:xfrm>
            <a:custGeom>
              <a:avLst/>
              <a:pathLst>
                <a:path w="1216862" h="70381">
                  <a:moveTo>
                    <a:pt x="0" y="70381"/>
                  </a:moveTo>
                  <a:lnTo>
                    <a:pt x="173837" y="62561"/>
                  </a:lnTo>
                  <a:lnTo>
                    <a:pt x="347675" y="70381"/>
                  </a:lnTo>
                  <a:lnTo>
                    <a:pt x="521512" y="70381"/>
                  </a:lnTo>
                  <a:lnTo>
                    <a:pt x="695350" y="70381"/>
                  </a:lnTo>
                  <a:lnTo>
                    <a:pt x="869187" y="23460"/>
                  </a:lnTo>
                  <a:lnTo>
                    <a:pt x="1043025" y="0"/>
                  </a:lnTo>
                  <a:lnTo>
                    <a:pt x="1216862" y="23460"/>
                  </a:lnTo>
                </a:path>
              </a:pathLst>
            </a:custGeom>
            <a:ln w="35231" cap="flat">
              <a:solidFill>
                <a:srgbClr val="F26A21">
                  <a:alpha val="100000"/>
                </a:srgbClr>
              </a:solidFill>
              <a:prstDash val="solid"/>
              <a:round/>
            </a:ln>
          </p:spPr>
          <p:txBody>
            <a:bodyPr/>
            <a:lstStyle/>
            <a:p/>
          </p:txBody>
        </p:sp>
        <p:sp>
          <p:nvSpPr>
            <p:cNvPr id="566" name="pl566"/>
            <p:cNvSpPr/>
            <p:nvPr/>
          </p:nvSpPr>
          <p:spPr>
            <a:xfrm>
              <a:off x="4919585"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67" name="tx567"/>
            <p:cNvSpPr/>
            <p:nvPr/>
          </p:nvSpPr>
          <p:spPr>
            <a:xfrm>
              <a:off x="4950299"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68" name="tx568"/>
            <p:cNvSpPr/>
            <p:nvPr/>
          </p:nvSpPr>
          <p:spPr>
            <a:xfrm>
              <a:off x="5124136" y="1254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69" name="tx569"/>
            <p:cNvSpPr/>
            <p:nvPr/>
          </p:nvSpPr>
          <p:spPr>
            <a:xfrm>
              <a:off x="5297974"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0" name="tx570"/>
            <p:cNvSpPr/>
            <p:nvPr/>
          </p:nvSpPr>
          <p:spPr>
            <a:xfrm>
              <a:off x="5471811"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1" name="tx571"/>
            <p:cNvSpPr/>
            <p:nvPr/>
          </p:nvSpPr>
          <p:spPr>
            <a:xfrm>
              <a:off x="5645649"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2" name="tx572"/>
            <p:cNvSpPr/>
            <p:nvPr/>
          </p:nvSpPr>
          <p:spPr>
            <a:xfrm>
              <a:off x="5819486"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3" name="tx573"/>
            <p:cNvSpPr/>
            <p:nvPr/>
          </p:nvSpPr>
          <p:spPr>
            <a:xfrm>
              <a:off x="5963195" y="11920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74" name="tx574"/>
            <p:cNvSpPr/>
            <p:nvPr/>
          </p:nvSpPr>
          <p:spPr>
            <a:xfrm>
              <a:off x="6167162"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75" name="rc575"/>
            <p:cNvSpPr/>
            <p:nvPr/>
          </p:nvSpPr>
          <p:spPr>
            <a:xfrm>
              <a:off x="4919585" y="1744352"/>
              <a:ext cx="1338549" cy="584946"/>
            </a:xfrm>
            <a:prstGeom prst="rect">
              <a:avLst/>
            </a:prstGeom>
            <a:solidFill>
              <a:srgbClr val="EBEBEB">
                <a:alpha val="100000"/>
              </a:srgbClr>
            </a:solidFill>
          </p:spPr>
          <p:txBody>
            <a:bodyPr/>
            <a:lstStyle/>
            <a:p/>
          </p:txBody>
        </p:sp>
        <p:sp>
          <p:nvSpPr>
            <p:cNvPr id="576" name="pl576"/>
            <p:cNvSpPr/>
            <p:nvPr/>
          </p:nvSpPr>
          <p:spPr>
            <a:xfrm>
              <a:off x="4919585"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77" name="pl577"/>
            <p:cNvSpPr/>
            <p:nvPr/>
          </p:nvSpPr>
          <p:spPr>
            <a:xfrm>
              <a:off x="4919585"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78" name="pl578"/>
            <p:cNvSpPr/>
            <p:nvPr/>
          </p:nvSpPr>
          <p:spPr>
            <a:xfrm>
              <a:off x="4919585"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79" name="pl579"/>
            <p:cNvSpPr/>
            <p:nvPr/>
          </p:nvSpPr>
          <p:spPr>
            <a:xfrm>
              <a:off x="4919585"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80" name="pl580"/>
            <p:cNvSpPr/>
            <p:nvPr/>
          </p:nvSpPr>
          <p:spPr>
            <a:xfrm>
              <a:off x="4919585"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81" name="pl581"/>
            <p:cNvSpPr/>
            <p:nvPr/>
          </p:nvSpPr>
          <p:spPr>
            <a:xfrm>
              <a:off x="4919585"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82" name="pl582"/>
            <p:cNvSpPr/>
            <p:nvPr/>
          </p:nvSpPr>
          <p:spPr>
            <a:xfrm>
              <a:off x="49804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51542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53281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55019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56757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584961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60234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619729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4980428"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591" name="pl591"/>
            <p:cNvSpPr/>
            <p:nvPr/>
          </p:nvSpPr>
          <p:spPr>
            <a:xfrm>
              <a:off x="4980428"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40651" cap="flat">
              <a:solidFill>
                <a:srgbClr val="BEBEBE">
                  <a:alpha val="69803"/>
                </a:srgbClr>
              </a:solidFill>
              <a:prstDash val="solid"/>
              <a:round/>
            </a:ln>
          </p:spPr>
          <p:txBody>
            <a:bodyPr/>
            <a:lstStyle/>
            <a:p/>
          </p:txBody>
        </p:sp>
        <p:sp>
          <p:nvSpPr>
            <p:cNvPr id="592" name="pl592"/>
            <p:cNvSpPr/>
            <p:nvPr/>
          </p:nvSpPr>
          <p:spPr>
            <a:xfrm>
              <a:off x="4980428"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35231" cap="flat">
              <a:solidFill>
                <a:srgbClr val="BEBEBE">
                  <a:alpha val="69803"/>
                </a:srgbClr>
              </a:solidFill>
              <a:prstDash val="solid"/>
              <a:round/>
            </a:ln>
          </p:spPr>
          <p:txBody>
            <a:bodyPr/>
            <a:lstStyle/>
            <a:p/>
          </p:txBody>
        </p:sp>
        <p:sp>
          <p:nvSpPr>
            <p:cNvPr id="593" name="pl593"/>
            <p:cNvSpPr/>
            <p:nvPr/>
          </p:nvSpPr>
          <p:spPr>
            <a:xfrm>
              <a:off x="4980428"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594" name="pl594"/>
            <p:cNvSpPr/>
            <p:nvPr/>
          </p:nvSpPr>
          <p:spPr>
            <a:xfrm>
              <a:off x="4980428"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40651" cap="flat">
              <a:solidFill>
                <a:srgbClr val="000000">
                  <a:alpha val="100000"/>
                </a:srgbClr>
              </a:solidFill>
              <a:prstDash val="solid"/>
              <a:round/>
            </a:ln>
          </p:spPr>
          <p:txBody>
            <a:bodyPr/>
            <a:lstStyle/>
            <a:p/>
          </p:txBody>
        </p:sp>
        <p:sp>
          <p:nvSpPr>
            <p:cNvPr id="595" name="pl595"/>
            <p:cNvSpPr/>
            <p:nvPr/>
          </p:nvSpPr>
          <p:spPr>
            <a:xfrm>
              <a:off x="4980428" y="2287069"/>
              <a:ext cx="1216862" cy="15640"/>
            </a:xfrm>
            <a:custGeom>
              <a:avLst/>
              <a:pathLst>
                <a:path w="1216862" h="15640">
                  <a:moveTo>
                    <a:pt x="0" y="7820"/>
                  </a:moveTo>
                  <a:lnTo>
                    <a:pt x="173837" y="7820"/>
                  </a:lnTo>
                  <a:lnTo>
                    <a:pt x="347675" y="0"/>
                  </a:lnTo>
                  <a:lnTo>
                    <a:pt x="521512" y="15640"/>
                  </a:lnTo>
                  <a:lnTo>
                    <a:pt x="695350" y="15640"/>
                  </a:lnTo>
                  <a:lnTo>
                    <a:pt x="869187" y="15640"/>
                  </a:lnTo>
                  <a:lnTo>
                    <a:pt x="1043025" y="15640"/>
                  </a:lnTo>
                  <a:lnTo>
                    <a:pt x="1216862" y="7820"/>
                  </a:lnTo>
                </a:path>
              </a:pathLst>
            </a:custGeom>
            <a:ln w="35231" cap="flat">
              <a:solidFill>
                <a:srgbClr val="F26A21">
                  <a:alpha val="100000"/>
                </a:srgbClr>
              </a:solidFill>
              <a:prstDash val="solid"/>
              <a:round/>
            </a:ln>
          </p:spPr>
          <p:txBody>
            <a:bodyPr/>
            <a:lstStyle/>
            <a:p/>
          </p:txBody>
        </p:sp>
        <p:sp>
          <p:nvSpPr>
            <p:cNvPr id="596" name="pl596"/>
            <p:cNvSpPr/>
            <p:nvPr/>
          </p:nvSpPr>
          <p:spPr>
            <a:xfrm>
              <a:off x="4919585"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97" name="tx597"/>
            <p:cNvSpPr/>
            <p:nvPr/>
          </p:nvSpPr>
          <p:spPr>
            <a:xfrm>
              <a:off x="4950299"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8" name="tx598"/>
            <p:cNvSpPr/>
            <p:nvPr/>
          </p:nvSpPr>
          <p:spPr>
            <a:xfrm>
              <a:off x="5124136"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9" name="tx599"/>
            <p:cNvSpPr/>
            <p:nvPr/>
          </p:nvSpPr>
          <p:spPr>
            <a:xfrm>
              <a:off x="5297974" y="212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0" name="tx600"/>
            <p:cNvSpPr/>
            <p:nvPr/>
          </p:nvSpPr>
          <p:spPr>
            <a:xfrm>
              <a:off x="5471811"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1" name="tx601"/>
            <p:cNvSpPr/>
            <p:nvPr/>
          </p:nvSpPr>
          <p:spPr>
            <a:xfrm>
              <a:off x="5645649"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2" name="tx602"/>
            <p:cNvSpPr/>
            <p:nvPr/>
          </p:nvSpPr>
          <p:spPr>
            <a:xfrm>
              <a:off x="5819486"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3" name="tx603"/>
            <p:cNvSpPr/>
            <p:nvPr/>
          </p:nvSpPr>
          <p:spPr>
            <a:xfrm>
              <a:off x="5993324"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4" name="tx604"/>
            <p:cNvSpPr/>
            <p:nvPr/>
          </p:nvSpPr>
          <p:spPr>
            <a:xfrm>
              <a:off x="6167162" y="213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5" name="rc605"/>
            <p:cNvSpPr/>
            <p:nvPr/>
          </p:nvSpPr>
          <p:spPr>
            <a:xfrm>
              <a:off x="4919585" y="2613739"/>
              <a:ext cx="1338549" cy="584946"/>
            </a:xfrm>
            <a:prstGeom prst="rect">
              <a:avLst/>
            </a:prstGeom>
            <a:solidFill>
              <a:srgbClr val="EBEBEB">
                <a:alpha val="100000"/>
              </a:srgbClr>
            </a:solidFill>
          </p:spPr>
          <p:txBody>
            <a:bodyPr/>
            <a:lstStyle/>
            <a:p/>
          </p:txBody>
        </p:sp>
        <p:sp>
          <p:nvSpPr>
            <p:cNvPr id="606" name="pl606"/>
            <p:cNvSpPr/>
            <p:nvPr/>
          </p:nvSpPr>
          <p:spPr>
            <a:xfrm>
              <a:off x="4919585"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07" name="pl607"/>
            <p:cNvSpPr/>
            <p:nvPr/>
          </p:nvSpPr>
          <p:spPr>
            <a:xfrm>
              <a:off x="4919585"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08" name="pl608"/>
            <p:cNvSpPr/>
            <p:nvPr/>
          </p:nvSpPr>
          <p:spPr>
            <a:xfrm>
              <a:off x="4919585"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09" name="pl609"/>
            <p:cNvSpPr/>
            <p:nvPr/>
          </p:nvSpPr>
          <p:spPr>
            <a:xfrm>
              <a:off x="4919585"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10" name="pl610"/>
            <p:cNvSpPr/>
            <p:nvPr/>
          </p:nvSpPr>
          <p:spPr>
            <a:xfrm>
              <a:off x="4919585"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11" name="pl611"/>
            <p:cNvSpPr/>
            <p:nvPr/>
          </p:nvSpPr>
          <p:spPr>
            <a:xfrm>
              <a:off x="4919585"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12" name="pl612"/>
            <p:cNvSpPr/>
            <p:nvPr/>
          </p:nvSpPr>
          <p:spPr>
            <a:xfrm>
              <a:off x="49804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3" name="pl613"/>
            <p:cNvSpPr/>
            <p:nvPr/>
          </p:nvSpPr>
          <p:spPr>
            <a:xfrm>
              <a:off x="51542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4" name="pl614"/>
            <p:cNvSpPr/>
            <p:nvPr/>
          </p:nvSpPr>
          <p:spPr>
            <a:xfrm>
              <a:off x="53281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5" name="pl615"/>
            <p:cNvSpPr/>
            <p:nvPr/>
          </p:nvSpPr>
          <p:spPr>
            <a:xfrm>
              <a:off x="55019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6" name="pl616"/>
            <p:cNvSpPr/>
            <p:nvPr/>
          </p:nvSpPr>
          <p:spPr>
            <a:xfrm>
              <a:off x="56757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7" name="pl617"/>
            <p:cNvSpPr/>
            <p:nvPr/>
          </p:nvSpPr>
          <p:spPr>
            <a:xfrm>
              <a:off x="584961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8" name="pl618"/>
            <p:cNvSpPr/>
            <p:nvPr/>
          </p:nvSpPr>
          <p:spPr>
            <a:xfrm>
              <a:off x="60234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9" name="pl619"/>
            <p:cNvSpPr/>
            <p:nvPr/>
          </p:nvSpPr>
          <p:spPr>
            <a:xfrm>
              <a:off x="619729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20" name="pl620"/>
            <p:cNvSpPr/>
            <p:nvPr/>
          </p:nvSpPr>
          <p:spPr>
            <a:xfrm>
              <a:off x="4980428"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621" name="pl621"/>
            <p:cNvSpPr/>
            <p:nvPr/>
          </p:nvSpPr>
          <p:spPr>
            <a:xfrm>
              <a:off x="4980428"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40651" cap="flat">
              <a:solidFill>
                <a:srgbClr val="BEBEBE">
                  <a:alpha val="69803"/>
                </a:srgbClr>
              </a:solidFill>
              <a:prstDash val="solid"/>
              <a:round/>
            </a:ln>
          </p:spPr>
          <p:txBody>
            <a:bodyPr/>
            <a:lstStyle/>
            <a:p/>
          </p:txBody>
        </p:sp>
        <p:sp>
          <p:nvSpPr>
            <p:cNvPr id="622" name="pl622"/>
            <p:cNvSpPr/>
            <p:nvPr/>
          </p:nvSpPr>
          <p:spPr>
            <a:xfrm>
              <a:off x="4980428"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35231" cap="flat">
              <a:solidFill>
                <a:srgbClr val="BEBEBE">
                  <a:alpha val="69803"/>
                </a:srgbClr>
              </a:solidFill>
              <a:prstDash val="solid"/>
              <a:round/>
            </a:ln>
          </p:spPr>
          <p:txBody>
            <a:bodyPr/>
            <a:lstStyle/>
            <a:p/>
          </p:txBody>
        </p:sp>
        <p:sp>
          <p:nvSpPr>
            <p:cNvPr id="623" name="pl623"/>
            <p:cNvSpPr/>
            <p:nvPr/>
          </p:nvSpPr>
          <p:spPr>
            <a:xfrm>
              <a:off x="4980428"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624" name="pl624"/>
            <p:cNvSpPr/>
            <p:nvPr/>
          </p:nvSpPr>
          <p:spPr>
            <a:xfrm>
              <a:off x="4980428"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40651" cap="flat">
              <a:solidFill>
                <a:srgbClr val="000000">
                  <a:alpha val="100000"/>
                </a:srgbClr>
              </a:solidFill>
              <a:prstDash val="solid"/>
              <a:round/>
            </a:ln>
          </p:spPr>
          <p:txBody>
            <a:bodyPr/>
            <a:lstStyle/>
            <a:p/>
          </p:txBody>
        </p:sp>
        <p:sp>
          <p:nvSpPr>
            <p:cNvPr id="625" name="pl625"/>
            <p:cNvSpPr/>
            <p:nvPr/>
          </p:nvSpPr>
          <p:spPr>
            <a:xfrm>
              <a:off x="4980428" y="3101716"/>
              <a:ext cx="1216862" cy="70381"/>
            </a:xfrm>
            <a:custGeom>
              <a:avLst/>
              <a:pathLst>
                <a:path w="1216862" h="70381">
                  <a:moveTo>
                    <a:pt x="0" y="62561"/>
                  </a:moveTo>
                  <a:lnTo>
                    <a:pt x="173837" y="70381"/>
                  </a:lnTo>
                  <a:lnTo>
                    <a:pt x="347675" y="0"/>
                  </a:lnTo>
                  <a:lnTo>
                    <a:pt x="521512" y="7820"/>
                  </a:lnTo>
                  <a:lnTo>
                    <a:pt x="695350" y="54740"/>
                  </a:lnTo>
                  <a:lnTo>
                    <a:pt x="869187" y="15640"/>
                  </a:lnTo>
                  <a:lnTo>
                    <a:pt x="1043025" y="70381"/>
                  </a:lnTo>
                  <a:lnTo>
                    <a:pt x="1216862" y="70381"/>
                  </a:lnTo>
                </a:path>
              </a:pathLst>
            </a:custGeom>
            <a:ln w="35231" cap="flat">
              <a:solidFill>
                <a:srgbClr val="F26A21">
                  <a:alpha val="100000"/>
                </a:srgbClr>
              </a:solidFill>
              <a:prstDash val="solid"/>
              <a:round/>
            </a:ln>
          </p:spPr>
          <p:txBody>
            <a:bodyPr/>
            <a:lstStyle/>
            <a:p/>
          </p:txBody>
        </p:sp>
        <p:sp>
          <p:nvSpPr>
            <p:cNvPr id="626" name="pl626"/>
            <p:cNvSpPr/>
            <p:nvPr/>
          </p:nvSpPr>
          <p:spPr>
            <a:xfrm>
              <a:off x="4919585"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27" name="tx627"/>
            <p:cNvSpPr/>
            <p:nvPr/>
          </p:nvSpPr>
          <p:spPr>
            <a:xfrm>
              <a:off x="4950299" y="3001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28" name="tx628"/>
            <p:cNvSpPr/>
            <p:nvPr/>
          </p:nvSpPr>
          <p:spPr>
            <a:xfrm>
              <a:off x="5124136"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29" name="tx629"/>
            <p:cNvSpPr/>
            <p:nvPr/>
          </p:nvSpPr>
          <p:spPr>
            <a:xfrm>
              <a:off x="5297974" y="2938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30" name="tx630"/>
            <p:cNvSpPr/>
            <p:nvPr/>
          </p:nvSpPr>
          <p:spPr>
            <a:xfrm>
              <a:off x="5471811" y="294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31" name="tx631"/>
            <p:cNvSpPr/>
            <p:nvPr/>
          </p:nvSpPr>
          <p:spPr>
            <a:xfrm>
              <a:off x="5645649" y="29934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32" name="tx632"/>
            <p:cNvSpPr/>
            <p:nvPr/>
          </p:nvSpPr>
          <p:spPr>
            <a:xfrm>
              <a:off x="5819486" y="29543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33" name="tx633"/>
            <p:cNvSpPr/>
            <p:nvPr/>
          </p:nvSpPr>
          <p:spPr>
            <a:xfrm>
              <a:off x="5993324"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4" name="tx634"/>
            <p:cNvSpPr/>
            <p:nvPr/>
          </p:nvSpPr>
          <p:spPr>
            <a:xfrm>
              <a:off x="6167162"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5" name="rc635"/>
            <p:cNvSpPr/>
            <p:nvPr/>
          </p:nvSpPr>
          <p:spPr>
            <a:xfrm>
              <a:off x="4919585" y="3483127"/>
              <a:ext cx="1338549" cy="584946"/>
            </a:xfrm>
            <a:prstGeom prst="rect">
              <a:avLst/>
            </a:prstGeom>
            <a:solidFill>
              <a:srgbClr val="EBEBEB">
                <a:alpha val="100000"/>
              </a:srgbClr>
            </a:solidFill>
          </p:spPr>
          <p:txBody>
            <a:bodyPr/>
            <a:lstStyle/>
            <a:p/>
          </p:txBody>
        </p:sp>
        <p:sp>
          <p:nvSpPr>
            <p:cNvPr id="636" name="pl636"/>
            <p:cNvSpPr/>
            <p:nvPr/>
          </p:nvSpPr>
          <p:spPr>
            <a:xfrm>
              <a:off x="4919585"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7" name="pl637"/>
            <p:cNvSpPr/>
            <p:nvPr/>
          </p:nvSpPr>
          <p:spPr>
            <a:xfrm>
              <a:off x="4919585"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8" name="pl638"/>
            <p:cNvSpPr/>
            <p:nvPr/>
          </p:nvSpPr>
          <p:spPr>
            <a:xfrm>
              <a:off x="4919585"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9" name="pl639"/>
            <p:cNvSpPr/>
            <p:nvPr/>
          </p:nvSpPr>
          <p:spPr>
            <a:xfrm>
              <a:off x="4919585"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40" name="pl640"/>
            <p:cNvSpPr/>
            <p:nvPr/>
          </p:nvSpPr>
          <p:spPr>
            <a:xfrm>
              <a:off x="4919585"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41" name="pl641"/>
            <p:cNvSpPr/>
            <p:nvPr/>
          </p:nvSpPr>
          <p:spPr>
            <a:xfrm>
              <a:off x="4919585"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42" name="pl642"/>
            <p:cNvSpPr/>
            <p:nvPr/>
          </p:nvSpPr>
          <p:spPr>
            <a:xfrm>
              <a:off x="49804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3" name="pl643"/>
            <p:cNvSpPr/>
            <p:nvPr/>
          </p:nvSpPr>
          <p:spPr>
            <a:xfrm>
              <a:off x="51542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4" name="pl644"/>
            <p:cNvSpPr/>
            <p:nvPr/>
          </p:nvSpPr>
          <p:spPr>
            <a:xfrm>
              <a:off x="53281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5" name="pl645"/>
            <p:cNvSpPr/>
            <p:nvPr/>
          </p:nvSpPr>
          <p:spPr>
            <a:xfrm>
              <a:off x="55019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6" name="pl646"/>
            <p:cNvSpPr/>
            <p:nvPr/>
          </p:nvSpPr>
          <p:spPr>
            <a:xfrm>
              <a:off x="56757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7" name="pl647"/>
            <p:cNvSpPr/>
            <p:nvPr/>
          </p:nvSpPr>
          <p:spPr>
            <a:xfrm>
              <a:off x="584961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60234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619729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4980428"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651" name="pl651"/>
            <p:cNvSpPr/>
            <p:nvPr/>
          </p:nvSpPr>
          <p:spPr>
            <a:xfrm>
              <a:off x="4980428"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40651" cap="flat">
              <a:solidFill>
                <a:srgbClr val="BEBEBE">
                  <a:alpha val="69803"/>
                </a:srgbClr>
              </a:solidFill>
              <a:prstDash val="solid"/>
              <a:round/>
            </a:ln>
          </p:spPr>
          <p:txBody>
            <a:bodyPr/>
            <a:lstStyle/>
            <a:p/>
          </p:txBody>
        </p:sp>
        <p:sp>
          <p:nvSpPr>
            <p:cNvPr id="652" name="pl652"/>
            <p:cNvSpPr/>
            <p:nvPr/>
          </p:nvSpPr>
          <p:spPr>
            <a:xfrm>
              <a:off x="4980428"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35231" cap="flat">
              <a:solidFill>
                <a:srgbClr val="BEBEBE">
                  <a:alpha val="69803"/>
                </a:srgbClr>
              </a:solidFill>
              <a:prstDash val="solid"/>
              <a:round/>
            </a:ln>
          </p:spPr>
          <p:txBody>
            <a:bodyPr/>
            <a:lstStyle/>
            <a:p/>
          </p:txBody>
        </p:sp>
        <p:sp>
          <p:nvSpPr>
            <p:cNvPr id="653" name="pl653"/>
            <p:cNvSpPr/>
            <p:nvPr/>
          </p:nvSpPr>
          <p:spPr>
            <a:xfrm>
              <a:off x="4980428"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654" name="pl654"/>
            <p:cNvSpPr/>
            <p:nvPr/>
          </p:nvSpPr>
          <p:spPr>
            <a:xfrm>
              <a:off x="4980428"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40651" cap="flat">
              <a:solidFill>
                <a:srgbClr val="000000">
                  <a:alpha val="100000"/>
                </a:srgbClr>
              </a:solidFill>
              <a:prstDash val="solid"/>
              <a:round/>
            </a:ln>
          </p:spPr>
          <p:txBody>
            <a:bodyPr/>
            <a:lstStyle/>
            <a:p/>
          </p:txBody>
        </p:sp>
        <p:sp>
          <p:nvSpPr>
            <p:cNvPr id="655" name="pl655"/>
            <p:cNvSpPr/>
            <p:nvPr/>
          </p:nvSpPr>
          <p:spPr>
            <a:xfrm>
              <a:off x="4980428" y="3955464"/>
              <a:ext cx="1216862" cy="86021"/>
            </a:xfrm>
            <a:custGeom>
              <a:avLst/>
              <a:pathLst>
                <a:path w="1216862" h="86021">
                  <a:moveTo>
                    <a:pt x="0" y="70381"/>
                  </a:moveTo>
                  <a:lnTo>
                    <a:pt x="173837" y="70381"/>
                  </a:lnTo>
                  <a:lnTo>
                    <a:pt x="347675" y="39100"/>
                  </a:lnTo>
                  <a:lnTo>
                    <a:pt x="521512" y="39100"/>
                  </a:lnTo>
                  <a:lnTo>
                    <a:pt x="695350" y="0"/>
                  </a:lnTo>
                  <a:lnTo>
                    <a:pt x="869187" y="54740"/>
                  </a:lnTo>
                  <a:lnTo>
                    <a:pt x="1043025" y="39100"/>
                  </a:lnTo>
                  <a:lnTo>
                    <a:pt x="1216862" y="86021"/>
                  </a:lnTo>
                </a:path>
              </a:pathLst>
            </a:custGeom>
            <a:ln w="35231" cap="flat">
              <a:solidFill>
                <a:srgbClr val="F26A21">
                  <a:alpha val="100000"/>
                </a:srgbClr>
              </a:solidFill>
              <a:prstDash val="solid"/>
              <a:round/>
            </a:ln>
          </p:spPr>
          <p:txBody>
            <a:bodyPr/>
            <a:lstStyle/>
            <a:p/>
          </p:txBody>
        </p:sp>
        <p:sp>
          <p:nvSpPr>
            <p:cNvPr id="656" name="pl656"/>
            <p:cNvSpPr/>
            <p:nvPr/>
          </p:nvSpPr>
          <p:spPr>
            <a:xfrm>
              <a:off x="4919585"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57" name="tx657"/>
            <p:cNvSpPr/>
            <p:nvPr/>
          </p:nvSpPr>
          <p:spPr>
            <a:xfrm>
              <a:off x="4950299"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8" name="tx658"/>
            <p:cNvSpPr/>
            <p:nvPr/>
          </p:nvSpPr>
          <p:spPr>
            <a:xfrm>
              <a:off x="5124136" y="38628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9" name="tx659"/>
            <p:cNvSpPr/>
            <p:nvPr/>
          </p:nvSpPr>
          <p:spPr>
            <a:xfrm>
              <a:off x="5297974" y="3831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60" name="tx660"/>
            <p:cNvSpPr/>
            <p:nvPr/>
          </p:nvSpPr>
          <p:spPr>
            <a:xfrm>
              <a:off x="5471811" y="3831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61" name="tx661"/>
            <p:cNvSpPr/>
            <p:nvPr/>
          </p:nvSpPr>
          <p:spPr>
            <a:xfrm>
              <a:off x="5619543" y="3792435"/>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62" name="tx662"/>
            <p:cNvSpPr/>
            <p:nvPr/>
          </p:nvSpPr>
          <p:spPr>
            <a:xfrm>
              <a:off x="5819486" y="38471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63" name="tx663"/>
            <p:cNvSpPr/>
            <p:nvPr/>
          </p:nvSpPr>
          <p:spPr>
            <a:xfrm>
              <a:off x="5993324" y="38315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64" name="tx664"/>
            <p:cNvSpPr/>
            <p:nvPr/>
          </p:nvSpPr>
          <p:spPr>
            <a:xfrm>
              <a:off x="6167162"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5" name="rc665"/>
            <p:cNvSpPr/>
            <p:nvPr/>
          </p:nvSpPr>
          <p:spPr>
            <a:xfrm>
              <a:off x="4919585" y="4352515"/>
              <a:ext cx="1338549" cy="584946"/>
            </a:xfrm>
            <a:prstGeom prst="rect">
              <a:avLst/>
            </a:prstGeom>
            <a:solidFill>
              <a:srgbClr val="EBEBEB">
                <a:alpha val="100000"/>
              </a:srgbClr>
            </a:solidFill>
          </p:spPr>
          <p:txBody>
            <a:bodyPr/>
            <a:lstStyle/>
            <a:p/>
          </p:txBody>
        </p:sp>
        <p:sp>
          <p:nvSpPr>
            <p:cNvPr id="666" name="pl666"/>
            <p:cNvSpPr/>
            <p:nvPr/>
          </p:nvSpPr>
          <p:spPr>
            <a:xfrm>
              <a:off x="4919585"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7" name="pl667"/>
            <p:cNvSpPr/>
            <p:nvPr/>
          </p:nvSpPr>
          <p:spPr>
            <a:xfrm>
              <a:off x="4919585"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8" name="pl668"/>
            <p:cNvSpPr/>
            <p:nvPr/>
          </p:nvSpPr>
          <p:spPr>
            <a:xfrm>
              <a:off x="4919585"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9" name="pl669"/>
            <p:cNvSpPr/>
            <p:nvPr/>
          </p:nvSpPr>
          <p:spPr>
            <a:xfrm>
              <a:off x="4919585"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70" name="pl670"/>
            <p:cNvSpPr/>
            <p:nvPr/>
          </p:nvSpPr>
          <p:spPr>
            <a:xfrm>
              <a:off x="4919585"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71" name="pl671"/>
            <p:cNvSpPr/>
            <p:nvPr/>
          </p:nvSpPr>
          <p:spPr>
            <a:xfrm>
              <a:off x="4919585"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72" name="pl672"/>
            <p:cNvSpPr/>
            <p:nvPr/>
          </p:nvSpPr>
          <p:spPr>
            <a:xfrm>
              <a:off x="49804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3" name="pl673"/>
            <p:cNvSpPr/>
            <p:nvPr/>
          </p:nvSpPr>
          <p:spPr>
            <a:xfrm>
              <a:off x="51542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4" name="pl674"/>
            <p:cNvSpPr/>
            <p:nvPr/>
          </p:nvSpPr>
          <p:spPr>
            <a:xfrm>
              <a:off x="53281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5" name="pl675"/>
            <p:cNvSpPr/>
            <p:nvPr/>
          </p:nvSpPr>
          <p:spPr>
            <a:xfrm>
              <a:off x="55019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6" name="pl676"/>
            <p:cNvSpPr/>
            <p:nvPr/>
          </p:nvSpPr>
          <p:spPr>
            <a:xfrm>
              <a:off x="56757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7" name="pl677"/>
            <p:cNvSpPr/>
            <p:nvPr/>
          </p:nvSpPr>
          <p:spPr>
            <a:xfrm>
              <a:off x="584961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8" name="pl678"/>
            <p:cNvSpPr/>
            <p:nvPr/>
          </p:nvSpPr>
          <p:spPr>
            <a:xfrm>
              <a:off x="60234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9" name="pl679"/>
            <p:cNvSpPr/>
            <p:nvPr/>
          </p:nvSpPr>
          <p:spPr>
            <a:xfrm>
              <a:off x="619729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80" name="pl680"/>
            <p:cNvSpPr/>
            <p:nvPr/>
          </p:nvSpPr>
          <p:spPr>
            <a:xfrm>
              <a:off x="4980428"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681" name="pl681"/>
            <p:cNvSpPr/>
            <p:nvPr/>
          </p:nvSpPr>
          <p:spPr>
            <a:xfrm>
              <a:off x="4980428"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40651" cap="flat">
              <a:solidFill>
                <a:srgbClr val="BEBEBE">
                  <a:alpha val="69803"/>
                </a:srgbClr>
              </a:solidFill>
              <a:prstDash val="solid"/>
              <a:round/>
            </a:ln>
          </p:spPr>
          <p:txBody>
            <a:bodyPr/>
            <a:lstStyle/>
            <a:p/>
          </p:txBody>
        </p:sp>
        <p:sp>
          <p:nvSpPr>
            <p:cNvPr id="682" name="pl682"/>
            <p:cNvSpPr/>
            <p:nvPr/>
          </p:nvSpPr>
          <p:spPr>
            <a:xfrm>
              <a:off x="4980428"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35231" cap="flat">
              <a:solidFill>
                <a:srgbClr val="BEBEBE">
                  <a:alpha val="69803"/>
                </a:srgbClr>
              </a:solidFill>
              <a:prstDash val="solid"/>
              <a:round/>
            </a:ln>
          </p:spPr>
          <p:txBody>
            <a:bodyPr/>
            <a:lstStyle/>
            <a:p/>
          </p:txBody>
        </p:sp>
        <p:sp>
          <p:nvSpPr>
            <p:cNvPr id="683" name="pl683"/>
            <p:cNvSpPr/>
            <p:nvPr/>
          </p:nvSpPr>
          <p:spPr>
            <a:xfrm>
              <a:off x="4980428"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684" name="pl684"/>
            <p:cNvSpPr/>
            <p:nvPr/>
          </p:nvSpPr>
          <p:spPr>
            <a:xfrm>
              <a:off x="4980428"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40651" cap="flat">
              <a:solidFill>
                <a:srgbClr val="000000">
                  <a:alpha val="100000"/>
                </a:srgbClr>
              </a:solidFill>
              <a:prstDash val="solid"/>
              <a:round/>
            </a:ln>
          </p:spPr>
          <p:txBody>
            <a:bodyPr/>
            <a:lstStyle/>
            <a:p/>
          </p:txBody>
        </p:sp>
        <p:sp>
          <p:nvSpPr>
            <p:cNvPr id="685" name="pl685"/>
            <p:cNvSpPr/>
            <p:nvPr/>
          </p:nvSpPr>
          <p:spPr>
            <a:xfrm>
              <a:off x="4980428" y="4731010"/>
              <a:ext cx="1216862" cy="179863"/>
            </a:xfrm>
            <a:custGeom>
              <a:avLst/>
              <a:pathLst>
                <a:path w="1216862" h="179863">
                  <a:moveTo>
                    <a:pt x="0" y="148582"/>
                  </a:moveTo>
                  <a:lnTo>
                    <a:pt x="173837" y="125122"/>
                  </a:lnTo>
                  <a:lnTo>
                    <a:pt x="347675" y="148582"/>
                  </a:lnTo>
                  <a:lnTo>
                    <a:pt x="521512" y="101661"/>
                  </a:lnTo>
                  <a:lnTo>
                    <a:pt x="695350" y="86021"/>
                  </a:lnTo>
                  <a:lnTo>
                    <a:pt x="869187" y="0"/>
                  </a:lnTo>
                  <a:lnTo>
                    <a:pt x="1043025" y="179863"/>
                  </a:lnTo>
                  <a:lnTo>
                    <a:pt x="1216862" y="125122"/>
                  </a:lnTo>
                </a:path>
              </a:pathLst>
            </a:custGeom>
            <a:ln w="35231" cap="flat">
              <a:solidFill>
                <a:srgbClr val="F26A21">
                  <a:alpha val="100000"/>
                </a:srgbClr>
              </a:solidFill>
              <a:prstDash val="solid"/>
              <a:round/>
            </a:ln>
          </p:spPr>
          <p:txBody>
            <a:bodyPr/>
            <a:lstStyle/>
            <a:p/>
          </p:txBody>
        </p:sp>
        <p:sp>
          <p:nvSpPr>
            <p:cNvPr id="686" name="pl686"/>
            <p:cNvSpPr/>
            <p:nvPr/>
          </p:nvSpPr>
          <p:spPr>
            <a:xfrm>
              <a:off x="4919585"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87" name="tx687"/>
            <p:cNvSpPr/>
            <p:nvPr/>
          </p:nvSpPr>
          <p:spPr>
            <a:xfrm>
              <a:off x="4950299" y="47165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88" name="tx688"/>
            <p:cNvSpPr/>
            <p:nvPr/>
          </p:nvSpPr>
          <p:spPr>
            <a:xfrm>
              <a:off x="5124136" y="4693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89" name="tx689"/>
            <p:cNvSpPr/>
            <p:nvPr/>
          </p:nvSpPr>
          <p:spPr>
            <a:xfrm>
              <a:off x="5297974" y="47165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0" name="tx690"/>
            <p:cNvSpPr/>
            <p:nvPr/>
          </p:nvSpPr>
          <p:spPr>
            <a:xfrm>
              <a:off x="5441682" y="4669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91" name="tx691"/>
            <p:cNvSpPr/>
            <p:nvPr/>
          </p:nvSpPr>
          <p:spPr>
            <a:xfrm>
              <a:off x="5615519" y="4654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92" name="tx692"/>
            <p:cNvSpPr/>
            <p:nvPr/>
          </p:nvSpPr>
          <p:spPr>
            <a:xfrm>
              <a:off x="5789357" y="4567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693" name="tx693"/>
            <p:cNvSpPr/>
            <p:nvPr/>
          </p:nvSpPr>
          <p:spPr>
            <a:xfrm>
              <a:off x="5993324"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94" name="tx694"/>
            <p:cNvSpPr/>
            <p:nvPr/>
          </p:nvSpPr>
          <p:spPr>
            <a:xfrm>
              <a:off x="6167162" y="4693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95" name="rc695"/>
            <p:cNvSpPr/>
            <p:nvPr/>
          </p:nvSpPr>
          <p:spPr>
            <a:xfrm>
              <a:off x="6327723" y="874964"/>
              <a:ext cx="1338549" cy="584946"/>
            </a:xfrm>
            <a:prstGeom prst="rect">
              <a:avLst/>
            </a:prstGeom>
            <a:solidFill>
              <a:srgbClr val="EBEBEB">
                <a:alpha val="100000"/>
              </a:srgbClr>
            </a:solidFill>
          </p:spPr>
          <p:txBody>
            <a:bodyPr/>
            <a:lstStyle/>
            <a:p/>
          </p:txBody>
        </p:sp>
        <p:sp>
          <p:nvSpPr>
            <p:cNvPr id="696" name="pl696"/>
            <p:cNvSpPr/>
            <p:nvPr/>
          </p:nvSpPr>
          <p:spPr>
            <a:xfrm>
              <a:off x="6327723"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7" name="pl697"/>
            <p:cNvSpPr/>
            <p:nvPr/>
          </p:nvSpPr>
          <p:spPr>
            <a:xfrm>
              <a:off x="6327723"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8" name="pl698"/>
            <p:cNvSpPr/>
            <p:nvPr/>
          </p:nvSpPr>
          <p:spPr>
            <a:xfrm>
              <a:off x="6327723"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9" name="pl699"/>
            <p:cNvSpPr/>
            <p:nvPr/>
          </p:nvSpPr>
          <p:spPr>
            <a:xfrm>
              <a:off x="6327723"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0" name="pl700"/>
            <p:cNvSpPr/>
            <p:nvPr/>
          </p:nvSpPr>
          <p:spPr>
            <a:xfrm>
              <a:off x="6327723"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1" name="pl701"/>
            <p:cNvSpPr/>
            <p:nvPr/>
          </p:nvSpPr>
          <p:spPr>
            <a:xfrm>
              <a:off x="6327723"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02" name="pl702"/>
            <p:cNvSpPr/>
            <p:nvPr/>
          </p:nvSpPr>
          <p:spPr>
            <a:xfrm>
              <a:off x="63885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65624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4" name="pl704"/>
            <p:cNvSpPr/>
            <p:nvPr/>
          </p:nvSpPr>
          <p:spPr>
            <a:xfrm>
              <a:off x="67362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5" name="pl705"/>
            <p:cNvSpPr/>
            <p:nvPr/>
          </p:nvSpPr>
          <p:spPr>
            <a:xfrm>
              <a:off x="691007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6" name="pl706"/>
            <p:cNvSpPr/>
            <p:nvPr/>
          </p:nvSpPr>
          <p:spPr>
            <a:xfrm>
              <a:off x="70839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7" name="pl707"/>
            <p:cNvSpPr/>
            <p:nvPr/>
          </p:nvSpPr>
          <p:spPr>
            <a:xfrm>
              <a:off x="725775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74315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760542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6388566"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711" name="pl711"/>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40651" cap="flat">
              <a:solidFill>
                <a:srgbClr val="BEBEBE">
                  <a:alpha val="69803"/>
                </a:srgbClr>
              </a:solidFill>
              <a:prstDash val="solid"/>
              <a:round/>
            </a:ln>
          </p:spPr>
          <p:txBody>
            <a:bodyPr/>
            <a:lstStyle/>
            <a:p/>
          </p:txBody>
        </p:sp>
        <p:sp>
          <p:nvSpPr>
            <p:cNvPr id="712" name="pl712"/>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35231" cap="flat">
              <a:solidFill>
                <a:srgbClr val="BEBEBE">
                  <a:alpha val="69803"/>
                </a:srgbClr>
              </a:solidFill>
              <a:prstDash val="solid"/>
              <a:round/>
            </a:ln>
          </p:spPr>
          <p:txBody>
            <a:bodyPr/>
            <a:lstStyle/>
            <a:p/>
          </p:txBody>
        </p:sp>
        <p:sp>
          <p:nvSpPr>
            <p:cNvPr id="713" name="pl713"/>
            <p:cNvSpPr/>
            <p:nvPr/>
          </p:nvSpPr>
          <p:spPr>
            <a:xfrm>
              <a:off x="6388566"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714" name="pl714"/>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40651" cap="flat">
              <a:solidFill>
                <a:srgbClr val="000000">
                  <a:alpha val="100000"/>
                </a:srgbClr>
              </a:solidFill>
              <a:prstDash val="solid"/>
              <a:round/>
            </a:ln>
          </p:spPr>
          <p:txBody>
            <a:bodyPr/>
            <a:lstStyle/>
            <a:p/>
          </p:txBody>
        </p:sp>
        <p:sp>
          <p:nvSpPr>
            <p:cNvPr id="715" name="pl715"/>
            <p:cNvSpPr/>
            <p:nvPr/>
          </p:nvSpPr>
          <p:spPr>
            <a:xfrm>
              <a:off x="6388566" y="1370760"/>
              <a:ext cx="1216862" cy="62561"/>
            </a:xfrm>
            <a:custGeom>
              <a:avLst/>
              <a:pathLst>
                <a:path w="1216862" h="62561">
                  <a:moveTo>
                    <a:pt x="0" y="54740"/>
                  </a:moveTo>
                  <a:lnTo>
                    <a:pt x="173837" y="54740"/>
                  </a:lnTo>
                  <a:lnTo>
                    <a:pt x="347675" y="62561"/>
                  </a:lnTo>
                  <a:lnTo>
                    <a:pt x="521512" y="62561"/>
                  </a:lnTo>
                  <a:lnTo>
                    <a:pt x="695350" y="0"/>
                  </a:lnTo>
                  <a:lnTo>
                    <a:pt x="869187" y="62561"/>
                  </a:lnTo>
                  <a:lnTo>
                    <a:pt x="1043025" y="54740"/>
                  </a:lnTo>
                  <a:lnTo>
                    <a:pt x="1216862" y="7820"/>
                  </a:lnTo>
                </a:path>
              </a:pathLst>
            </a:custGeom>
            <a:ln w="35231" cap="flat">
              <a:solidFill>
                <a:srgbClr val="F26A21">
                  <a:alpha val="100000"/>
                </a:srgbClr>
              </a:solidFill>
              <a:prstDash val="solid"/>
              <a:round/>
            </a:ln>
          </p:spPr>
          <p:txBody>
            <a:bodyPr/>
            <a:lstStyle/>
            <a:p/>
          </p:txBody>
        </p:sp>
        <p:sp>
          <p:nvSpPr>
            <p:cNvPr id="716" name="pl716"/>
            <p:cNvSpPr/>
            <p:nvPr/>
          </p:nvSpPr>
          <p:spPr>
            <a:xfrm>
              <a:off x="6327723"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17" name="tx717"/>
            <p:cNvSpPr/>
            <p:nvPr/>
          </p:nvSpPr>
          <p:spPr>
            <a:xfrm>
              <a:off x="6358437"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8" name="tx718"/>
            <p:cNvSpPr/>
            <p:nvPr/>
          </p:nvSpPr>
          <p:spPr>
            <a:xfrm>
              <a:off x="6532274"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9" name="tx719"/>
            <p:cNvSpPr/>
            <p:nvPr/>
          </p:nvSpPr>
          <p:spPr>
            <a:xfrm>
              <a:off x="6706112"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0" name="tx720"/>
            <p:cNvSpPr/>
            <p:nvPr/>
          </p:nvSpPr>
          <p:spPr>
            <a:xfrm>
              <a:off x="6879950"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1" name="tx721"/>
            <p:cNvSpPr/>
            <p:nvPr/>
          </p:nvSpPr>
          <p:spPr>
            <a:xfrm>
              <a:off x="7053787"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22" name="tx722"/>
            <p:cNvSpPr/>
            <p:nvPr/>
          </p:nvSpPr>
          <p:spPr>
            <a:xfrm>
              <a:off x="7227625" y="12702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3" name="tx723"/>
            <p:cNvSpPr/>
            <p:nvPr/>
          </p:nvSpPr>
          <p:spPr>
            <a:xfrm>
              <a:off x="7401462" y="12624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24" name="tx724"/>
            <p:cNvSpPr/>
            <p:nvPr/>
          </p:nvSpPr>
          <p:spPr>
            <a:xfrm>
              <a:off x="7575300"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25" name="rc725"/>
            <p:cNvSpPr/>
            <p:nvPr/>
          </p:nvSpPr>
          <p:spPr>
            <a:xfrm>
              <a:off x="6327723" y="1744352"/>
              <a:ext cx="1338549" cy="584946"/>
            </a:xfrm>
            <a:prstGeom prst="rect">
              <a:avLst/>
            </a:prstGeom>
            <a:solidFill>
              <a:srgbClr val="EBEBEB">
                <a:alpha val="100000"/>
              </a:srgbClr>
            </a:solidFill>
          </p:spPr>
          <p:txBody>
            <a:bodyPr/>
            <a:lstStyle/>
            <a:p/>
          </p:txBody>
        </p:sp>
        <p:sp>
          <p:nvSpPr>
            <p:cNvPr id="726" name="pl726"/>
            <p:cNvSpPr/>
            <p:nvPr/>
          </p:nvSpPr>
          <p:spPr>
            <a:xfrm>
              <a:off x="6327723"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7" name="pl727"/>
            <p:cNvSpPr/>
            <p:nvPr/>
          </p:nvSpPr>
          <p:spPr>
            <a:xfrm>
              <a:off x="6327723"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8" name="pl728"/>
            <p:cNvSpPr/>
            <p:nvPr/>
          </p:nvSpPr>
          <p:spPr>
            <a:xfrm>
              <a:off x="6327723"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9" name="pl729"/>
            <p:cNvSpPr/>
            <p:nvPr/>
          </p:nvSpPr>
          <p:spPr>
            <a:xfrm>
              <a:off x="6327723"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0" name="pl730"/>
            <p:cNvSpPr/>
            <p:nvPr/>
          </p:nvSpPr>
          <p:spPr>
            <a:xfrm>
              <a:off x="6327723"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1" name="pl731"/>
            <p:cNvSpPr/>
            <p:nvPr/>
          </p:nvSpPr>
          <p:spPr>
            <a:xfrm>
              <a:off x="6327723"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2" name="pl732"/>
            <p:cNvSpPr/>
            <p:nvPr/>
          </p:nvSpPr>
          <p:spPr>
            <a:xfrm>
              <a:off x="63885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65624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67362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5" name="pl735"/>
            <p:cNvSpPr/>
            <p:nvPr/>
          </p:nvSpPr>
          <p:spPr>
            <a:xfrm>
              <a:off x="691007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6" name="pl736"/>
            <p:cNvSpPr/>
            <p:nvPr/>
          </p:nvSpPr>
          <p:spPr>
            <a:xfrm>
              <a:off x="70839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725775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74315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760542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6388566"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741" name="pl741"/>
            <p:cNvSpPr/>
            <p:nvPr/>
          </p:nvSpPr>
          <p:spPr>
            <a:xfrm>
              <a:off x="6388566"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BEBEBE">
                  <a:alpha val="69803"/>
                </a:srgbClr>
              </a:solidFill>
              <a:prstDash val="solid"/>
              <a:round/>
            </a:ln>
          </p:spPr>
          <p:txBody>
            <a:bodyPr/>
            <a:lstStyle/>
            <a:p/>
          </p:txBody>
        </p:sp>
        <p:sp>
          <p:nvSpPr>
            <p:cNvPr id="742" name="pl742"/>
            <p:cNvSpPr/>
            <p:nvPr/>
          </p:nvSpPr>
          <p:spPr>
            <a:xfrm>
              <a:off x="6388566"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BEBEBE">
                  <a:alpha val="69803"/>
                </a:srgbClr>
              </a:solidFill>
              <a:prstDash val="solid"/>
              <a:round/>
            </a:ln>
          </p:spPr>
          <p:txBody>
            <a:bodyPr/>
            <a:lstStyle/>
            <a:p/>
          </p:txBody>
        </p:sp>
        <p:sp>
          <p:nvSpPr>
            <p:cNvPr id="743" name="pl743"/>
            <p:cNvSpPr/>
            <p:nvPr/>
          </p:nvSpPr>
          <p:spPr>
            <a:xfrm>
              <a:off x="6388566"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744" name="pl744"/>
            <p:cNvSpPr/>
            <p:nvPr/>
          </p:nvSpPr>
          <p:spPr>
            <a:xfrm>
              <a:off x="6388566"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000000">
                  <a:alpha val="100000"/>
                </a:srgbClr>
              </a:solidFill>
              <a:prstDash val="solid"/>
              <a:round/>
            </a:ln>
          </p:spPr>
          <p:txBody>
            <a:bodyPr/>
            <a:lstStyle/>
            <a:p/>
          </p:txBody>
        </p:sp>
        <p:sp>
          <p:nvSpPr>
            <p:cNvPr id="745" name="pl745"/>
            <p:cNvSpPr/>
            <p:nvPr/>
          </p:nvSpPr>
          <p:spPr>
            <a:xfrm>
              <a:off x="6388566" y="2302709"/>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F26A21">
                  <a:alpha val="100000"/>
                </a:srgbClr>
              </a:solidFill>
              <a:prstDash val="solid"/>
              <a:round/>
            </a:ln>
          </p:spPr>
          <p:txBody>
            <a:bodyPr/>
            <a:lstStyle/>
            <a:p/>
          </p:txBody>
        </p:sp>
        <p:sp>
          <p:nvSpPr>
            <p:cNvPr id="746" name="pl746"/>
            <p:cNvSpPr/>
            <p:nvPr/>
          </p:nvSpPr>
          <p:spPr>
            <a:xfrm>
              <a:off x="6327723"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47" name="tx747"/>
            <p:cNvSpPr/>
            <p:nvPr/>
          </p:nvSpPr>
          <p:spPr>
            <a:xfrm>
              <a:off x="6358437"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8" name="tx748"/>
            <p:cNvSpPr/>
            <p:nvPr/>
          </p:nvSpPr>
          <p:spPr>
            <a:xfrm>
              <a:off x="6532274"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9" name="tx749"/>
            <p:cNvSpPr/>
            <p:nvPr/>
          </p:nvSpPr>
          <p:spPr>
            <a:xfrm>
              <a:off x="6706112"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0" name="tx750"/>
            <p:cNvSpPr/>
            <p:nvPr/>
          </p:nvSpPr>
          <p:spPr>
            <a:xfrm>
              <a:off x="687995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1" name="tx751"/>
            <p:cNvSpPr/>
            <p:nvPr/>
          </p:nvSpPr>
          <p:spPr>
            <a:xfrm>
              <a:off x="7053787"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2" name="tx752"/>
            <p:cNvSpPr/>
            <p:nvPr/>
          </p:nvSpPr>
          <p:spPr>
            <a:xfrm>
              <a:off x="7227625"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3" name="tx753"/>
            <p:cNvSpPr/>
            <p:nvPr/>
          </p:nvSpPr>
          <p:spPr>
            <a:xfrm>
              <a:off x="7401462"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4" name="tx754"/>
            <p:cNvSpPr/>
            <p:nvPr/>
          </p:nvSpPr>
          <p:spPr>
            <a:xfrm>
              <a:off x="7575300"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5" name="rc755"/>
            <p:cNvSpPr/>
            <p:nvPr/>
          </p:nvSpPr>
          <p:spPr>
            <a:xfrm>
              <a:off x="6327723" y="2613739"/>
              <a:ext cx="1338549" cy="584946"/>
            </a:xfrm>
            <a:prstGeom prst="rect">
              <a:avLst/>
            </a:prstGeom>
            <a:solidFill>
              <a:srgbClr val="EBEBEB">
                <a:alpha val="100000"/>
              </a:srgbClr>
            </a:solidFill>
          </p:spPr>
          <p:txBody>
            <a:bodyPr/>
            <a:lstStyle/>
            <a:p/>
          </p:txBody>
        </p:sp>
        <p:sp>
          <p:nvSpPr>
            <p:cNvPr id="756" name="pl756"/>
            <p:cNvSpPr/>
            <p:nvPr/>
          </p:nvSpPr>
          <p:spPr>
            <a:xfrm>
              <a:off x="6327723"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7" name="pl757"/>
            <p:cNvSpPr/>
            <p:nvPr/>
          </p:nvSpPr>
          <p:spPr>
            <a:xfrm>
              <a:off x="6327723"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8" name="pl758"/>
            <p:cNvSpPr/>
            <p:nvPr/>
          </p:nvSpPr>
          <p:spPr>
            <a:xfrm>
              <a:off x="6327723"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9" name="pl759"/>
            <p:cNvSpPr/>
            <p:nvPr/>
          </p:nvSpPr>
          <p:spPr>
            <a:xfrm>
              <a:off x="6327723"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60" name="pl760"/>
            <p:cNvSpPr/>
            <p:nvPr/>
          </p:nvSpPr>
          <p:spPr>
            <a:xfrm>
              <a:off x="6327723"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61" name="pl761"/>
            <p:cNvSpPr/>
            <p:nvPr/>
          </p:nvSpPr>
          <p:spPr>
            <a:xfrm>
              <a:off x="6327723"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62" name="pl762"/>
            <p:cNvSpPr/>
            <p:nvPr/>
          </p:nvSpPr>
          <p:spPr>
            <a:xfrm>
              <a:off x="63885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65624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67362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691007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6" name="pl766"/>
            <p:cNvSpPr/>
            <p:nvPr/>
          </p:nvSpPr>
          <p:spPr>
            <a:xfrm>
              <a:off x="70839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725775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74315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760542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6388566"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771" name="pl771"/>
            <p:cNvSpPr/>
            <p:nvPr/>
          </p:nvSpPr>
          <p:spPr>
            <a:xfrm>
              <a:off x="6388566"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40651" cap="flat">
              <a:solidFill>
                <a:srgbClr val="BEBEBE">
                  <a:alpha val="69803"/>
                </a:srgbClr>
              </a:solidFill>
              <a:prstDash val="solid"/>
              <a:round/>
            </a:ln>
          </p:spPr>
          <p:txBody>
            <a:bodyPr/>
            <a:lstStyle/>
            <a:p/>
          </p:txBody>
        </p:sp>
        <p:sp>
          <p:nvSpPr>
            <p:cNvPr id="772" name="pl772"/>
            <p:cNvSpPr/>
            <p:nvPr/>
          </p:nvSpPr>
          <p:spPr>
            <a:xfrm>
              <a:off x="6388566"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35231" cap="flat">
              <a:solidFill>
                <a:srgbClr val="BEBEBE">
                  <a:alpha val="69803"/>
                </a:srgbClr>
              </a:solidFill>
              <a:prstDash val="solid"/>
              <a:round/>
            </a:ln>
          </p:spPr>
          <p:txBody>
            <a:bodyPr/>
            <a:lstStyle/>
            <a:p/>
          </p:txBody>
        </p:sp>
        <p:sp>
          <p:nvSpPr>
            <p:cNvPr id="773" name="pl773"/>
            <p:cNvSpPr/>
            <p:nvPr/>
          </p:nvSpPr>
          <p:spPr>
            <a:xfrm>
              <a:off x="6388566"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774" name="pl774"/>
            <p:cNvSpPr/>
            <p:nvPr/>
          </p:nvSpPr>
          <p:spPr>
            <a:xfrm>
              <a:off x="6388566"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40651" cap="flat">
              <a:solidFill>
                <a:srgbClr val="000000">
                  <a:alpha val="100000"/>
                </a:srgbClr>
              </a:solidFill>
              <a:prstDash val="solid"/>
              <a:round/>
            </a:ln>
          </p:spPr>
          <p:txBody>
            <a:bodyPr/>
            <a:lstStyle/>
            <a:p/>
          </p:txBody>
        </p:sp>
        <p:sp>
          <p:nvSpPr>
            <p:cNvPr id="775" name="pl775"/>
            <p:cNvSpPr/>
            <p:nvPr/>
          </p:nvSpPr>
          <p:spPr>
            <a:xfrm>
              <a:off x="6388566" y="3062615"/>
              <a:ext cx="1216862" cy="62561"/>
            </a:xfrm>
            <a:custGeom>
              <a:avLst/>
              <a:pathLst>
                <a:path w="1216862" h="62561">
                  <a:moveTo>
                    <a:pt x="0" y="31280"/>
                  </a:moveTo>
                  <a:lnTo>
                    <a:pt x="173837" y="46920"/>
                  </a:lnTo>
                  <a:lnTo>
                    <a:pt x="347675" y="39100"/>
                  </a:lnTo>
                  <a:lnTo>
                    <a:pt x="521512" y="15640"/>
                  </a:lnTo>
                  <a:lnTo>
                    <a:pt x="695350" y="0"/>
                  </a:lnTo>
                  <a:lnTo>
                    <a:pt x="869187" y="23460"/>
                  </a:lnTo>
                  <a:lnTo>
                    <a:pt x="1043025" y="62561"/>
                  </a:lnTo>
                  <a:lnTo>
                    <a:pt x="1216862" y="31280"/>
                  </a:lnTo>
                </a:path>
              </a:pathLst>
            </a:custGeom>
            <a:ln w="35231" cap="flat">
              <a:solidFill>
                <a:srgbClr val="F26A21">
                  <a:alpha val="100000"/>
                </a:srgbClr>
              </a:solidFill>
              <a:prstDash val="solid"/>
              <a:round/>
            </a:ln>
          </p:spPr>
          <p:txBody>
            <a:bodyPr/>
            <a:lstStyle/>
            <a:p/>
          </p:txBody>
        </p:sp>
        <p:sp>
          <p:nvSpPr>
            <p:cNvPr id="776" name="pl776"/>
            <p:cNvSpPr/>
            <p:nvPr/>
          </p:nvSpPr>
          <p:spPr>
            <a:xfrm>
              <a:off x="6327723"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77" name="tx777"/>
            <p:cNvSpPr/>
            <p:nvPr/>
          </p:nvSpPr>
          <p:spPr>
            <a:xfrm>
              <a:off x="6328307"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778" name="tx778"/>
            <p:cNvSpPr/>
            <p:nvPr/>
          </p:nvSpPr>
          <p:spPr>
            <a:xfrm>
              <a:off x="6532274" y="294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79" name="tx779"/>
            <p:cNvSpPr/>
            <p:nvPr/>
          </p:nvSpPr>
          <p:spPr>
            <a:xfrm>
              <a:off x="6706112" y="2938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80" name="tx780"/>
            <p:cNvSpPr/>
            <p:nvPr/>
          </p:nvSpPr>
          <p:spPr>
            <a:xfrm>
              <a:off x="6849820" y="2915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81" name="tx781"/>
            <p:cNvSpPr/>
            <p:nvPr/>
          </p:nvSpPr>
          <p:spPr>
            <a:xfrm>
              <a:off x="7023658" y="28995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782" name="tx782"/>
            <p:cNvSpPr/>
            <p:nvPr/>
          </p:nvSpPr>
          <p:spPr>
            <a:xfrm>
              <a:off x="7201518" y="292304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83" name="tx783"/>
            <p:cNvSpPr/>
            <p:nvPr/>
          </p:nvSpPr>
          <p:spPr>
            <a:xfrm>
              <a:off x="7401462" y="2962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84" name="tx784"/>
            <p:cNvSpPr/>
            <p:nvPr/>
          </p:nvSpPr>
          <p:spPr>
            <a:xfrm>
              <a:off x="7545170" y="2930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785" name="rc785"/>
            <p:cNvSpPr/>
            <p:nvPr/>
          </p:nvSpPr>
          <p:spPr>
            <a:xfrm>
              <a:off x="6327723" y="3483127"/>
              <a:ext cx="1338549" cy="584946"/>
            </a:xfrm>
            <a:prstGeom prst="rect">
              <a:avLst/>
            </a:prstGeom>
            <a:solidFill>
              <a:srgbClr val="EBEBEB">
                <a:alpha val="100000"/>
              </a:srgbClr>
            </a:solidFill>
          </p:spPr>
          <p:txBody>
            <a:bodyPr/>
            <a:lstStyle/>
            <a:p/>
          </p:txBody>
        </p:sp>
        <p:sp>
          <p:nvSpPr>
            <p:cNvPr id="786" name="pl786"/>
            <p:cNvSpPr/>
            <p:nvPr/>
          </p:nvSpPr>
          <p:spPr>
            <a:xfrm>
              <a:off x="6327723"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7" name="pl787"/>
            <p:cNvSpPr/>
            <p:nvPr/>
          </p:nvSpPr>
          <p:spPr>
            <a:xfrm>
              <a:off x="6327723"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8" name="pl788"/>
            <p:cNvSpPr/>
            <p:nvPr/>
          </p:nvSpPr>
          <p:spPr>
            <a:xfrm>
              <a:off x="6327723"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9" name="pl789"/>
            <p:cNvSpPr/>
            <p:nvPr/>
          </p:nvSpPr>
          <p:spPr>
            <a:xfrm>
              <a:off x="6327723"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90" name="pl790"/>
            <p:cNvSpPr/>
            <p:nvPr/>
          </p:nvSpPr>
          <p:spPr>
            <a:xfrm>
              <a:off x="6327723"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91" name="pl791"/>
            <p:cNvSpPr/>
            <p:nvPr/>
          </p:nvSpPr>
          <p:spPr>
            <a:xfrm>
              <a:off x="6327723"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92" name="pl792"/>
            <p:cNvSpPr/>
            <p:nvPr/>
          </p:nvSpPr>
          <p:spPr>
            <a:xfrm>
              <a:off x="63885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65624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67362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691007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70839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7" name="pl797"/>
            <p:cNvSpPr/>
            <p:nvPr/>
          </p:nvSpPr>
          <p:spPr>
            <a:xfrm>
              <a:off x="725775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8" name="pl798"/>
            <p:cNvSpPr/>
            <p:nvPr/>
          </p:nvSpPr>
          <p:spPr>
            <a:xfrm>
              <a:off x="74315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760542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6388566"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801" name="pl801"/>
            <p:cNvSpPr/>
            <p:nvPr/>
          </p:nvSpPr>
          <p:spPr>
            <a:xfrm>
              <a:off x="6388566"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BEBEBE">
                  <a:alpha val="69803"/>
                </a:srgbClr>
              </a:solidFill>
              <a:prstDash val="solid"/>
              <a:round/>
            </a:ln>
          </p:spPr>
          <p:txBody>
            <a:bodyPr/>
            <a:lstStyle/>
            <a:p/>
          </p:txBody>
        </p:sp>
        <p:sp>
          <p:nvSpPr>
            <p:cNvPr id="802" name="pl802"/>
            <p:cNvSpPr/>
            <p:nvPr/>
          </p:nvSpPr>
          <p:spPr>
            <a:xfrm>
              <a:off x="6388566"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BEBEBE">
                  <a:alpha val="69803"/>
                </a:srgbClr>
              </a:solidFill>
              <a:prstDash val="solid"/>
              <a:round/>
            </a:ln>
          </p:spPr>
          <p:txBody>
            <a:bodyPr/>
            <a:lstStyle/>
            <a:p/>
          </p:txBody>
        </p:sp>
        <p:sp>
          <p:nvSpPr>
            <p:cNvPr id="803" name="pl803"/>
            <p:cNvSpPr/>
            <p:nvPr/>
          </p:nvSpPr>
          <p:spPr>
            <a:xfrm>
              <a:off x="6388566"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804" name="pl804"/>
            <p:cNvSpPr/>
            <p:nvPr/>
          </p:nvSpPr>
          <p:spPr>
            <a:xfrm>
              <a:off x="6388566"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40651" cap="flat">
              <a:solidFill>
                <a:srgbClr val="000000">
                  <a:alpha val="100000"/>
                </a:srgbClr>
              </a:solidFill>
              <a:prstDash val="solid"/>
              <a:round/>
            </a:ln>
          </p:spPr>
          <p:txBody>
            <a:bodyPr/>
            <a:lstStyle/>
            <a:p/>
          </p:txBody>
        </p:sp>
        <p:sp>
          <p:nvSpPr>
            <p:cNvPr id="805" name="pl805"/>
            <p:cNvSpPr/>
            <p:nvPr/>
          </p:nvSpPr>
          <p:spPr>
            <a:xfrm>
              <a:off x="6388566" y="4041485"/>
              <a:ext cx="1216862" cy="0"/>
            </a:xfrm>
            <a:custGeom>
              <a:avLst/>
              <a:pathLst>
                <a:path w="1216862" h="0">
                  <a:moveTo>
                    <a:pt x="0" y="0"/>
                  </a:moveTo>
                  <a:lnTo>
                    <a:pt x="173837" y="0"/>
                  </a:lnTo>
                  <a:lnTo>
                    <a:pt x="347675" y="0"/>
                  </a:lnTo>
                  <a:lnTo>
                    <a:pt x="521512" y="0"/>
                  </a:lnTo>
                  <a:lnTo>
                    <a:pt x="695350" y="0"/>
                  </a:lnTo>
                  <a:lnTo>
                    <a:pt x="869187" y="0"/>
                  </a:lnTo>
                  <a:lnTo>
                    <a:pt x="1043025" y="0"/>
                  </a:lnTo>
                  <a:lnTo>
                    <a:pt x="1216862" y="0"/>
                  </a:lnTo>
                </a:path>
              </a:pathLst>
            </a:custGeom>
            <a:ln w="35231" cap="flat">
              <a:solidFill>
                <a:srgbClr val="F26A21">
                  <a:alpha val="100000"/>
                </a:srgbClr>
              </a:solidFill>
              <a:prstDash val="solid"/>
              <a:round/>
            </a:ln>
          </p:spPr>
          <p:txBody>
            <a:bodyPr/>
            <a:lstStyle/>
            <a:p/>
          </p:txBody>
        </p:sp>
        <p:sp>
          <p:nvSpPr>
            <p:cNvPr id="806" name="pl806"/>
            <p:cNvSpPr/>
            <p:nvPr/>
          </p:nvSpPr>
          <p:spPr>
            <a:xfrm>
              <a:off x="6327723"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07" name="tx807"/>
            <p:cNvSpPr/>
            <p:nvPr/>
          </p:nvSpPr>
          <p:spPr>
            <a:xfrm>
              <a:off x="6358437"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8" name="tx808"/>
            <p:cNvSpPr/>
            <p:nvPr/>
          </p:nvSpPr>
          <p:spPr>
            <a:xfrm>
              <a:off x="6532274"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9" name="tx809"/>
            <p:cNvSpPr/>
            <p:nvPr/>
          </p:nvSpPr>
          <p:spPr>
            <a:xfrm>
              <a:off x="6706112"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0" name="tx810"/>
            <p:cNvSpPr/>
            <p:nvPr/>
          </p:nvSpPr>
          <p:spPr>
            <a:xfrm>
              <a:off x="6879950"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1" name="tx811"/>
            <p:cNvSpPr/>
            <p:nvPr/>
          </p:nvSpPr>
          <p:spPr>
            <a:xfrm>
              <a:off x="7053787"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2" name="tx812"/>
            <p:cNvSpPr/>
            <p:nvPr/>
          </p:nvSpPr>
          <p:spPr>
            <a:xfrm>
              <a:off x="7227625"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3" name="tx813"/>
            <p:cNvSpPr/>
            <p:nvPr/>
          </p:nvSpPr>
          <p:spPr>
            <a:xfrm>
              <a:off x="7401462"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4" name="tx814"/>
            <p:cNvSpPr/>
            <p:nvPr/>
          </p:nvSpPr>
          <p:spPr>
            <a:xfrm>
              <a:off x="7575300" y="38784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5" name="rc815"/>
            <p:cNvSpPr/>
            <p:nvPr/>
          </p:nvSpPr>
          <p:spPr>
            <a:xfrm>
              <a:off x="6327723" y="4352515"/>
              <a:ext cx="1338549" cy="584946"/>
            </a:xfrm>
            <a:prstGeom prst="rect">
              <a:avLst/>
            </a:prstGeom>
            <a:solidFill>
              <a:srgbClr val="EBEBEB">
                <a:alpha val="100000"/>
              </a:srgbClr>
            </a:solidFill>
          </p:spPr>
          <p:txBody>
            <a:bodyPr/>
            <a:lstStyle/>
            <a:p/>
          </p:txBody>
        </p:sp>
        <p:sp>
          <p:nvSpPr>
            <p:cNvPr id="816" name="pl816"/>
            <p:cNvSpPr/>
            <p:nvPr/>
          </p:nvSpPr>
          <p:spPr>
            <a:xfrm>
              <a:off x="6327723"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7" name="pl817"/>
            <p:cNvSpPr/>
            <p:nvPr/>
          </p:nvSpPr>
          <p:spPr>
            <a:xfrm>
              <a:off x="6327723"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8" name="pl818"/>
            <p:cNvSpPr/>
            <p:nvPr/>
          </p:nvSpPr>
          <p:spPr>
            <a:xfrm>
              <a:off x="6327723"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9" name="pl819"/>
            <p:cNvSpPr/>
            <p:nvPr/>
          </p:nvSpPr>
          <p:spPr>
            <a:xfrm>
              <a:off x="6327723"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20" name="pl820"/>
            <p:cNvSpPr/>
            <p:nvPr/>
          </p:nvSpPr>
          <p:spPr>
            <a:xfrm>
              <a:off x="6327723"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21" name="pl821"/>
            <p:cNvSpPr/>
            <p:nvPr/>
          </p:nvSpPr>
          <p:spPr>
            <a:xfrm>
              <a:off x="6327723"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22" name="pl822"/>
            <p:cNvSpPr/>
            <p:nvPr/>
          </p:nvSpPr>
          <p:spPr>
            <a:xfrm>
              <a:off x="63885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65624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67362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691007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70839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725775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74315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760542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6388566"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831" name="pl831"/>
            <p:cNvSpPr/>
            <p:nvPr/>
          </p:nvSpPr>
          <p:spPr>
            <a:xfrm>
              <a:off x="6388566"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40651" cap="flat">
              <a:solidFill>
                <a:srgbClr val="BEBEBE">
                  <a:alpha val="69803"/>
                </a:srgbClr>
              </a:solidFill>
              <a:prstDash val="solid"/>
              <a:round/>
            </a:ln>
          </p:spPr>
          <p:txBody>
            <a:bodyPr/>
            <a:lstStyle/>
            <a:p/>
          </p:txBody>
        </p:sp>
        <p:sp>
          <p:nvSpPr>
            <p:cNvPr id="832" name="pl832"/>
            <p:cNvSpPr/>
            <p:nvPr/>
          </p:nvSpPr>
          <p:spPr>
            <a:xfrm>
              <a:off x="6388566"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35231" cap="flat">
              <a:solidFill>
                <a:srgbClr val="BEBEBE">
                  <a:alpha val="69803"/>
                </a:srgbClr>
              </a:solidFill>
              <a:prstDash val="solid"/>
              <a:round/>
            </a:ln>
          </p:spPr>
          <p:txBody>
            <a:bodyPr/>
            <a:lstStyle/>
            <a:p/>
          </p:txBody>
        </p:sp>
        <p:sp>
          <p:nvSpPr>
            <p:cNvPr id="833" name="pl833"/>
            <p:cNvSpPr/>
            <p:nvPr/>
          </p:nvSpPr>
          <p:spPr>
            <a:xfrm>
              <a:off x="6388566"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834" name="pl834"/>
            <p:cNvSpPr/>
            <p:nvPr/>
          </p:nvSpPr>
          <p:spPr>
            <a:xfrm>
              <a:off x="6388566"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40651" cap="flat">
              <a:solidFill>
                <a:srgbClr val="000000">
                  <a:alpha val="100000"/>
                </a:srgbClr>
              </a:solidFill>
              <a:prstDash val="solid"/>
              <a:round/>
            </a:ln>
          </p:spPr>
          <p:txBody>
            <a:bodyPr/>
            <a:lstStyle/>
            <a:p/>
          </p:txBody>
        </p:sp>
        <p:sp>
          <p:nvSpPr>
            <p:cNvPr id="835" name="pl835"/>
            <p:cNvSpPr/>
            <p:nvPr/>
          </p:nvSpPr>
          <p:spPr>
            <a:xfrm>
              <a:off x="6388566" y="4895233"/>
              <a:ext cx="1216862" cy="15640"/>
            </a:xfrm>
            <a:custGeom>
              <a:avLst/>
              <a:pathLst>
                <a:path w="1216862" h="15640">
                  <a:moveTo>
                    <a:pt x="0" y="15640"/>
                  </a:moveTo>
                  <a:lnTo>
                    <a:pt x="173837" y="0"/>
                  </a:lnTo>
                  <a:lnTo>
                    <a:pt x="347675" y="0"/>
                  </a:lnTo>
                  <a:lnTo>
                    <a:pt x="521512" y="15640"/>
                  </a:lnTo>
                  <a:lnTo>
                    <a:pt x="695350" y="15640"/>
                  </a:lnTo>
                  <a:lnTo>
                    <a:pt x="869187" y="15640"/>
                  </a:lnTo>
                  <a:lnTo>
                    <a:pt x="1043025" y="15640"/>
                  </a:lnTo>
                  <a:lnTo>
                    <a:pt x="1216862" y="15640"/>
                  </a:lnTo>
                </a:path>
              </a:pathLst>
            </a:custGeom>
            <a:ln w="35231" cap="flat">
              <a:solidFill>
                <a:srgbClr val="F26A21">
                  <a:alpha val="100000"/>
                </a:srgbClr>
              </a:solidFill>
              <a:prstDash val="solid"/>
              <a:round/>
            </a:ln>
          </p:spPr>
          <p:txBody>
            <a:bodyPr/>
            <a:lstStyle/>
            <a:p/>
          </p:txBody>
        </p:sp>
        <p:sp>
          <p:nvSpPr>
            <p:cNvPr id="836" name="pl836"/>
            <p:cNvSpPr/>
            <p:nvPr/>
          </p:nvSpPr>
          <p:spPr>
            <a:xfrm>
              <a:off x="6327723"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37" name="tx837"/>
            <p:cNvSpPr/>
            <p:nvPr/>
          </p:nvSpPr>
          <p:spPr>
            <a:xfrm>
              <a:off x="6358437"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8" name="tx838"/>
            <p:cNvSpPr/>
            <p:nvPr/>
          </p:nvSpPr>
          <p:spPr>
            <a:xfrm>
              <a:off x="6532274"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39" name="tx839"/>
            <p:cNvSpPr/>
            <p:nvPr/>
          </p:nvSpPr>
          <p:spPr>
            <a:xfrm>
              <a:off x="6706112"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0" name="tx840"/>
            <p:cNvSpPr/>
            <p:nvPr/>
          </p:nvSpPr>
          <p:spPr>
            <a:xfrm>
              <a:off x="6879950"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1" name="tx841"/>
            <p:cNvSpPr/>
            <p:nvPr/>
          </p:nvSpPr>
          <p:spPr>
            <a:xfrm>
              <a:off x="7053787"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2" name="tx842"/>
            <p:cNvSpPr/>
            <p:nvPr/>
          </p:nvSpPr>
          <p:spPr>
            <a:xfrm>
              <a:off x="7227625"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3" name="tx843"/>
            <p:cNvSpPr/>
            <p:nvPr/>
          </p:nvSpPr>
          <p:spPr>
            <a:xfrm>
              <a:off x="7401462"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4" name="tx844"/>
            <p:cNvSpPr/>
            <p:nvPr/>
          </p:nvSpPr>
          <p:spPr>
            <a:xfrm>
              <a:off x="7575300"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5" name="rc845"/>
            <p:cNvSpPr/>
            <p:nvPr/>
          </p:nvSpPr>
          <p:spPr>
            <a:xfrm>
              <a:off x="7735861" y="874964"/>
              <a:ext cx="1338549" cy="584946"/>
            </a:xfrm>
            <a:prstGeom prst="rect">
              <a:avLst/>
            </a:prstGeom>
            <a:solidFill>
              <a:srgbClr val="EBEBEB">
                <a:alpha val="100000"/>
              </a:srgbClr>
            </a:solidFill>
          </p:spPr>
          <p:txBody>
            <a:bodyPr/>
            <a:lstStyle/>
            <a:p/>
          </p:txBody>
        </p:sp>
        <p:sp>
          <p:nvSpPr>
            <p:cNvPr id="846" name="pl846"/>
            <p:cNvSpPr/>
            <p:nvPr/>
          </p:nvSpPr>
          <p:spPr>
            <a:xfrm>
              <a:off x="7735861" y="133557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7" name="pl847"/>
            <p:cNvSpPr/>
            <p:nvPr/>
          </p:nvSpPr>
          <p:spPr>
            <a:xfrm>
              <a:off x="7735861" y="114006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8" name="pl848"/>
            <p:cNvSpPr/>
            <p:nvPr/>
          </p:nvSpPr>
          <p:spPr>
            <a:xfrm>
              <a:off x="7735861" y="94456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9" name="pl849"/>
            <p:cNvSpPr/>
            <p:nvPr/>
          </p:nvSpPr>
          <p:spPr>
            <a:xfrm>
              <a:off x="7735861" y="143332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0" name="pl850"/>
            <p:cNvSpPr/>
            <p:nvPr/>
          </p:nvSpPr>
          <p:spPr>
            <a:xfrm>
              <a:off x="7735861" y="123781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1" name="pl851"/>
            <p:cNvSpPr/>
            <p:nvPr/>
          </p:nvSpPr>
          <p:spPr>
            <a:xfrm>
              <a:off x="7735861" y="104231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2" name="pl852"/>
            <p:cNvSpPr/>
            <p:nvPr/>
          </p:nvSpPr>
          <p:spPr>
            <a:xfrm>
              <a:off x="77967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797054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814438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83182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849205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86658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883973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9" name="pl859"/>
            <p:cNvSpPr/>
            <p:nvPr/>
          </p:nvSpPr>
          <p:spPr>
            <a:xfrm>
              <a:off x="901356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60" name="pl860"/>
            <p:cNvSpPr/>
            <p:nvPr/>
          </p:nvSpPr>
          <p:spPr>
            <a:xfrm>
              <a:off x="7796704"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861" name="pl861"/>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40651" cap="flat">
              <a:solidFill>
                <a:srgbClr val="BEBEBE">
                  <a:alpha val="69803"/>
                </a:srgbClr>
              </a:solidFill>
              <a:prstDash val="solid"/>
              <a:round/>
            </a:ln>
          </p:spPr>
          <p:txBody>
            <a:bodyPr/>
            <a:lstStyle/>
            <a:p/>
          </p:txBody>
        </p:sp>
        <p:sp>
          <p:nvSpPr>
            <p:cNvPr id="862" name="pl862"/>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35231" cap="flat">
              <a:solidFill>
                <a:srgbClr val="BEBEBE">
                  <a:alpha val="69803"/>
                </a:srgbClr>
              </a:solidFill>
              <a:prstDash val="solid"/>
              <a:round/>
            </a:ln>
          </p:spPr>
          <p:txBody>
            <a:bodyPr/>
            <a:lstStyle/>
            <a:p/>
          </p:txBody>
        </p:sp>
        <p:sp>
          <p:nvSpPr>
            <p:cNvPr id="863" name="pl863"/>
            <p:cNvSpPr/>
            <p:nvPr/>
          </p:nvSpPr>
          <p:spPr>
            <a:xfrm>
              <a:off x="7796704" y="1355120"/>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864" name="pl864"/>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40651" cap="flat">
              <a:solidFill>
                <a:srgbClr val="000000">
                  <a:alpha val="100000"/>
                </a:srgbClr>
              </a:solidFill>
              <a:prstDash val="solid"/>
              <a:round/>
            </a:ln>
          </p:spPr>
          <p:txBody>
            <a:bodyPr/>
            <a:lstStyle/>
            <a:p/>
          </p:txBody>
        </p:sp>
        <p:sp>
          <p:nvSpPr>
            <p:cNvPr id="865" name="pl865"/>
            <p:cNvSpPr/>
            <p:nvPr/>
          </p:nvSpPr>
          <p:spPr>
            <a:xfrm>
              <a:off x="7796704" y="1323840"/>
              <a:ext cx="1216862" cy="54740"/>
            </a:xfrm>
            <a:custGeom>
              <a:avLst/>
              <a:pathLst>
                <a:path w="1216862" h="54740">
                  <a:moveTo>
                    <a:pt x="0" y="54740"/>
                  </a:moveTo>
                  <a:lnTo>
                    <a:pt x="173837" y="54740"/>
                  </a:lnTo>
                  <a:lnTo>
                    <a:pt x="347675" y="0"/>
                  </a:lnTo>
                  <a:lnTo>
                    <a:pt x="521512" y="54740"/>
                  </a:lnTo>
                  <a:lnTo>
                    <a:pt x="695350" y="46920"/>
                  </a:lnTo>
                  <a:lnTo>
                    <a:pt x="869187" y="54740"/>
                  </a:lnTo>
                  <a:lnTo>
                    <a:pt x="1043025" y="39100"/>
                  </a:lnTo>
                  <a:lnTo>
                    <a:pt x="1216862" y="39100"/>
                  </a:lnTo>
                </a:path>
              </a:pathLst>
            </a:custGeom>
            <a:ln w="35231" cap="flat">
              <a:solidFill>
                <a:srgbClr val="F26A21">
                  <a:alpha val="100000"/>
                </a:srgbClr>
              </a:solidFill>
              <a:prstDash val="solid"/>
              <a:round/>
            </a:ln>
          </p:spPr>
          <p:txBody>
            <a:bodyPr/>
            <a:lstStyle/>
            <a:p/>
          </p:txBody>
        </p:sp>
        <p:sp>
          <p:nvSpPr>
            <p:cNvPr id="866" name="pl866"/>
            <p:cNvSpPr/>
            <p:nvPr/>
          </p:nvSpPr>
          <p:spPr>
            <a:xfrm>
              <a:off x="7735861" y="143332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67" name="tx867"/>
            <p:cNvSpPr/>
            <p:nvPr/>
          </p:nvSpPr>
          <p:spPr>
            <a:xfrm>
              <a:off x="7766575"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8" name="tx868"/>
            <p:cNvSpPr/>
            <p:nvPr/>
          </p:nvSpPr>
          <p:spPr>
            <a:xfrm>
              <a:off x="7940413"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9" name="tx869"/>
            <p:cNvSpPr/>
            <p:nvPr/>
          </p:nvSpPr>
          <p:spPr>
            <a:xfrm>
              <a:off x="8084121" y="1160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870" name="tx870"/>
            <p:cNvSpPr/>
            <p:nvPr/>
          </p:nvSpPr>
          <p:spPr>
            <a:xfrm>
              <a:off x="8288088"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71" name="tx871"/>
            <p:cNvSpPr/>
            <p:nvPr/>
          </p:nvSpPr>
          <p:spPr>
            <a:xfrm>
              <a:off x="8461925" y="12077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72" name="tx872"/>
            <p:cNvSpPr/>
            <p:nvPr/>
          </p:nvSpPr>
          <p:spPr>
            <a:xfrm>
              <a:off x="8635763" y="1215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73" name="tx873"/>
            <p:cNvSpPr/>
            <p:nvPr/>
          </p:nvSpPr>
          <p:spPr>
            <a:xfrm>
              <a:off x="8809600" y="11999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74" name="tx874"/>
            <p:cNvSpPr/>
            <p:nvPr/>
          </p:nvSpPr>
          <p:spPr>
            <a:xfrm>
              <a:off x="8983438" y="11999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75" name="rc875"/>
            <p:cNvSpPr/>
            <p:nvPr/>
          </p:nvSpPr>
          <p:spPr>
            <a:xfrm>
              <a:off x="7735861" y="1744352"/>
              <a:ext cx="1338549" cy="584946"/>
            </a:xfrm>
            <a:prstGeom prst="rect">
              <a:avLst/>
            </a:prstGeom>
            <a:solidFill>
              <a:srgbClr val="EBEBEB">
                <a:alpha val="100000"/>
              </a:srgbClr>
            </a:solidFill>
          </p:spPr>
          <p:txBody>
            <a:bodyPr/>
            <a:lstStyle/>
            <a:p/>
          </p:txBody>
        </p:sp>
        <p:sp>
          <p:nvSpPr>
            <p:cNvPr id="876" name="pl876"/>
            <p:cNvSpPr/>
            <p:nvPr/>
          </p:nvSpPr>
          <p:spPr>
            <a:xfrm>
              <a:off x="7735861" y="220495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7" name="pl877"/>
            <p:cNvSpPr/>
            <p:nvPr/>
          </p:nvSpPr>
          <p:spPr>
            <a:xfrm>
              <a:off x="7735861" y="20094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8" name="pl878"/>
            <p:cNvSpPr/>
            <p:nvPr/>
          </p:nvSpPr>
          <p:spPr>
            <a:xfrm>
              <a:off x="7735861" y="181395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9" name="pl879"/>
            <p:cNvSpPr/>
            <p:nvPr/>
          </p:nvSpPr>
          <p:spPr>
            <a:xfrm>
              <a:off x="7735861" y="230270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0" name="pl880"/>
            <p:cNvSpPr/>
            <p:nvPr/>
          </p:nvSpPr>
          <p:spPr>
            <a:xfrm>
              <a:off x="7735861" y="210720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1" name="pl881"/>
            <p:cNvSpPr/>
            <p:nvPr/>
          </p:nvSpPr>
          <p:spPr>
            <a:xfrm>
              <a:off x="7735861" y="191170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2" name="pl882"/>
            <p:cNvSpPr/>
            <p:nvPr/>
          </p:nvSpPr>
          <p:spPr>
            <a:xfrm>
              <a:off x="77967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797054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814438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83182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849205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86658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883973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901356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90" name="pl890"/>
            <p:cNvSpPr/>
            <p:nvPr/>
          </p:nvSpPr>
          <p:spPr>
            <a:xfrm>
              <a:off x="7796704"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891" name="pl891"/>
            <p:cNvSpPr/>
            <p:nvPr/>
          </p:nvSpPr>
          <p:spPr>
            <a:xfrm>
              <a:off x="7796704" y="1966444"/>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40651" cap="flat">
              <a:solidFill>
                <a:srgbClr val="BEBEBE">
                  <a:alpha val="69803"/>
                </a:srgbClr>
              </a:solidFill>
              <a:prstDash val="solid"/>
              <a:round/>
            </a:ln>
          </p:spPr>
          <p:txBody>
            <a:bodyPr/>
            <a:lstStyle/>
            <a:p/>
          </p:txBody>
        </p:sp>
        <p:sp>
          <p:nvSpPr>
            <p:cNvPr id="892" name="pl892"/>
            <p:cNvSpPr/>
            <p:nvPr/>
          </p:nvSpPr>
          <p:spPr>
            <a:xfrm>
              <a:off x="7796704" y="1966444"/>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35231" cap="flat">
              <a:solidFill>
                <a:srgbClr val="BEBEBE">
                  <a:alpha val="69803"/>
                </a:srgbClr>
              </a:solidFill>
              <a:prstDash val="solid"/>
              <a:round/>
            </a:ln>
          </p:spPr>
          <p:txBody>
            <a:bodyPr/>
            <a:lstStyle/>
            <a:p/>
          </p:txBody>
        </p:sp>
        <p:sp>
          <p:nvSpPr>
            <p:cNvPr id="893" name="pl893"/>
            <p:cNvSpPr/>
            <p:nvPr/>
          </p:nvSpPr>
          <p:spPr>
            <a:xfrm>
              <a:off x="7796704" y="2224508"/>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894" name="pl894"/>
            <p:cNvSpPr/>
            <p:nvPr/>
          </p:nvSpPr>
          <p:spPr>
            <a:xfrm>
              <a:off x="7796704" y="1966444"/>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40651" cap="flat">
              <a:solidFill>
                <a:srgbClr val="000000">
                  <a:alpha val="100000"/>
                </a:srgbClr>
              </a:solidFill>
              <a:prstDash val="solid"/>
              <a:round/>
            </a:ln>
          </p:spPr>
          <p:txBody>
            <a:bodyPr/>
            <a:lstStyle/>
            <a:p/>
          </p:txBody>
        </p:sp>
        <p:sp>
          <p:nvSpPr>
            <p:cNvPr id="895" name="pl895"/>
            <p:cNvSpPr/>
            <p:nvPr/>
          </p:nvSpPr>
          <p:spPr>
            <a:xfrm>
              <a:off x="7796704" y="1966444"/>
              <a:ext cx="1216862" cy="336265"/>
            </a:xfrm>
            <a:custGeom>
              <a:avLst/>
              <a:pathLst>
                <a:path w="1216862" h="336265">
                  <a:moveTo>
                    <a:pt x="0" y="297165"/>
                  </a:moveTo>
                  <a:lnTo>
                    <a:pt x="173837" y="336265"/>
                  </a:lnTo>
                  <a:lnTo>
                    <a:pt x="347675" y="312805"/>
                  </a:lnTo>
                  <a:lnTo>
                    <a:pt x="521512" y="312805"/>
                  </a:lnTo>
                  <a:lnTo>
                    <a:pt x="695350" y="218963"/>
                  </a:lnTo>
                  <a:lnTo>
                    <a:pt x="869187" y="0"/>
                  </a:lnTo>
                  <a:lnTo>
                    <a:pt x="1043025" y="289345"/>
                  </a:lnTo>
                  <a:lnTo>
                    <a:pt x="1216862" y="297165"/>
                  </a:lnTo>
                </a:path>
              </a:pathLst>
            </a:custGeom>
            <a:ln w="35231" cap="flat">
              <a:solidFill>
                <a:srgbClr val="F26A21">
                  <a:alpha val="100000"/>
                </a:srgbClr>
              </a:solidFill>
              <a:prstDash val="solid"/>
              <a:round/>
            </a:ln>
          </p:spPr>
          <p:txBody>
            <a:bodyPr/>
            <a:lstStyle/>
            <a:p/>
          </p:txBody>
        </p:sp>
        <p:sp>
          <p:nvSpPr>
            <p:cNvPr id="896" name="pl896"/>
            <p:cNvSpPr/>
            <p:nvPr/>
          </p:nvSpPr>
          <p:spPr>
            <a:xfrm>
              <a:off x="7735861" y="230270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97" name="tx897"/>
            <p:cNvSpPr/>
            <p:nvPr/>
          </p:nvSpPr>
          <p:spPr>
            <a:xfrm>
              <a:off x="7766575" y="21005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98" name="tx898"/>
            <p:cNvSpPr/>
            <p:nvPr/>
          </p:nvSpPr>
          <p:spPr>
            <a:xfrm>
              <a:off x="7940413" y="21396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9" name="tx899"/>
            <p:cNvSpPr/>
            <p:nvPr/>
          </p:nvSpPr>
          <p:spPr>
            <a:xfrm>
              <a:off x="8114250"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0" name="tx900"/>
            <p:cNvSpPr/>
            <p:nvPr/>
          </p:nvSpPr>
          <p:spPr>
            <a:xfrm>
              <a:off x="8288088" y="2116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1" name="tx901"/>
            <p:cNvSpPr/>
            <p:nvPr/>
          </p:nvSpPr>
          <p:spPr>
            <a:xfrm>
              <a:off x="8431796" y="20223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02" name="tx902"/>
            <p:cNvSpPr/>
            <p:nvPr/>
          </p:nvSpPr>
          <p:spPr>
            <a:xfrm>
              <a:off x="8605633" y="18034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903" name="tx903"/>
            <p:cNvSpPr/>
            <p:nvPr/>
          </p:nvSpPr>
          <p:spPr>
            <a:xfrm>
              <a:off x="8809600" y="2092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04" name="tx904"/>
            <p:cNvSpPr/>
            <p:nvPr/>
          </p:nvSpPr>
          <p:spPr>
            <a:xfrm>
              <a:off x="8983438" y="21005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05" name="rc905"/>
            <p:cNvSpPr/>
            <p:nvPr/>
          </p:nvSpPr>
          <p:spPr>
            <a:xfrm>
              <a:off x="7735861" y="2613739"/>
              <a:ext cx="1338549" cy="584946"/>
            </a:xfrm>
            <a:prstGeom prst="rect">
              <a:avLst/>
            </a:prstGeom>
            <a:solidFill>
              <a:srgbClr val="EBEBEB">
                <a:alpha val="100000"/>
              </a:srgbClr>
            </a:solidFill>
          </p:spPr>
          <p:txBody>
            <a:bodyPr/>
            <a:lstStyle/>
            <a:p/>
          </p:txBody>
        </p:sp>
        <p:sp>
          <p:nvSpPr>
            <p:cNvPr id="906" name="pl906"/>
            <p:cNvSpPr/>
            <p:nvPr/>
          </p:nvSpPr>
          <p:spPr>
            <a:xfrm>
              <a:off x="7735861" y="307434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7" name="pl907"/>
            <p:cNvSpPr/>
            <p:nvPr/>
          </p:nvSpPr>
          <p:spPr>
            <a:xfrm>
              <a:off x="7735861" y="28788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8" name="pl908"/>
            <p:cNvSpPr/>
            <p:nvPr/>
          </p:nvSpPr>
          <p:spPr>
            <a:xfrm>
              <a:off x="7735861" y="268333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9" name="pl909"/>
            <p:cNvSpPr/>
            <p:nvPr/>
          </p:nvSpPr>
          <p:spPr>
            <a:xfrm>
              <a:off x="7735861" y="317209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0" name="pl910"/>
            <p:cNvSpPr/>
            <p:nvPr/>
          </p:nvSpPr>
          <p:spPr>
            <a:xfrm>
              <a:off x="7735861" y="297659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1" name="pl911"/>
            <p:cNvSpPr/>
            <p:nvPr/>
          </p:nvSpPr>
          <p:spPr>
            <a:xfrm>
              <a:off x="7735861" y="278109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2" name="pl912"/>
            <p:cNvSpPr/>
            <p:nvPr/>
          </p:nvSpPr>
          <p:spPr>
            <a:xfrm>
              <a:off x="77967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797054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814438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83182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849205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86658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883973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901356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7796704"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921" name="pl921"/>
            <p:cNvSpPr/>
            <p:nvPr/>
          </p:nvSpPr>
          <p:spPr>
            <a:xfrm>
              <a:off x="7796704" y="3140817"/>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40651" cap="flat">
              <a:solidFill>
                <a:srgbClr val="BEBEBE">
                  <a:alpha val="69803"/>
                </a:srgbClr>
              </a:solidFill>
              <a:prstDash val="solid"/>
              <a:round/>
            </a:ln>
          </p:spPr>
          <p:txBody>
            <a:bodyPr/>
            <a:lstStyle/>
            <a:p/>
          </p:txBody>
        </p:sp>
        <p:sp>
          <p:nvSpPr>
            <p:cNvPr id="922" name="pl922"/>
            <p:cNvSpPr/>
            <p:nvPr/>
          </p:nvSpPr>
          <p:spPr>
            <a:xfrm>
              <a:off x="7796704" y="3140817"/>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35231" cap="flat">
              <a:solidFill>
                <a:srgbClr val="BEBEBE">
                  <a:alpha val="69803"/>
                </a:srgbClr>
              </a:solidFill>
              <a:prstDash val="solid"/>
              <a:round/>
            </a:ln>
          </p:spPr>
          <p:txBody>
            <a:bodyPr/>
            <a:lstStyle/>
            <a:p/>
          </p:txBody>
        </p:sp>
        <p:sp>
          <p:nvSpPr>
            <p:cNvPr id="923" name="pl923"/>
            <p:cNvSpPr/>
            <p:nvPr/>
          </p:nvSpPr>
          <p:spPr>
            <a:xfrm>
              <a:off x="7796704" y="3093896"/>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924" name="pl924"/>
            <p:cNvSpPr/>
            <p:nvPr/>
          </p:nvSpPr>
          <p:spPr>
            <a:xfrm>
              <a:off x="7796704" y="3140817"/>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40651" cap="flat">
              <a:solidFill>
                <a:srgbClr val="000000">
                  <a:alpha val="100000"/>
                </a:srgbClr>
              </a:solidFill>
              <a:prstDash val="solid"/>
              <a:round/>
            </a:ln>
          </p:spPr>
          <p:txBody>
            <a:bodyPr/>
            <a:lstStyle/>
            <a:p/>
          </p:txBody>
        </p:sp>
        <p:sp>
          <p:nvSpPr>
            <p:cNvPr id="925" name="pl925"/>
            <p:cNvSpPr/>
            <p:nvPr/>
          </p:nvSpPr>
          <p:spPr>
            <a:xfrm>
              <a:off x="7796704" y="3140817"/>
              <a:ext cx="1216862" cy="31280"/>
            </a:xfrm>
            <a:custGeom>
              <a:avLst/>
              <a:pathLst>
                <a:path w="1216862" h="31280">
                  <a:moveTo>
                    <a:pt x="0" y="0"/>
                  </a:moveTo>
                  <a:lnTo>
                    <a:pt x="173837" y="31280"/>
                  </a:lnTo>
                  <a:lnTo>
                    <a:pt x="347675" y="31280"/>
                  </a:lnTo>
                  <a:lnTo>
                    <a:pt x="521512" y="31280"/>
                  </a:lnTo>
                  <a:lnTo>
                    <a:pt x="695350" y="31280"/>
                  </a:lnTo>
                  <a:lnTo>
                    <a:pt x="869187" y="31280"/>
                  </a:lnTo>
                  <a:lnTo>
                    <a:pt x="1043025" y="31280"/>
                  </a:lnTo>
                  <a:lnTo>
                    <a:pt x="1216862" y="31280"/>
                  </a:lnTo>
                </a:path>
              </a:pathLst>
            </a:custGeom>
            <a:ln w="35231" cap="flat">
              <a:solidFill>
                <a:srgbClr val="F26A21">
                  <a:alpha val="100000"/>
                </a:srgbClr>
              </a:solidFill>
              <a:prstDash val="solid"/>
              <a:round/>
            </a:ln>
          </p:spPr>
          <p:txBody>
            <a:bodyPr/>
            <a:lstStyle/>
            <a:p/>
          </p:txBody>
        </p:sp>
        <p:sp>
          <p:nvSpPr>
            <p:cNvPr id="926" name="pl926"/>
            <p:cNvSpPr/>
            <p:nvPr/>
          </p:nvSpPr>
          <p:spPr>
            <a:xfrm>
              <a:off x="7735861" y="317209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27" name="tx927"/>
            <p:cNvSpPr/>
            <p:nvPr/>
          </p:nvSpPr>
          <p:spPr>
            <a:xfrm>
              <a:off x="7766575" y="29777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28" name="tx928"/>
            <p:cNvSpPr/>
            <p:nvPr/>
          </p:nvSpPr>
          <p:spPr>
            <a:xfrm>
              <a:off x="7940413"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9" name="tx929"/>
            <p:cNvSpPr/>
            <p:nvPr/>
          </p:nvSpPr>
          <p:spPr>
            <a:xfrm>
              <a:off x="8114250"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0" name="tx930"/>
            <p:cNvSpPr/>
            <p:nvPr/>
          </p:nvSpPr>
          <p:spPr>
            <a:xfrm>
              <a:off x="8288088"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1" name="tx931"/>
            <p:cNvSpPr/>
            <p:nvPr/>
          </p:nvSpPr>
          <p:spPr>
            <a:xfrm>
              <a:off x="8461925"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2" name="tx932"/>
            <p:cNvSpPr/>
            <p:nvPr/>
          </p:nvSpPr>
          <p:spPr>
            <a:xfrm>
              <a:off x="8635763"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3" name="tx933"/>
            <p:cNvSpPr/>
            <p:nvPr/>
          </p:nvSpPr>
          <p:spPr>
            <a:xfrm>
              <a:off x="8809600"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4" name="tx934"/>
            <p:cNvSpPr/>
            <p:nvPr/>
          </p:nvSpPr>
          <p:spPr>
            <a:xfrm>
              <a:off x="8983438" y="30090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5" name="rc935"/>
            <p:cNvSpPr/>
            <p:nvPr/>
          </p:nvSpPr>
          <p:spPr>
            <a:xfrm>
              <a:off x="7735861" y="3483127"/>
              <a:ext cx="1338549" cy="584946"/>
            </a:xfrm>
            <a:prstGeom prst="rect">
              <a:avLst/>
            </a:prstGeom>
            <a:solidFill>
              <a:srgbClr val="EBEBEB">
                <a:alpha val="100000"/>
              </a:srgbClr>
            </a:solidFill>
          </p:spPr>
          <p:txBody>
            <a:bodyPr/>
            <a:lstStyle/>
            <a:p/>
          </p:txBody>
        </p:sp>
        <p:sp>
          <p:nvSpPr>
            <p:cNvPr id="936" name="pl936"/>
            <p:cNvSpPr/>
            <p:nvPr/>
          </p:nvSpPr>
          <p:spPr>
            <a:xfrm>
              <a:off x="7735861" y="394373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7" name="pl937"/>
            <p:cNvSpPr/>
            <p:nvPr/>
          </p:nvSpPr>
          <p:spPr>
            <a:xfrm>
              <a:off x="7735861" y="37482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8" name="pl938"/>
            <p:cNvSpPr/>
            <p:nvPr/>
          </p:nvSpPr>
          <p:spPr>
            <a:xfrm>
              <a:off x="7735861" y="355272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9" name="pl939"/>
            <p:cNvSpPr/>
            <p:nvPr/>
          </p:nvSpPr>
          <p:spPr>
            <a:xfrm>
              <a:off x="7735861" y="404148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0" name="pl940"/>
            <p:cNvSpPr/>
            <p:nvPr/>
          </p:nvSpPr>
          <p:spPr>
            <a:xfrm>
              <a:off x="7735861" y="384598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1" name="pl941"/>
            <p:cNvSpPr/>
            <p:nvPr/>
          </p:nvSpPr>
          <p:spPr>
            <a:xfrm>
              <a:off x="7735861" y="365047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2" name="pl942"/>
            <p:cNvSpPr/>
            <p:nvPr/>
          </p:nvSpPr>
          <p:spPr>
            <a:xfrm>
              <a:off x="77967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3" name="pl943"/>
            <p:cNvSpPr/>
            <p:nvPr/>
          </p:nvSpPr>
          <p:spPr>
            <a:xfrm>
              <a:off x="797054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814438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83182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849205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86658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883973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901356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7796704"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951" name="pl951"/>
            <p:cNvSpPr/>
            <p:nvPr/>
          </p:nvSpPr>
          <p:spPr>
            <a:xfrm>
              <a:off x="7796704" y="3861622"/>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40651" cap="flat">
              <a:solidFill>
                <a:srgbClr val="BEBEBE">
                  <a:alpha val="69803"/>
                </a:srgbClr>
              </a:solidFill>
              <a:prstDash val="solid"/>
              <a:round/>
            </a:ln>
          </p:spPr>
          <p:txBody>
            <a:bodyPr/>
            <a:lstStyle/>
            <a:p/>
          </p:txBody>
        </p:sp>
        <p:sp>
          <p:nvSpPr>
            <p:cNvPr id="952" name="pl952"/>
            <p:cNvSpPr/>
            <p:nvPr/>
          </p:nvSpPr>
          <p:spPr>
            <a:xfrm>
              <a:off x="7796704" y="3861622"/>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35231" cap="flat">
              <a:solidFill>
                <a:srgbClr val="BEBEBE">
                  <a:alpha val="69803"/>
                </a:srgbClr>
              </a:solidFill>
              <a:prstDash val="solid"/>
              <a:round/>
            </a:ln>
          </p:spPr>
          <p:txBody>
            <a:bodyPr/>
            <a:lstStyle/>
            <a:p/>
          </p:txBody>
        </p:sp>
        <p:sp>
          <p:nvSpPr>
            <p:cNvPr id="953" name="pl953"/>
            <p:cNvSpPr/>
            <p:nvPr/>
          </p:nvSpPr>
          <p:spPr>
            <a:xfrm>
              <a:off x="7796704" y="3963284"/>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954" name="pl954"/>
            <p:cNvSpPr/>
            <p:nvPr/>
          </p:nvSpPr>
          <p:spPr>
            <a:xfrm>
              <a:off x="7796704" y="3861622"/>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40651" cap="flat">
              <a:solidFill>
                <a:srgbClr val="000000">
                  <a:alpha val="100000"/>
                </a:srgbClr>
              </a:solidFill>
              <a:prstDash val="solid"/>
              <a:round/>
            </a:ln>
          </p:spPr>
          <p:txBody>
            <a:bodyPr/>
            <a:lstStyle/>
            <a:p/>
          </p:txBody>
        </p:sp>
        <p:sp>
          <p:nvSpPr>
            <p:cNvPr id="955" name="pl955"/>
            <p:cNvSpPr/>
            <p:nvPr/>
          </p:nvSpPr>
          <p:spPr>
            <a:xfrm>
              <a:off x="7796704" y="3861622"/>
              <a:ext cx="1216862" cy="109481"/>
            </a:xfrm>
            <a:custGeom>
              <a:avLst/>
              <a:pathLst>
                <a:path w="1216862" h="109481">
                  <a:moveTo>
                    <a:pt x="0" y="109481"/>
                  </a:moveTo>
                  <a:lnTo>
                    <a:pt x="173837" y="109481"/>
                  </a:lnTo>
                  <a:lnTo>
                    <a:pt x="347675" y="23460"/>
                  </a:lnTo>
                  <a:lnTo>
                    <a:pt x="521512" y="93841"/>
                  </a:lnTo>
                  <a:lnTo>
                    <a:pt x="695350" y="54740"/>
                  </a:lnTo>
                  <a:lnTo>
                    <a:pt x="869187" y="7820"/>
                  </a:lnTo>
                  <a:lnTo>
                    <a:pt x="1043025" y="0"/>
                  </a:lnTo>
                  <a:lnTo>
                    <a:pt x="1216862" y="62561"/>
                  </a:lnTo>
                </a:path>
              </a:pathLst>
            </a:custGeom>
            <a:ln w="35231" cap="flat">
              <a:solidFill>
                <a:srgbClr val="F26A21">
                  <a:alpha val="100000"/>
                </a:srgbClr>
              </a:solidFill>
              <a:prstDash val="solid"/>
              <a:round/>
            </a:ln>
          </p:spPr>
          <p:txBody>
            <a:bodyPr/>
            <a:lstStyle/>
            <a:p/>
          </p:txBody>
        </p:sp>
        <p:sp>
          <p:nvSpPr>
            <p:cNvPr id="956" name="pl956"/>
            <p:cNvSpPr/>
            <p:nvPr/>
          </p:nvSpPr>
          <p:spPr>
            <a:xfrm>
              <a:off x="7735861" y="4041485"/>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57" name="tx957"/>
            <p:cNvSpPr/>
            <p:nvPr/>
          </p:nvSpPr>
          <p:spPr>
            <a:xfrm>
              <a:off x="7766575" y="3808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58" name="tx958"/>
            <p:cNvSpPr/>
            <p:nvPr/>
          </p:nvSpPr>
          <p:spPr>
            <a:xfrm>
              <a:off x="7940413" y="38080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59" name="tx959"/>
            <p:cNvSpPr/>
            <p:nvPr/>
          </p:nvSpPr>
          <p:spPr>
            <a:xfrm>
              <a:off x="8084121" y="37220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960" name="tx960"/>
            <p:cNvSpPr/>
            <p:nvPr/>
          </p:nvSpPr>
          <p:spPr>
            <a:xfrm>
              <a:off x="8261982" y="3792435"/>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61" name="tx961"/>
            <p:cNvSpPr/>
            <p:nvPr/>
          </p:nvSpPr>
          <p:spPr>
            <a:xfrm>
              <a:off x="8431796" y="3753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62" name="tx962"/>
            <p:cNvSpPr/>
            <p:nvPr/>
          </p:nvSpPr>
          <p:spPr>
            <a:xfrm>
              <a:off x="8605633" y="37064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963" name="tx963"/>
            <p:cNvSpPr/>
            <p:nvPr/>
          </p:nvSpPr>
          <p:spPr>
            <a:xfrm>
              <a:off x="8779471" y="369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964" name="tx964"/>
            <p:cNvSpPr/>
            <p:nvPr/>
          </p:nvSpPr>
          <p:spPr>
            <a:xfrm>
              <a:off x="8953308" y="37611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65" name="rc965"/>
            <p:cNvSpPr/>
            <p:nvPr/>
          </p:nvSpPr>
          <p:spPr>
            <a:xfrm>
              <a:off x="7735861" y="4352515"/>
              <a:ext cx="1338549" cy="584946"/>
            </a:xfrm>
            <a:prstGeom prst="rect">
              <a:avLst/>
            </a:prstGeom>
            <a:solidFill>
              <a:srgbClr val="EBEBEB">
                <a:alpha val="100000"/>
              </a:srgbClr>
            </a:solidFill>
          </p:spPr>
          <p:txBody>
            <a:bodyPr/>
            <a:lstStyle/>
            <a:p/>
          </p:txBody>
        </p:sp>
        <p:sp>
          <p:nvSpPr>
            <p:cNvPr id="966" name="pl966"/>
            <p:cNvSpPr/>
            <p:nvPr/>
          </p:nvSpPr>
          <p:spPr>
            <a:xfrm>
              <a:off x="7735861" y="481312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7" name="pl967"/>
            <p:cNvSpPr/>
            <p:nvPr/>
          </p:nvSpPr>
          <p:spPr>
            <a:xfrm>
              <a:off x="7735861" y="46176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8" name="pl968"/>
            <p:cNvSpPr/>
            <p:nvPr/>
          </p:nvSpPr>
          <p:spPr>
            <a:xfrm>
              <a:off x="7735861" y="442211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9" name="pl969"/>
            <p:cNvSpPr/>
            <p:nvPr/>
          </p:nvSpPr>
          <p:spPr>
            <a:xfrm>
              <a:off x="7735861" y="491087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0" name="pl970"/>
            <p:cNvSpPr/>
            <p:nvPr/>
          </p:nvSpPr>
          <p:spPr>
            <a:xfrm>
              <a:off x="7735861" y="471537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1" name="pl971"/>
            <p:cNvSpPr/>
            <p:nvPr/>
          </p:nvSpPr>
          <p:spPr>
            <a:xfrm>
              <a:off x="7735861" y="451986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2" name="pl972"/>
            <p:cNvSpPr/>
            <p:nvPr/>
          </p:nvSpPr>
          <p:spPr>
            <a:xfrm>
              <a:off x="77967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3" name="pl973"/>
            <p:cNvSpPr/>
            <p:nvPr/>
          </p:nvSpPr>
          <p:spPr>
            <a:xfrm>
              <a:off x="797054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4" name="pl974"/>
            <p:cNvSpPr/>
            <p:nvPr/>
          </p:nvSpPr>
          <p:spPr>
            <a:xfrm>
              <a:off x="814438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83182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849205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86658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883973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901356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7796704"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BEBEBE">
                  <a:alpha val="69803"/>
                </a:srgbClr>
              </a:solidFill>
              <a:prstDash val="solid"/>
              <a:round/>
            </a:ln>
          </p:spPr>
          <p:txBody>
            <a:bodyPr/>
            <a:lstStyle/>
            <a:p/>
          </p:txBody>
        </p:sp>
        <p:sp>
          <p:nvSpPr>
            <p:cNvPr id="981" name="pl981"/>
            <p:cNvSpPr/>
            <p:nvPr/>
          </p:nvSpPr>
          <p:spPr>
            <a:xfrm>
              <a:off x="7796704" y="4793571"/>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40651" cap="flat">
              <a:solidFill>
                <a:srgbClr val="BEBEBE">
                  <a:alpha val="69803"/>
                </a:srgbClr>
              </a:solidFill>
              <a:prstDash val="solid"/>
              <a:round/>
            </a:ln>
          </p:spPr>
          <p:txBody>
            <a:bodyPr/>
            <a:lstStyle/>
            <a:p/>
          </p:txBody>
        </p:sp>
        <p:sp>
          <p:nvSpPr>
            <p:cNvPr id="982" name="pl982"/>
            <p:cNvSpPr/>
            <p:nvPr/>
          </p:nvSpPr>
          <p:spPr>
            <a:xfrm>
              <a:off x="7796704" y="4793571"/>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35231" cap="flat">
              <a:solidFill>
                <a:srgbClr val="BEBEBE">
                  <a:alpha val="69803"/>
                </a:srgbClr>
              </a:solidFill>
              <a:prstDash val="solid"/>
              <a:round/>
            </a:ln>
          </p:spPr>
          <p:txBody>
            <a:bodyPr/>
            <a:lstStyle/>
            <a:p/>
          </p:txBody>
        </p:sp>
        <p:sp>
          <p:nvSpPr>
            <p:cNvPr id="983" name="pl983"/>
            <p:cNvSpPr/>
            <p:nvPr/>
          </p:nvSpPr>
          <p:spPr>
            <a:xfrm>
              <a:off x="7796704" y="4832672"/>
              <a:ext cx="1216862" cy="46920"/>
            </a:xfrm>
            <a:custGeom>
              <a:avLst/>
              <a:pathLst>
                <a:path w="1216862" h="46920">
                  <a:moveTo>
                    <a:pt x="0" y="39100"/>
                  </a:moveTo>
                  <a:lnTo>
                    <a:pt x="173837" y="23460"/>
                  </a:lnTo>
                  <a:lnTo>
                    <a:pt x="347675" y="0"/>
                  </a:lnTo>
                  <a:lnTo>
                    <a:pt x="521512" y="7820"/>
                  </a:lnTo>
                  <a:lnTo>
                    <a:pt x="695350" y="7820"/>
                  </a:lnTo>
                  <a:lnTo>
                    <a:pt x="869187" y="39100"/>
                  </a:lnTo>
                  <a:lnTo>
                    <a:pt x="1043025" y="46920"/>
                  </a:lnTo>
                  <a:lnTo>
                    <a:pt x="1216862" y="23460"/>
                  </a:lnTo>
                </a:path>
              </a:pathLst>
            </a:custGeom>
            <a:ln w="20325" cap="flat">
              <a:solidFill>
                <a:srgbClr val="6B6B6B">
                  <a:alpha val="100000"/>
                </a:srgbClr>
              </a:solidFill>
              <a:prstDash val="solid"/>
              <a:round/>
            </a:ln>
          </p:spPr>
          <p:txBody>
            <a:bodyPr/>
            <a:lstStyle/>
            <a:p/>
          </p:txBody>
        </p:sp>
        <p:sp>
          <p:nvSpPr>
            <p:cNvPr id="984" name="pl984"/>
            <p:cNvSpPr/>
            <p:nvPr/>
          </p:nvSpPr>
          <p:spPr>
            <a:xfrm>
              <a:off x="7796704" y="4793571"/>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40651" cap="flat">
              <a:solidFill>
                <a:srgbClr val="000000">
                  <a:alpha val="100000"/>
                </a:srgbClr>
              </a:solidFill>
              <a:prstDash val="solid"/>
              <a:round/>
            </a:ln>
          </p:spPr>
          <p:txBody>
            <a:bodyPr/>
            <a:lstStyle/>
            <a:p/>
          </p:txBody>
        </p:sp>
        <p:sp>
          <p:nvSpPr>
            <p:cNvPr id="985" name="pl985"/>
            <p:cNvSpPr/>
            <p:nvPr/>
          </p:nvSpPr>
          <p:spPr>
            <a:xfrm>
              <a:off x="7796704" y="4793571"/>
              <a:ext cx="1216862" cy="117302"/>
            </a:xfrm>
            <a:custGeom>
              <a:avLst/>
              <a:pathLst>
                <a:path w="1216862" h="117302">
                  <a:moveTo>
                    <a:pt x="0" y="101661"/>
                  </a:moveTo>
                  <a:lnTo>
                    <a:pt x="173837" y="78201"/>
                  </a:lnTo>
                  <a:lnTo>
                    <a:pt x="347675" y="0"/>
                  </a:lnTo>
                  <a:lnTo>
                    <a:pt x="521512" y="31280"/>
                  </a:lnTo>
                  <a:lnTo>
                    <a:pt x="695350" y="62561"/>
                  </a:lnTo>
                  <a:lnTo>
                    <a:pt x="869187" y="23460"/>
                  </a:lnTo>
                  <a:lnTo>
                    <a:pt x="1043025" y="62561"/>
                  </a:lnTo>
                  <a:lnTo>
                    <a:pt x="1216862" y="117302"/>
                  </a:lnTo>
                </a:path>
              </a:pathLst>
            </a:custGeom>
            <a:ln w="35231" cap="flat">
              <a:solidFill>
                <a:srgbClr val="F26A21">
                  <a:alpha val="100000"/>
                </a:srgbClr>
              </a:solidFill>
              <a:prstDash val="solid"/>
              <a:round/>
            </a:ln>
          </p:spPr>
          <p:txBody>
            <a:bodyPr/>
            <a:lstStyle/>
            <a:p/>
          </p:txBody>
        </p:sp>
        <p:sp>
          <p:nvSpPr>
            <p:cNvPr id="986" name="pl986"/>
            <p:cNvSpPr/>
            <p:nvPr/>
          </p:nvSpPr>
          <p:spPr>
            <a:xfrm>
              <a:off x="7735861" y="4910873"/>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87" name="tx987"/>
            <p:cNvSpPr/>
            <p:nvPr/>
          </p:nvSpPr>
          <p:spPr>
            <a:xfrm>
              <a:off x="7766575" y="47322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88" name="tx988"/>
            <p:cNvSpPr/>
            <p:nvPr/>
          </p:nvSpPr>
          <p:spPr>
            <a:xfrm>
              <a:off x="7940413" y="47087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89" name="tx989"/>
            <p:cNvSpPr/>
            <p:nvPr/>
          </p:nvSpPr>
          <p:spPr>
            <a:xfrm>
              <a:off x="8084121" y="46305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90" name="tx990"/>
            <p:cNvSpPr/>
            <p:nvPr/>
          </p:nvSpPr>
          <p:spPr>
            <a:xfrm>
              <a:off x="8261982" y="466182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91" name="tx991"/>
            <p:cNvSpPr/>
            <p:nvPr/>
          </p:nvSpPr>
          <p:spPr>
            <a:xfrm>
              <a:off x="8461925" y="4693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92" name="tx992"/>
            <p:cNvSpPr/>
            <p:nvPr/>
          </p:nvSpPr>
          <p:spPr>
            <a:xfrm>
              <a:off x="8605633" y="46540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93" name="tx993"/>
            <p:cNvSpPr/>
            <p:nvPr/>
          </p:nvSpPr>
          <p:spPr>
            <a:xfrm>
              <a:off x="8809600" y="46931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94" name="tx994"/>
            <p:cNvSpPr/>
            <p:nvPr/>
          </p:nvSpPr>
          <p:spPr>
            <a:xfrm>
              <a:off x="8983438" y="4747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5" name="tx995"/>
            <p:cNvSpPr/>
            <p:nvPr/>
          </p:nvSpPr>
          <p:spPr>
            <a:xfrm>
              <a:off x="857913" y="5074472"/>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Trinidad and Tobago</a:t>
              </a:r>
            </a:p>
          </p:txBody>
        </p:sp>
        <p:sp>
          <p:nvSpPr>
            <p:cNvPr id="996" name="tx996"/>
            <p:cNvSpPr/>
            <p:nvPr/>
          </p:nvSpPr>
          <p:spPr>
            <a:xfrm>
              <a:off x="2561357" y="5074472"/>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Uruguay</a:t>
              </a:r>
            </a:p>
          </p:txBody>
        </p:sp>
        <p:sp>
          <p:nvSpPr>
            <p:cNvPr id="997" name="tx997"/>
            <p:cNvSpPr/>
            <p:nvPr/>
          </p:nvSpPr>
          <p:spPr>
            <a:xfrm>
              <a:off x="3919660" y="5074472"/>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998" name="tx998"/>
            <p:cNvSpPr/>
            <p:nvPr/>
          </p:nvSpPr>
          <p:spPr>
            <a:xfrm>
              <a:off x="1125192" y="420508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999" name="tx999"/>
            <p:cNvSpPr/>
            <p:nvPr/>
          </p:nvSpPr>
          <p:spPr>
            <a:xfrm>
              <a:off x="2654534" y="4205084"/>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1000" name="tx1000"/>
            <p:cNvSpPr/>
            <p:nvPr/>
          </p:nvSpPr>
          <p:spPr>
            <a:xfrm>
              <a:off x="3739661" y="420508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Kitts and Nevis</a:t>
              </a:r>
            </a:p>
          </p:txBody>
        </p:sp>
        <p:sp>
          <p:nvSpPr>
            <p:cNvPr id="1001" name="tx1001"/>
            <p:cNvSpPr/>
            <p:nvPr/>
          </p:nvSpPr>
          <p:spPr>
            <a:xfrm>
              <a:off x="5386914" y="4205084"/>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1002" name="tx1002"/>
            <p:cNvSpPr/>
            <p:nvPr/>
          </p:nvSpPr>
          <p:spPr>
            <a:xfrm>
              <a:off x="6743252" y="4205084"/>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Vincent</a:t>
              </a:r>
            </a:p>
          </p:txBody>
        </p:sp>
        <p:sp>
          <p:nvSpPr>
            <p:cNvPr id="1003" name="tx1003"/>
            <p:cNvSpPr/>
            <p:nvPr/>
          </p:nvSpPr>
          <p:spPr>
            <a:xfrm>
              <a:off x="8165975" y="4205084"/>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1004" name="tx1004"/>
            <p:cNvSpPr/>
            <p:nvPr/>
          </p:nvSpPr>
          <p:spPr>
            <a:xfrm>
              <a:off x="1252706" y="333569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1005" name="tx1005"/>
            <p:cNvSpPr/>
            <p:nvPr/>
          </p:nvSpPr>
          <p:spPr>
            <a:xfrm>
              <a:off x="2530267"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1006" name="tx1006"/>
            <p:cNvSpPr/>
            <p:nvPr/>
          </p:nvSpPr>
          <p:spPr>
            <a:xfrm>
              <a:off x="3972650" y="333569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1007" name="tx1007"/>
            <p:cNvSpPr/>
            <p:nvPr/>
          </p:nvSpPr>
          <p:spPr>
            <a:xfrm>
              <a:off x="5411878"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1008" name="tx1008"/>
            <p:cNvSpPr/>
            <p:nvPr/>
          </p:nvSpPr>
          <p:spPr>
            <a:xfrm>
              <a:off x="6742292"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1009" name="tx1009"/>
            <p:cNvSpPr/>
            <p:nvPr/>
          </p:nvSpPr>
          <p:spPr>
            <a:xfrm>
              <a:off x="8196973" y="333569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1010" name="tx1010"/>
            <p:cNvSpPr/>
            <p:nvPr/>
          </p:nvSpPr>
          <p:spPr>
            <a:xfrm>
              <a:off x="867560" y="2466308"/>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1011" name="tx1011"/>
            <p:cNvSpPr/>
            <p:nvPr/>
          </p:nvSpPr>
          <p:spPr>
            <a:xfrm>
              <a:off x="2564420" y="246630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1012" name="tx1012"/>
            <p:cNvSpPr/>
            <p:nvPr/>
          </p:nvSpPr>
          <p:spPr>
            <a:xfrm>
              <a:off x="3894971" y="2466308"/>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El Salvador</a:t>
              </a:r>
            </a:p>
          </p:txBody>
        </p:sp>
        <p:sp>
          <p:nvSpPr>
            <p:cNvPr id="1013" name="tx1013"/>
            <p:cNvSpPr/>
            <p:nvPr/>
          </p:nvSpPr>
          <p:spPr>
            <a:xfrm>
              <a:off x="5371324" y="2466308"/>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1014" name="tx1014"/>
            <p:cNvSpPr/>
            <p:nvPr/>
          </p:nvSpPr>
          <p:spPr>
            <a:xfrm>
              <a:off x="6723592" y="246630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1015" name="tx1015"/>
            <p:cNvSpPr/>
            <p:nvPr/>
          </p:nvSpPr>
          <p:spPr>
            <a:xfrm>
              <a:off x="8209363" y="246630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Guyana</a:t>
              </a:r>
            </a:p>
          </p:txBody>
        </p:sp>
        <p:sp>
          <p:nvSpPr>
            <p:cNvPr id="1016" name="tx1016"/>
            <p:cNvSpPr/>
            <p:nvPr/>
          </p:nvSpPr>
          <p:spPr>
            <a:xfrm>
              <a:off x="1224771" y="1596920"/>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1017" name="tx1017"/>
            <p:cNvSpPr/>
            <p:nvPr/>
          </p:nvSpPr>
          <p:spPr>
            <a:xfrm>
              <a:off x="2645299" y="159692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1018" name="tx1018"/>
            <p:cNvSpPr/>
            <p:nvPr/>
          </p:nvSpPr>
          <p:spPr>
            <a:xfrm>
              <a:off x="3944715" y="1596920"/>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1019" name="tx1019"/>
            <p:cNvSpPr/>
            <p:nvPr/>
          </p:nvSpPr>
          <p:spPr>
            <a:xfrm>
              <a:off x="5315591" y="1596920"/>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Costa Rica</a:t>
              </a:r>
            </a:p>
          </p:txBody>
        </p:sp>
        <p:sp>
          <p:nvSpPr>
            <p:cNvPr id="1020" name="tx1020"/>
            <p:cNvSpPr/>
            <p:nvPr/>
          </p:nvSpPr>
          <p:spPr>
            <a:xfrm>
              <a:off x="6863404" y="159692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Cuba</a:t>
              </a:r>
            </a:p>
          </p:txBody>
        </p:sp>
        <p:sp>
          <p:nvSpPr>
            <p:cNvPr id="1021" name="tx1021"/>
            <p:cNvSpPr/>
            <p:nvPr/>
          </p:nvSpPr>
          <p:spPr>
            <a:xfrm>
              <a:off x="8172284" y="1596920"/>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1022" name="tx1022"/>
            <p:cNvSpPr/>
            <p:nvPr/>
          </p:nvSpPr>
          <p:spPr>
            <a:xfrm>
              <a:off x="839214" y="727533"/>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Antigua and Barbuda</a:t>
              </a:r>
            </a:p>
          </p:txBody>
        </p:sp>
        <p:sp>
          <p:nvSpPr>
            <p:cNvPr id="1023" name="tx1023"/>
            <p:cNvSpPr/>
            <p:nvPr/>
          </p:nvSpPr>
          <p:spPr>
            <a:xfrm>
              <a:off x="253333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1024" name="tx1024"/>
            <p:cNvSpPr/>
            <p:nvPr/>
          </p:nvSpPr>
          <p:spPr>
            <a:xfrm>
              <a:off x="3944623"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1025" name="tx1025"/>
            <p:cNvSpPr/>
            <p:nvPr/>
          </p:nvSpPr>
          <p:spPr>
            <a:xfrm>
              <a:off x="5349607"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1026" name="tx1026"/>
            <p:cNvSpPr/>
            <p:nvPr/>
          </p:nvSpPr>
          <p:spPr>
            <a:xfrm>
              <a:off x="6844842"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1027" name="tx1027"/>
            <p:cNvSpPr/>
            <p:nvPr/>
          </p:nvSpPr>
          <p:spPr>
            <a:xfrm>
              <a:off x="8240590"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1028" name="pl1028"/>
            <p:cNvSpPr/>
            <p:nvPr/>
          </p:nvSpPr>
          <p:spPr>
            <a:xfrm>
              <a:off x="7560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29" name="pl1029"/>
            <p:cNvSpPr/>
            <p:nvPr/>
          </p:nvSpPr>
          <p:spPr>
            <a:xfrm>
              <a:off x="92985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0" name="pl1030"/>
            <p:cNvSpPr/>
            <p:nvPr/>
          </p:nvSpPr>
          <p:spPr>
            <a:xfrm>
              <a:off x="11036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1" name="pl1031"/>
            <p:cNvSpPr/>
            <p:nvPr/>
          </p:nvSpPr>
          <p:spPr>
            <a:xfrm>
              <a:off x="127752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2" name="pl1032"/>
            <p:cNvSpPr/>
            <p:nvPr/>
          </p:nvSpPr>
          <p:spPr>
            <a:xfrm>
              <a:off x="145136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3" name="pl1033"/>
            <p:cNvSpPr/>
            <p:nvPr/>
          </p:nvSpPr>
          <p:spPr>
            <a:xfrm>
              <a:off x="16252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4" name="pl1034"/>
            <p:cNvSpPr/>
            <p:nvPr/>
          </p:nvSpPr>
          <p:spPr>
            <a:xfrm>
              <a:off x="17990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5" name="pl1035"/>
            <p:cNvSpPr/>
            <p:nvPr/>
          </p:nvSpPr>
          <p:spPr>
            <a:xfrm>
              <a:off x="19728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36" name="tx1036"/>
            <p:cNvSpPr/>
            <p:nvPr/>
          </p:nvSpPr>
          <p:spPr>
            <a:xfrm rot="-5400000">
              <a:off x="631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37" name="tx1037"/>
            <p:cNvSpPr/>
            <p:nvPr/>
          </p:nvSpPr>
          <p:spPr>
            <a:xfrm rot="-5400000">
              <a:off x="80549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38" name="tx1038"/>
            <p:cNvSpPr/>
            <p:nvPr/>
          </p:nvSpPr>
          <p:spPr>
            <a:xfrm rot="-5400000">
              <a:off x="97933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39" name="tx1039"/>
            <p:cNvSpPr/>
            <p:nvPr/>
          </p:nvSpPr>
          <p:spPr>
            <a:xfrm rot="-5400000">
              <a:off x="115316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40" name="tx1040"/>
            <p:cNvSpPr/>
            <p:nvPr/>
          </p:nvSpPr>
          <p:spPr>
            <a:xfrm rot="-5400000">
              <a:off x="13270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41" name="tx1041"/>
            <p:cNvSpPr/>
            <p:nvPr/>
          </p:nvSpPr>
          <p:spPr>
            <a:xfrm rot="-5400000">
              <a:off x="150084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42" name="tx1042"/>
            <p:cNvSpPr/>
            <p:nvPr/>
          </p:nvSpPr>
          <p:spPr>
            <a:xfrm rot="-5400000">
              <a:off x="16746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43" name="tx1043"/>
            <p:cNvSpPr/>
            <p:nvPr/>
          </p:nvSpPr>
          <p:spPr>
            <a:xfrm rot="-5400000">
              <a:off x="18485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44" name="pl1044"/>
            <p:cNvSpPr/>
            <p:nvPr/>
          </p:nvSpPr>
          <p:spPr>
            <a:xfrm>
              <a:off x="21641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45" name="pl1045"/>
            <p:cNvSpPr/>
            <p:nvPr/>
          </p:nvSpPr>
          <p:spPr>
            <a:xfrm>
              <a:off x="23379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46" name="pl1046"/>
            <p:cNvSpPr/>
            <p:nvPr/>
          </p:nvSpPr>
          <p:spPr>
            <a:xfrm>
              <a:off x="251182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47" name="pl1047"/>
            <p:cNvSpPr/>
            <p:nvPr/>
          </p:nvSpPr>
          <p:spPr>
            <a:xfrm>
              <a:off x="26856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48" name="pl1048"/>
            <p:cNvSpPr/>
            <p:nvPr/>
          </p:nvSpPr>
          <p:spPr>
            <a:xfrm>
              <a:off x="28595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49" name="pl1049"/>
            <p:cNvSpPr/>
            <p:nvPr/>
          </p:nvSpPr>
          <p:spPr>
            <a:xfrm>
              <a:off x="30333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50" name="pl1050"/>
            <p:cNvSpPr/>
            <p:nvPr/>
          </p:nvSpPr>
          <p:spPr>
            <a:xfrm>
              <a:off x="32071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51" name="pl1051"/>
            <p:cNvSpPr/>
            <p:nvPr/>
          </p:nvSpPr>
          <p:spPr>
            <a:xfrm>
              <a:off x="3381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52" name="tx1052"/>
            <p:cNvSpPr/>
            <p:nvPr/>
          </p:nvSpPr>
          <p:spPr>
            <a:xfrm rot="-5400000">
              <a:off x="2039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53" name="tx1053"/>
            <p:cNvSpPr/>
            <p:nvPr/>
          </p:nvSpPr>
          <p:spPr>
            <a:xfrm rot="-5400000">
              <a:off x="221363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54" name="tx1054"/>
            <p:cNvSpPr/>
            <p:nvPr/>
          </p:nvSpPr>
          <p:spPr>
            <a:xfrm rot="-5400000">
              <a:off x="23874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55" name="tx1055"/>
            <p:cNvSpPr/>
            <p:nvPr/>
          </p:nvSpPr>
          <p:spPr>
            <a:xfrm rot="-5400000">
              <a:off x="25613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56" name="tx1056"/>
            <p:cNvSpPr/>
            <p:nvPr/>
          </p:nvSpPr>
          <p:spPr>
            <a:xfrm rot="-5400000">
              <a:off x="27351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57" name="tx1057"/>
            <p:cNvSpPr/>
            <p:nvPr/>
          </p:nvSpPr>
          <p:spPr>
            <a:xfrm rot="-5400000">
              <a:off x="29089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58" name="tx1058"/>
            <p:cNvSpPr/>
            <p:nvPr/>
          </p:nvSpPr>
          <p:spPr>
            <a:xfrm rot="-5400000">
              <a:off x="30828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59" name="tx1059"/>
            <p:cNvSpPr/>
            <p:nvPr/>
          </p:nvSpPr>
          <p:spPr>
            <a:xfrm rot="-5400000">
              <a:off x="32566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60" name="pl1060"/>
            <p:cNvSpPr/>
            <p:nvPr/>
          </p:nvSpPr>
          <p:spPr>
            <a:xfrm>
              <a:off x="35722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1" name="pl1061"/>
            <p:cNvSpPr/>
            <p:nvPr/>
          </p:nvSpPr>
          <p:spPr>
            <a:xfrm>
              <a:off x="37461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2" name="pl1062"/>
            <p:cNvSpPr/>
            <p:nvPr/>
          </p:nvSpPr>
          <p:spPr>
            <a:xfrm>
              <a:off x="39199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3" name="pl1063"/>
            <p:cNvSpPr/>
            <p:nvPr/>
          </p:nvSpPr>
          <p:spPr>
            <a:xfrm>
              <a:off x="40938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4" name="pl1064"/>
            <p:cNvSpPr/>
            <p:nvPr/>
          </p:nvSpPr>
          <p:spPr>
            <a:xfrm>
              <a:off x="42676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5" name="pl1065"/>
            <p:cNvSpPr/>
            <p:nvPr/>
          </p:nvSpPr>
          <p:spPr>
            <a:xfrm>
              <a:off x="44414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6" name="pl1066"/>
            <p:cNvSpPr/>
            <p:nvPr/>
          </p:nvSpPr>
          <p:spPr>
            <a:xfrm>
              <a:off x="46153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7" name="pl1067"/>
            <p:cNvSpPr/>
            <p:nvPr/>
          </p:nvSpPr>
          <p:spPr>
            <a:xfrm>
              <a:off x="47891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8" name="tx1068"/>
            <p:cNvSpPr/>
            <p:nvPr/>
          </p:nvSpPr>
          <p:spPr>
            <a:xfrm rot="-5400000">
              <a:off x="3447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69" name="tx1069"/>
            <p:cNvSpPr/>
            <p:nvPr/>
          </p:nvSpPr>
          <p:spPr>
            <a:xfrm rot="-5400000">
              <a:off x="36217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70" name="tx1070"/>
            <p:cNvSpPr/>
            <p:nvPr/>
          </p:nvSpPr>
          <p:spPr>
            <a:xfrm rot="-5400000">
              <a:off x="37956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71" name="tx1071"/>
            <p:cNvSpPr/>
            <p:nvPr/>
          </p:nvSpPr>
          <p:spPr>
            <a:xfrm rot="-5400000">
              <a:off x="39694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72" name="tx1072"/>
            <p:cNvSpPr/>
            <p:nvPr/>
          </p:nvSpPr>
          <p:spPr>
            <a:xfrm rot="-5400000">
              <a:off x="41432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73" name="tx1073"/>
            <p:cNvSpPr/>
            <p:nvPr/>
          </p:nvSpPr>
          <p:spPr>
            <a:xfrm rot="-5400000">
              <a:off x="43171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74" name="tx1074"/>
            <p:cNvSpPr/>
            <p:nvPr/>
          </p:nvSpPr>
          <p:spPr>
            <a:xfrm rot="-5400000">
              <a:off x="44909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75" name="tx1075"/>
            <p:cNvSpPr/>
            <p:nvPr/>
          </p:nvSpPr>
          <p:spPr>
            <a:xfrm rot="-5400000">
              <a:off x="4664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76" name="pl1076"/>
            <p:cNvSpPr/>
            <p:nvPr/>
          </p:nvSpPr>
          <p:spPr>
            <a:xfrm>
              <a:off x="4980428"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77" name="pl1077"/>
            <p:cNvSpPr/>
            <p:nvPr/>
          </p:nvSpPr>
          <p:spPr>
            <a:xfrm>
              <a:off x="515426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78" name="pl1078"/>
            <p:cNvSpPr/>
            <p:nvPr/>
          </p:nvSpPr>
          <p:spPr>
            <a:xfrm>
              <a:off x="5328103"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79" name="pl1079"/>
            <p:cNvSpPr/>
            <p:nvPr/>
          </p:nvSpPr>
          <p:spPr>
            <a:xfrm>
              <a:off x="550194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0" name="pl1080"/>
            <p:cNvSpPr/>
            <p:nvPr/>
          </p:nvSpPr>
          <p:spPr>
            <a:xfrm>
              <a:off x="5675778"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1" name="pl1081"/>
            <p:cNvSpPr/>
            <p:nvPr/>
          </p:nvSpPr>
          <p:spPr>
            <a:xfrm>
              <a:off x="584961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2" name="pl1082"/>
            <p:cNvSpPr/>
            <p:nvPr/>
          </p:nvSpPr>
          <p:spPr>
            <a:xfrm>
              <a:off x="6023453"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3" name="pl1083"/>
            <p:cNvSpPr/>
            <p:nvPr/>
          </p:nvSpPr>
          <p:spPr>
            <a:xfrm>
              <a:off x="619729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4" name="tx1084"/>
            <p:cNvSpPr/>
            <p:nvPr/>
          </p:nvSpPr>
          <p:spPr>
            <a:xfrm rot="-5400000">
              <a:off x="4856070"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85" name="tx1085"/>
            <p:cNvSpPr/>
            <p:nvPr/>
          </p:nvSpPr>
          <p:spPr>
            <a:xfrm rot="-5400000">
              <a:off x="5029907"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86" name="tx1086"/>
            <p:cNvSpPr/>
            <p:nvPr/>
          </p:nvSpPr>
          <p:spPr>
            <a:xfrm rot="-5400000">
              <a:off x="520374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87" name="tx1087"/>
            <p:cNvSpPr/>
            <p:nvPr/>
          </p:nvSpPr>
          <p:spPr>
            <a:xfrm rot="-5400000">
              <a:off x="5377582"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88" name="tx1088"/>
            <p:cNvSpPr/>
            <p:nvPr/>
          </p:nvSpPr>
          <p:spPr>
            <a:xfrm rot="-5400000">
              <a:off x="5551420"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89" name="tx1089"/>
            <p:cNvSpPr/>
            <p:nvPr/>
          </p:nvSpPr>
          <p:spPr>
            <a:xfrm rot="-5400000">
              <a:off x="572525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90" name="tx1090"/>
            <p:cNvSpPr/>
            <p:nvPr/>
          </p:nvSpPr>
          <p:spPr>
            <a:xfrm rot="-5400000">
              <a:off x="589909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91" name="tx1091"/>
            <p:cNvSpPr/>
            <p:nvPr/>
          </p:nvSpPr>
          <p:spPr>
            <a:xfrm rot="-5400000">
              <a:off x="607293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92" name="pl1092"/>
            <p:cNvSpPr/>
            <p:nvPr/>
          </p:nvSpPr>
          <p:spPr>
            <a:xfrm>
              <a:off x="638856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3" name="pl1093"/>
            <p:cNvSpPr/>
            <p:nvPr/>
          </p:nvSpPr>
          <p:spPr>
            <a:xfrm>
              <a:off x="656240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4" name="pl1094"/>
            <p:cNvSpPr/>
            <p:nvPr/>
          </p:nvSpPr>
          <p:spPr>
            <a:xfrm>
              <a:off x="673624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5" name="pl1095"/>
            <p:cNvSpPr/>
            <p:nvPr/>
          </p:nvSpPr>
          <p:spPr>
            <a:xfrm>
              <a:off x="6910079"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6" name="pl1096"/>
            <p:cNvSpPr/>
            <p:nvPr/>
          </p:nvSpPr>
          <p:spPr>
            <a:xfrm>
              <a:off x="708391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7" name="pl1097"/>
            <p:cNvSpPr/>
            <p:nvPr/>
          </p:nvSpPr>
          <p:spPr>
            <a:xfrm>
              <a:off x="725775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8" name="pl1098"/>
            <p:cNvSpPr/>
            <p:nvPr/>
          </p:nvSpPr>
          <p:spPr>
            <a:xfrm>
              <a:off x="743159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9" name="pl1099"/>
            <p:cNvSpPr/>
            <p:nvPr/>
          </p:nvSpPr>
          <p:spPr>
            <a:xfrm>
              <a:off x="7605429"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00" name="tx1100"/>
            <p:cNvSpPr/>
            <p:nvPr/>
          </p:nvSpPr>
          <p:spPr>
            <a:xfrm rot="-5400000">
              <a:off x="626420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01" name="tx1101"/>
            <p:cNvSpPr/>
            <p:nvPr/>
          </p:nvSpPr>
          <p:spPr>
            <a:xfrm rot="-5400000">
              <a:off x="643804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02" name="tx1102"/>
            <p:cNvSpPr/>
            <p:nvPr/>
          </p:nvSpPr>
          <p:spPr>
            <a:xfrm rot="-5400000">
              <a:off x="661188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03" name="tx1103"/>
            <p:cNvSpPr/>
            <p:nvPr/>
          </p:nvSpPr>
          <p:spPr>
            <a:xfrm rot="-5400000">
              <a:off x="678572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04" name="tx1104"/>
            <p:cNvSpPr/>
            <p:nvPr/>
          </p:nvSpPr>
          <p:spPr>
            <a:xfrm rot="-5400000">
              <a:off x="695955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05" name="tx1105"/>
            <p:cNvSpPr/>
            <p:nvPr/>
          </p:nvSpPr>
          <p:spPr>
            <a:xfrm rot="-5400000">
              <a:off x="713339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06" name="tx1106"/>
            <p:cNvSpPr/>
            <p:nvPr/>
          </p:nvSpPr>
          <p:spPr>
            <a:xfrm rot="-5400000">
              <a:off x="730723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07" name="tx1107"/>
            <p:cNvSpPr/>
            <p:nvPr/>
          </p:nvSpPr>
          <p:spPr>
            <a:xfrm rot="-5400000">
              <a:off x="748107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08" name="pl1108"/>
            <p:cNvSpPr/>
            <p:nvPr/>
          </p:nvSpPr>
          <p:spPr>
            <a:xfrm>
              <a:off x="779670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09" name="pl1109"/>
            <p:cNvSpPr/>
            <p:nvPr/>
          </p:nvSpPr>
          <p:spPr>
            <a:xfrm>
              <a:off x="797054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0" name="pl1110"/>
            <p:cNvSpPr/>
            <p:nvPr/>
          </p:nvSpPr>
          <p:spPr>
            <a:xfrm>
              <a:off x="814438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1" name="pl1111"/>
            <p:cNvSpPr/>
            <p:nvPr/>
          </p:nvSpPr>
          <p:spPr>
            <a:xfrm>
              <a:off x="831821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2" name="pl1112"/>
            <p:cNvSpPr/>
            <p:nvPr/>
          </p:nvSpPr>
          <p:spPr>
            <a:xfrm>
              <a:off x="8492055"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3" name="pl1113"/>
            <p:cNvSpPr/>
            <p:nvPr/>
          </p:nvSpPr>
          <p:spPr>
            <a:xfrm>
              <a:off x="866589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4" name="pl1114"/>
            <p:cNvSpPr/>
            <p:nvPr/>
          </p:nvSpPr>
          <p:spPr>
            <a:xfrm>
              <a:off x="883973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5" name="pl1115"/>
            <p:cNvSpPr/>
            <p:nvPr/>
          </p:nvSpPr>
          <p:spPr>
            <a:xfrm>
              <a:off x="901356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6" name="tx1116"/>
            <p:cNvSpPr/>
            <p:nvPr/>
          </p:nvSpPr>
          <p:spPr>
            <a:xfrm rot="-5400000">
              <a:off x="767234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17" name="tx1117"/>
            <p:cNvSpPr/>
            <p:nvPr/>
          </p:nvSpPr>
          <p:spPr>
            <a:xfrm rot="-5400000">
              <a:off x="784618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18" name="tx1118"/>
            <p:cNvSpPr/>
            <p:nvPr/>
          </p:nvSpPr>
          <p:spPr>
            <a:xfrm rot="-5400000">
              <a:off x="802002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19" name="tx1119"/>
            <p:cNvSpPr/>
            <p:nvPr/>
          </p:nvSpPr>
          <p:spPr>
            <a:xfrm rot="-5400000">
              <a:off x="819385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20" name="tx1120"/>
            <p:cNvSpPr/>
            <p:nvPr/>
          </p:nvSpPr>
          <p:spPr>
            <a:xfrm rot="-5400000">
              <a:off x="836769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21" name="tx1121"/>
            <p:cNvSpPr/>
            <p:nvPr/>
          </p:nvSpPr>
          <p:spPr>
            <a:xfrm rot="-5400000">
              <a:off x="854153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22" name="tx1122"/>
            <p:cNvSpPr/>
            <p:nvPr/>
          </p:nvSpPr>
          <p:spPr>
            <a:xfrm rot="-5400000">
              <a:off x="871537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23" name="tx1123"/>
            <p:cNvSpPr/>
            <p:nvPr/>
          </p:nvSpPr>
          <p:spPr>
            <a:xfrm rot="-5400000">
              <a:off x="888920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24" name="tx1124"/>
            <p:cNvSpPr/>
            <p:nvPr/>
          </p:nvSpPr>
          <p:spPr>
            <a:xfrm>
              <a:off x="570361" y="139331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25" name="tx1125"/>
            <p:cNvSpPr/>
            <p:nvPr/>
          </p:nvSpPr>
          <p:spPr>
            <a:xfrm>
              <a:off x="508182" y="119781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26" name="tx1126"/>
            <p:cNvSpPr/>
            <p:nvPr/>
          </p:nvSpPr>
          <p:spPr>
            <a:xfrm>
              <a:off x="508182" y="10023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27" name="pl1127"/>
            <p:cNvSpPr/>
            <p:nvPr/>
          </p:nvSpPr>
          <p:spPr>
            <a:xfrm>
              <a:off x="660376" y="14333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28" name="pl1128"/>
            <p:cNvSpPr/>
            <p:nvPr/>
          </p:nvSpPr>
          <p:spPr>
            <a:xfrm>
              <a:off x="660376" y="12378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29" name="pl1129"/>
            <p:cNvSpPr/>
            <p:nvPr/>
          </p:nvSpPr>
          <p:spPr>
            <a:xfrm>
              <a:off x="660376" y="10423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30" name="tx1130"/>
            <p:cNvSpPr/>
            <p:nvPr/>
          </p:nvSpPr>
          <p:spPr>
            <a:xfrm>
              <a:off x="570361" y="226270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31" name="tx1131"/>
            <p:cNvSpPr/>
            <p:nvPr/>
          </p:nvSpPr>
          <p:spPr>
            <a:xfrm>
              <a:off x="508182" y="20672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32" name="tx1132"/>
            <p:cNvSpPr/>
            <p:nvPr/>
          </p:nvSpPr>
          <p:spPr>
            <a:xfrm>
              <a:off x="508182" y="1871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33" name="pl1133"/>
            <p:cNvSpPr/>
            <p:nvPr/>
          </p:nvSpPr>
          <p:spPr>
            <a:xfrm>
              <a:off x="660376" y="23027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34" name="pl1134"/>
            <p:cNvSpPr/>
            <p:nvPr/>
          </p:nvSpPr>
          <p:spPr>
            <a:xfrm>
              <a:off x="660376" y="21072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35" name="pl1135"/>
            <p:cNvSpPr/>
            <p:nvPr/>
          </p:nvSpPr>
          <p:spPr>
            <a:xfrm>
              <a:off x="660376" y="191170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36" name="tx1136"/>
            <p:cNvSpPr/>
            <p:nvPr/>
          </p:nvSpPr>
          <p:spPr>
            <a:xfrm>
              <a:off x="570361" y="313209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37" name="tx1137"/>
            <p:cNvSpPr/>
            <p:nvPr/>
          </p:nvSpPr>
          <p:spPr>
            <a:xfrm>
              <a:off x="508182" y="29365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38" name="tx1138"/>
            <p:cNvSpPr/>
            <p:nvPr/>
          </p:nvSpPr>
          <p:spPr>
            <a:xfrm>
              <a:off x="508182" y="27410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39" name="pl1139"/>
            <p:cNvSpPr/>
            <p:nvPr/>
          </p:nvSpPr>
          <p:spPr>
            <a:xfrm>
              <a:off x="660376" y="317209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0" name="pl1140"/>
            <p:cNvSpPr/>
            <p:nvPr/>
          </p:nvSpPr>
          <p:spPr>
            <a:xfrm>
              <a:off x="660376" y="29765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1" name="pl1141"/>
            <p:cNvSpPr/>
            <p:nvPr/>
          </p:nvSpPr>
          <p:spPr>
            <a:xfrm>
              <a:off x="660376" y="278109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2" name="tx1142"/>
            <p:cNvSpPr/>
            <p:nvPr/>
          </p:nvSpPr>
          <p:spPr>
            <a:xfrm>
              <a:off x="570361" y="400148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43" name="tx1143"/>
            <p:cNvSpPr/>
            <p:nvPr/>
          </p:nvSpPr>
          <p:spPr>
            <a:xfrm>
              <a:off x="508182" y="380597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44" name="tx1144"/>
            <p:cNvSpPr/>
            <p:nvPr/>
          </p:nvSpPr>
          <p:spPr>
            <a:xfrm>
              <a:off x="508182" y="361047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45" name="pl1145"/>
            <p:cNvSpPr/>
            <p:nvPr/>
          </p:nvSpPr>
          <p:spPr>
            <a:xfrm>
              <a:off x="660376" y="40414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6" name="pl1146"/>
            <p:cNvSpPr/>
            <p:nvPr/>
          </p:nvSpPr>
          <p:spPr>
            <a:xfrm>
              <a:off x="660376" y="38459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7" name="pl1147"/>
            <p:cNvSpPr/>
            <p:nvPr/>
          </p:nvSpPr>
          <p:spPr>
            <a:xfrm>
              <a:off x="660376" y="36504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48" name="tx1148"/>
            <p:cNvSpPr/>
            <p:nvPr/>
          </p:nvSpPr>
          <p:spPr>
            <a:xfrm>
              <a:off x="570361" y="487086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49" name="tx1149"/>
            <p:cNvSpPr/>
            <p:nvPr/>
          </p:nvSpPr>
          <p:spPr>
            <a:xfrm>
              <a:off x="508182" y="467536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50" name="tx1150"/>
            <p:cNvSpPr/>
            <p:nvPr/>
          </p:nvSpPr>
          <p:spPr>
            <a:xfrm>
              <a:off x="508182" y="447986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51" name="pl1151"/>
            <p:cNvSpPr/>
            <p:nvPr/>
          </p:nvSpPr>
          <p:spPr>
            <a:xfrm>
              <a:off x="660376" y="49108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52" name="pl1152"/>
            <p:cNvSpPr/>
            <p:nvPr/>
          </p:nvSpPr>
          <p:spPr>
            <a:xfrm>
              <a:off x="660376" y="47153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53" name="pl1153"/>
            <p:cNvSpPr/>
            <p:nvPr/>
          </p:nvSpPr>
          <p:spPr>
            <a:xfrm>
              <a:off x="660376" y="45198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54" name="tx1154"/>
            <p:cNvSpPr/>
            <p:nvPr/>
          </p:nvSpPr>
          <p:spPr>
            <a:xfrm>
              <a:off x="570361" y="574025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55" name="tx1155"/>
            <p:cNvSpPr/>
            <p:nvPr/>
          </p:nvSpPr>
          <p:spPr>
            <a:xfrm>
              <a:off x="508182" y="554475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56" name="tx1156"/>
            <p:cNvSpPr/>
            <p:nvPr/>
          </p:nvSpPr>
          <p:spPr>
            <a:xfrm>
              <a:off x="508182" y="534924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57" name="pl1157"/>
            <p:cNvSpPr/>
            <p:nvPr/>
          </p:nvSpPr>
          <p:spPr>
            <a:xfrm>
              <a:off x="660376" y="57802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58" name="pl1158"/>
            <p:cNvSpPr/>
            <p:nvPr/>
          </p:nvSpPr>
          <p:spPr>
            <a:xfrm>
              <a:off x="660376" y="55847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59" name="pl1159"/>
            <p:cNvSpPr/>
            <p:nvPr/>
          </p:nvSpPr>
          <p:spPr>
            <a:xfrm>
              <a:off x="660376" y="53892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0" name="tx1160"/>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161" name="tx1161"/>
            <p:cNvSpPr/>
            <p:nvPr/>
          </p:nvSpPr>
          <p:spPr>
            <a:xfrm>
              <a:off x="695171" y="435349"/>
              <a:ext cx="520211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DTP3 (%), by country, LACR, 2018-2025</a:t>
              </a:r>
            </a:p>
          </p:txBody>
        </p:sp>
        <p:sp>
          <p:nvSpPr>
            <p:cNvPr id="1162" name="tx1162"/>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163" name="tx1163"/>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164" name="tx1164"/>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16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DTP3 by country.
In 2025, Haiti had the highest drop-out with 26% of children who received DTP1 not receiving DTP3.
Antigua and Barbuda, Cuba, El Salvador, Grenada, Guyana, Jamaica, Mexico, Nicaragua, St Vincent, and Suriname had the lowest DTP drop-out (0%). Zero drop-out indicates that near enough all children that received DTP1 also received DTP3.
5 countries had DTP drop-out of more than 10%.</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338549" cy="584946"/>
            </a:xfrm>
            <a:prstGeom prst="rect">
              <a:avLst/>
            </a:prstGeom>
            <a:solidFill>
              <a:srgbClr val="EBEBEB">
                <a:alpha val="100000"/>
              </a:srgbClr>
            </a:solidFill>
          </p:spPr>
          <p:txBody>
            <a:bodyPr/>
            <a:lstStyle/>
            <a:p/>
          </p:txBody>
        </p:sp>
        <p:sp>
          <p:nvSpPr>
            <p:cNvPr id="6" name="pl6"/>
            <p:cNvSpPr/>
            <p:nvPr/>
          </p:nvSpPr>
          <p:spPr>
            <a:xfrm>
              <a:off x="695171"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 name="pl7"/>
            <p:cNvSpPr/>
            <p:nvPr/>
          </p:nvSpPr>
          <p:spPr>
            <a:xfrm>
              <a:off x="695171"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 name="pl8"/>
            <p:cNvSpPr/>
            <p:nvPr/>
          </p:nvSpPr>
          <p:spPr>
            <a:xfrm>
              <a:off x="695171"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 name="pl9"/>
            <p:cNvSpPr/>
            <p:nvPr/>
          </p:nvSpPr>
          <p:spPr>
            <a:xfrm>
              <a:off x="695171"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 name="pl10"/>
            <p:cNvSpPr/>
            <p:nvPr/>
          </p:nvSpPr>
          <p:spPr>
            <a:xfrm>
              <a:off x="695171"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2" name="pl12"/>
            <p:cNvSpPr/>
            <p:nvPr/>
          </p:nvSpPr>
          <p:spPr>
            <a:xfrm>
              <a:off x="695171"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 name="pl13"/>
            <p:cNvSpPr/>
            <p:nvPr/>
          </p:nvSpPr>
          <p:spPr>
            <a:xfrm>
              <a:off x="75601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92985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1036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7752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45136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6252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79903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9728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756014"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22" name="pl22"/>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40651" cap="flat">
              <a:solidFill>
                <a:srgbClr val="BEBEBE">
                  <a:alpha val="69803"/>
                </a:srgbClr>
              </a:solidFill>
              <a:prstDash val="solid"/>
              <a:round/>
            </a:ln>
          </p:spPr>
          <p:txBody>
            <a:bodyPr/>
            <a:lstStyle/>
            <a:p/>
          </p:txBody>
        </p:sp>
        <p:sp>
          <p:nvSpPr>
            <p:cNvPr id="23" name="pl23"/>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35231" cap="flat">
              <a:solidFill>
                <a:srgbClr val="BEBEBE">
                  <a:alpha val="69803"/>
                </a:srgbClr>
              </a:solidFill>
              <a:prstDash val="solid"/>
              <a:round/>
            </a:ln>
          </p:spPr>
          <p:txBody>
            <a:bodyPr/>
            <a:lstStyle/>
            <a:p/>
          </p:txBody>
        </p:sp>
        <p:sp>
          <p:nvSpPr>
            <p:cNvPr id="24" name="pl24"/>
            <p:cNvSpPr/>
            <p:nvPr/>
          </p:nvSpPr>
          <p:spPr>
            <a:xfrm>
              <a:off x="756014"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25" name="pl25"/>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40651" cap="flat">
              <a:solidFill>
                <a:srgbClr val="000000">
                  <a:alpha val="100000"/>
                </a:srgbClr>
              </a:solidFill>
              <a:prstDash val="solid"/>
              <a:round/>
            </a:ln>
          </p:spPr>
          <p:txBody>
            <a:bodyPr/>
            <a:lstStyle/>
            <a:p/>
          </p:txBody>
        </p:sp>
        <p:sp>
          <p:nvSpPr>
            <p:cNvPr id="26" name="pl26"/>
            <p:cNvSpPr/>
            <p:nvPr/>
          </p:nvSpPr>
          <p:spPr>
            <a:xfrm>
              <a:off x="756014" y="1242430"/>
              <a:ext cx="1216862" cy="61357"/>
            </a:xfrm>
            <a:custGeom>
              <a:avLst/>
              <a:pathLst>
                <a:path w="1216862" h="61357">
                  <a:moveTo>
                    <a:pt x="0" y="40905"/>
                  </a:moveTo>
                  <a:lnTo>
                    <a:pt x="173837" y="47722"/>
                  </a:lnTo>
                  <a:lnTo>
                    <a:pt x="347675" y="13635"/>
                  </a:lnTo>
                  <a:lnTo>
                    <a:pt x="521512" y="0"/>
                  </a:lnTo>
                  <a:lnTo>
                    <a:pt x="695350" y="61357"/>
                  </a:lnTo>
                  <a:lnTo>
                    <a:pt x="869187" y="27270"/>
                  </a:lnTo>
                  <a:lnTo>
                    <a:pt x="1043025" y="47722"/>
                  </a:lnTo>
                  <a:lnTo>
                    <a:pt x="1216862" y="47722"/>
                  </a:lnTo>
                </a:path>
              </a:pathLst>
            </a:custGeom>
            <a:ln w="35231" cap="flat">
              <a:solidFill>
                <a:srgbClr val="F26A21">
                  <a:alpha val="100000"/>
                </a:srgbClr>
              </a:solidFill>
              <a:prstDash val="solid"/>
              <a:round/>
            </a:ln>
          </p:spPr>
          <p:txBody>
            <a:bodyPr/>
            <a:lstStyle/>
            <a:p/>
          </p:txBody>
        </p:sp>
        <p:sp>
          <p:nvSpPr>
            <p:cNvPr id="27" name="pl27"/>
            <p:cNvSpPr/>
            <p:nvPr/>
          </p:nvSpPr>
          <p:spPr>
            <a:xfrm>
              <a:off x="695171"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8" name="tx28"/>
            <p:cNvSpPr/>
            <p:nvPr/>
          </p:nvSpPr>
          <p:spPr>
            <a:xfrm>
              <a:off x="725884" y="1120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 name="tx29"/>
            <p:cNvSpPr/>
            <p:nvPr/>
          </p:nvSpPr>
          <p:spPr>
            <a:xfrm>
              <a:off x="899722"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 name="tx30"/>
            <p:cNvSpPr/>
            <p:nvPr/>
          </p:nvSpPr>
          <p:spPr>
            <a:xfrm>
              <a:off x="1073559" y="1093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1" name="tx31"/>
            <p:cNvSpPr/>
            <p:nvPr/>
          </p:nvSpPr>
          <p:spPr>
            <a:xfrm>
              <a:off x="1247397" y="10794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2" name="tx32"/>
            <p:cNvSpPr/>
            <p:nvPr/>
          </p:nvSpPr>
          <p:spPr>
            <a:xfrm>
              <a:off x="1421234"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 name="tx33"/>
            <p:cNvSpPr/>
            <p:nvPr/>
          </p:nvSpPr>
          <p:spPr>
            <a:xfrm>
              <a:off x="1595072" y="11066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4" name="tx34"/>
            <p:cNvSpPr/>
            <p:nvPr/>
          </p:nvSpPr>
          <p:spPr>
            <a:xfrm>
              <a:off x="1768910"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5" name="tx35"/>
            <p:cNvSpPr/>
            <p:nvPr/>
          </p:nvSpPr>
          <p:spPr>
            <a:xfrm>
              <a:off x="1942747"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 name="rc36"/>
            <p:cNvSpPr/>
            <p:nvPr/>
          </p:nvSpPr>
          <p:spPr>
            <a:xfrm>
              <a:off x="695171" y="1744352"/>
              <a:ext cx="1338549" cy="584946"/>
            </a:xfrm>
            <a:prstGeom prst="rect">
              <a:avLst/>
            </a:prstGeom>
            <a:solidFill>
              <a:srgbClr val="EBEBEB">
                <a:alpha val="100000"/>
              </a:srgbClr>
            </a:solidFill>
          </p:spPr>
          <p:txBody>
            <a:bodyPr/>
            <a:lstStyle/>
            <a:p/>
          </p:txBody>
        </p:sp>
        <p:sp>
          <p:nvSpPr>
            <p:cNvPr id="37" name="pl37"/>
            <p:cNvSpPr/>
            <p:nvPr/>
          </p:nvSpPr>
          <p:spPr>
            <a:xfrm>
              <a:off x="695171"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 name="pl38"/>
            <p:cNvSpPr/>
            <p:nvPr/>
          </p:nvSpPr>
          <p:spPr>
            <a:xfrm>
              <a:off x="695171"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9" name="pl39"/>
            <p:cNvSpPr/>
            <p:nvPr/>
          </p:nvSpPr>
          <p:spPr>
            <a:xfrm>
              <a:off x="695171"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0" name="pl40"/>
            <p:cNvSpPr/>
            <p:nvPr/>
          </p:nvSpPr>
          <p:spPr>
            <a:xfrm>
              <a:off x="695171"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 name="pl41"/>
            <p:cNvSpPr/>
            <p:nvPr/>
          </p:nvSpPr>
          <p:spPr>
            <a:xfrm>
              <a:off x="695171"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2" name="pl42"/>
            <p:cNvSpPr/>
            <p:nvPr/>
          </p:nvSpPr>
          <p:spPr>
            <a:xfrm>
              <a:off x="695171"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3" name="pl43"/>
            <p:cNvSpPr/>
            <p:nvPr/>
          </p:nvSpPr>
          <p:spPr>
            <a:xfrm>
              <a:off x="695171"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 name="pl44"/>
            <p:cNvSpPr/>
            <p:nvPr/>
          </p:nvSpPr>
          <p:spPr>
            <a:xfrm>
              <a:off x="75601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92985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1036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27752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45136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252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179903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19728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756014"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53" name="pl53"/>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40651" cap="flat">
              <a:solidFill>
                <a:srgbClr val="BEBEBE">
                  <a:alpha val="69803"/>
                </a:srgbClr>
              </a:solidFill>
              <a:prstDash val="solid"/>
              <a:round/>
            </a:ln>
          </p:spPr>
          <p:txBody>
            <a:bodyPr/>
            <a:lstStyle/>
            <a:p/>
          </p:txBody>
        </p:sp>
        <p:sp>
          <p:nvSpPr>
            <p:cNvPr id="54" name="pl54"/>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35231" cap="flat">
              <a:solidFill>
                <a:srgbClr val="BEBEBE">
                  <a:alpha val="69803"/>
                </a:srgbClr>
              </a:solidFill>
              <a:prstDash val="solid"/>
              <a:round/>
            </a:ln>
          </p:spPr>
          <p:txBody>
            <a:bodyPr/>
            <a:lstStyle/>
            <a:p/>
          </p:txBody>
        </p:sp>
        <p:sp>
          <p:nvSpPr>
            <p:cNvPr id="55" name="pl55"/>
            <p:cNvSpPr/>
            <p:nvPr/>
          </p:nvSpPr>
          <p:spPr>
            <a:xfrm>
              <a:off x="756014"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56" name="pl56"/>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40651" cap="flat">
              <a:solidFill>
                <a:srgbClr val="000000">
                  <a:alpha val="100000"/>
                </a:srgbClr>
              </a:solidFill>
              <a:prstDash val="solid"/>
              <a:round/>
            </a:ln>
          </p:spPr>
          <p:txBody>
            <a:bodyPr/>
            <a:lstStyle/>
            <a:p/>
          </p:txBody>
        </p:sp>
        <p:sp>
          <p:nvSpPr>
            <p:cNvPr id="57" name="pl57"/>
            <p:cNvSpPr/>
            <p:nvPr/>
          </p:nvSpPr>
          <p:spPr>
            <a:xfrm>
              <a:off x="756014" y="2105000"/>
              <a:ext cx="1216862" cy="170438"/>
            </a:xfrm>
            <a:custGeom>
              <a:avLst/>
              <a:pathLst>
                <a:path w="1216862" h="170438">
                  <a:moveTo>
                    <a:pt x="0" y="109080"/>
                  </a:moveTo>
                  <a:lnTo>
                    <a:pt x="173837" y="170438"/>
                  </a:lnTo>
                  <a:lnTo>
                    <a:pt x="347675" y="0"/>
                  </a:lnTo>
                  <a:lnTo>
                    <a:pt x="521512" y="61357"/>
                  </a:lnTo>
                  <a:lnTo>
                    <a:pt x="695350" y="40905"/>
                  </a:lnTo>
                  <a:lnTo>
                    <a:pt x="869187" y="102263"/>
                  </a:lnTo>
                  <a:lnTo>
                    <a:pt x="1043025" y="115898"/>
                  </a:lnTo>
                  <a:lnTo>
                    <a:pt x="1216862" y="13635"/>
                  </a:lnTo>
                </a:path>
              </a:pathLst>
            </a:custGeom>
            <a:ln w="35231" cap="flat">
              <a:solidFill>
                <a:srgbClr val="F26A21">
                  <a:alpha val="100000"/>
                </a:srgbClr>
              </a:solidFill>
              <a:prstDash val="solid"/>
              <a:round/>
            </a:ln>
          </p:spPr>
          <p:txBody>
            <a:bodyPr/>
            <a:lstStyle/>
            <a:p/>
          </p:txBody>
        </p:sp>
        <p:sp>
          <p:nvSpPr>
            <p:cNvPr id="58" name="pl58"/>
            <p:cNvSpPr/>
            <p:nvPr/>
          </p:nvSpPr>
          <p:spPr>
            <a:xfrm>
              <a:off x="695171"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9" name="tx59"/>
            <p:cNvSpPr/>
            <p:nvPr/>
          </p:nvSpPr>
          <p:spPr>
            <a:xfrm>
              <a:off x="707825" y="20510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0" name="tx60"/>
            <p:cNvSpPr/>
            <p:nvPr/>
          </p:nvSpPr>
          <p:spPr>
            <a:xfrm>
              <a:off x="851533" y="211241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1" name="tx61"/>
            <p:cNvSpPr/>
            <p:nvPr/>
          </p:nvSpPr>
          <p:spPr>
            <a:xfrm>
              <a:off x="1043430" y="19419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2" name="tx62"/>
            <p:cNvSpPr/>
            <p:nvPr/>
          </p:nvSpPr>
          <p:spPr>
            <a:xfrm>
              <a:off x="1247397"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 name="tx63"/>
            <p:cNvSpPr/>
            <p:nvPr/>
          </p:nvSpPr>
          <p:spPr>
            <a:xfrm>
              <a:off x="1421234"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4" name="tx64"/>
            <p:cNvSpPr/>
            <p:nvPr/>
          </p:nvSpPr>
          <p:spPr>
            <a:xfrm>
              <a:off x="1577013" y="20442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5" name="tx65"/>
            <p:cNvSpPr/>
            <p:nvPr/>
          </p:nvSpPr>
          <p:spPr>
            <a:xfrm>
              <a:off x="1750850" y="20578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6" name="tx66"/>
            <p:cNvSpPr/>
            <p:nvPr/>
          </p:nvSpPr>
          <p:spPr>
            <a:xfrm>
              <a:off x="1942747" y="19556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7" name="rc67"/>
            <p:cNvSpPr/>
            <p:nvPr/>
          </p:nvSpPr>
          <p:spPr>
            <a:xfrm>
              <a:off x="695171" y="2613739"/>
              <a:ext cx="1338549" cy="584946"/>
            </a:xfrm>
            <a:prstGeom prst="rect">
              <a:avLst/>
            </a:prstGeom>
            <a:solidFill>
              <a:srgbClr val="EBEBEB">
                <a:alpha val="100000"/>
              </a:srgbClr>
            </a:solidFill>
          </p:spPr>
          <p:txBody>
            <a:bodyPr/>
            <a:lstStyle/>
            <a:p/>
          </p:txBody>
        </p:sp>
        <p:sp>
          <p:nvSpPr>
            <p:cNvPr id="68" name="pl68"/>
            <p:cNvSpPr/>
            <p:nvPr/>
          </p:nvSpPr>
          <p:spPr>
            <a:xfrm>
              <a:off x="695171"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 name="pl69"/>
            <p:cNvSpPr/>
            <p:nvPr/>
          </p:nvSpPr>
          <p:spPr>
            <a:xfrm>
              <a:off x="695171"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0" name="pl70"/>
            <p:cNvSpPr/>
            <p:nvPr/>
          </p:nvSpPr>
          <p:spPr>
            <a:xfrm>
              <a:off x="695171"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1" name="pl71"/>
            <p:cNvSpPr/>
            <p:nvPr/>
          </p:nvSpPr>
          <p:spPr>
            <a:xfrm>
              <a:off x="695171"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 name="pl72"/>
            <p:cNvSpPr/>
            <p:nvPr/>
          </p:nvSpPr>
          <p:spPr>
            <a:xfrm>
              <a:off x="695171"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3" name="pl73"/>
            <p:cNvSpPr/>
            <p:nvPr/>
          </p:nvSpPr>
          <p:spPr>
            <a:xfrm>
              <a:off x="695171"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4" name="pl74"/>
            <p:cNvSpPr/>
            <p:nvPr/>
          </p:nvSpPr>
          <p:spPr>
            <a:xfrm>
              <a:off x="695171"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 name="pl75"/>
            <p:cNvSpPr/>
            <p:nvPr/>
          </p:nvSpPr>
          <p:spPr>
            <a:xfrm>
              <a:off x="75601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92985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1036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27752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45136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6252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179903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19728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756014"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84" name="pl84"/>
            <p:cNvSpPr/>
            <p:nvPr/>
          </p:nvSpPr>
          <p:spPr>
            <a:xfrm>
              <a:off x="756014"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40651" cap="flat">
              <a:solidFill>
                <a:srgbClr val="BEBEBE">
                  <a:alpha val="69803"/>
                </a:srgbClr>
              </a:solidFill>
              <a:prstDash val="solid"/>
              <a:round/>
            </a:ln>
          </p:spPr>
          <p:txBody>
            <a:bodyPr/>
            <a:lstStyle/>
            <a:p/>
          </p:txBody>
        </p:sp>
        <p:sp>
          <p:nvSpPr>
            <p:cNvPr id="85" name="pl85"/>
            <p:cNvSpPr/>
            <p:nvPr/>
          </p:nvSpPr>
          <p:spPr>
            <a:xfrm>
              <a:off x="756014"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35231" cap="flat">
              <a:solidFill>
                <a:srgbClr val="BEBEBE">
                  <a:alpha val="69803"/>
                </a:srgbClr>
              </a:solidFill>
              <a:prstDash val="solid"/>
              <a:round/>
            </a:ln>
          </p:spPr>
          <p:txBody>
            <a:bodyPr/>
            <a:lstStyle/>
            <a:p/>
          </p:txBody>
        </p:sp>
        <p:sp>
          <p:nvSpPr>
            <p:cNvPr id="86" name="pl86"/>
            <p:cNvSpPr/>
            <p:nvPr/>
          </p:nvSpPr>
          <p:spPr>
            <a:xfrm>
              <a:off x="756014"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87" name="pl87"/>
            <p:cNvSpPr/>
            <p:nvPr/>
          </p:nvSpPr>
          <p:spPr>
            <a:xfrm>
              <a:off x="756014"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40651" cap="flat">
              <a:solidFill>
                <a:srgbClr val="000000">
                  <a:alpha val="100000"/>
                </a:srgbClr>
              </a:solidFill>
              <a:prstDash val="solid"/>
              <a:round/>
            </a:ln>
          </p:spPr>
          <p:txBody>
            <a:bodyPr/>
            <a:lstStyle/>
            <a:p/>
          </p:txBody>
        </p:sp>
        <p:sp>
          <p:nvSpPr>
            <p:cNvPr id="88" name="pl88"/>
            <p:cNvSpPr/>
            <p:nvPr/>
          </p:nvSpPr>
          <p:spPr>
            <a:xfrm>
              <a:off x="756014" y="2967571"/>
              <a:ext cx="1216862" cy="74993"/>
            </a:xfrm>
            <a:custGeom>
              <a:avLst/>
              <a:pathLst>
                <a:path w="1216862" h="74993">
                  <a:moveTo>
                    <a:pt x="0" y="27270"/>
                  </a:moveTo>
                  <a:lnTo>
                    <a:pt x="173837" y="74993"/>
                  </a:lnTo>
                  <a:lnTo>
                    <a:pt x="347675" y="40905"/>
                  </a:lnTo>
                  <a:lnTo>
                    <a:pt x="521512" y="0"/>
                  </a:lnTo>
                  <a:lnTo>
                    <a:pt x="695350" y="27270"/>
                  </a:lnTo>
                  <a:lnTo>
                    <a:pt x="869187" y="47722"/>
                  </a:lnTo>
                  <a:lnTo>
                    <a:pt x="1043025" y="61357"/>
                  </a:lnTo>
                  <a:lnTo>
                    <a:pt x="1216862" y="61357"/>
                  </a:lnTo>
                </a:path>
              </a:pathLst>
            </a:custGeom>
            <a:ln w="35231" cap="flat">
              <a:solidFill>
                <a:srgbClr val="F26A21">
                  <a:alpha val="100000"/>
                </a:srgbClr>
              </a:solidFill>
              <a:prstDash val="solid"/>
              <a:round/>
            </a:ln>
          </p:spPr>
          <p:txBody>
            <a:bodyPr/>
            <a:lstStyle/>
            <a:p/>
          </p:txBody>
        </p:sp>
        <p:sp>
          <p:nvSpPr>
            <p:cNvPr id="89" name="pl89"/>
            <p:cNvSpPr/>
            <p:nvPr/>
          </p:nvSpPr>
          <p:spPr>
            <a:xfrm>
              <a:off x="695171"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0" name="tx90"/>
            <p:cNvSpPr/>
            <p:nvPr/>
          </p:nvSpPr>
          <p:spPr>
            <a:xfrm>
              <a:off x="725884" y="283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1" name="tx91"/>
            <p:cNvSpPr/>
            <p:nvPr/>
          </p:nvSpPr>
          <p:spPr>
            <a:xfrm>
              <a:off x="899722"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1073559" y="28454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3" name="tx93"/>
            <p:cNvSpPr/>
            <p:nvPr/>
          </p:nvSpPr>
          <p:spPr>
            <a:xfrm>
              <a:off x="1221291"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4" name="tx94"/>
            <p:cNvSpPr/>
            <p:nvPr/>
          </p:nvSpPr>
          <p:spPr>
            <a:xfrm>
              <a:off x="1421234" y="283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5" name="tx95"/>
            <p:cNvSpPr/>
            <p:nvPr/>
          </p:nvSpPr>
          <p:spPr>
            <a:xfrm>
              <a:off x="1595072" y="28522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6" name="tx96"/>
            <p:cNvSpPr/>
            <p:nvPr/>
          </p:nvSpPr>
          <p:spPr>
            <a:xfrm>
              <a:off x="1768910"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7" name="tx97"/>
            <p:cNvSpPr/>
            <p:nvPr/>
          </p:nvSpPr>
          <p:spPr>
            <a:xfrm>
              <a:off x="1942747"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8" name="rc98"/>
            <p:cNvSpPr/>
            <p:nvPr/>
          </p:nvSpPr>
          <p:spPr>
            <a:xfrm>
              <a:off x="695171" y="3483127"/>
              <a:ext cx="1338549" cy="584946"/>
            </a:xfrm>
            <a:prstGeom prst="rect">
              <a:avLst/>
            </a:prstGeom>
            <a:solidFill>
              <a:srgbClr val="EBEBEB">
                <a:alpha val="100000"/>
              </a:srgbClr>
            </a:solidFill>
          </p:spPr>
          <p:txBody>
            <a:bodyPr/>
            <a:lstStyle/>
            <a:p/>
          </p:txBody>
        </p:sp>
        <p:sp>
          <p:nvSpPr>
            <p:cNvPr id="99" name="pl99"/>
            <p:cNvSpPr/>
            <p:nvPr/>
          </p:nvSpPr>
          <p:spPr>
            <a:xfrm>
              <a:off x="695171"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 name="pl100"/>
            <p:cNvSpPr/>
            <p:nvPr/>
          </p:nvSpPr>
          <p:spPr>
            <a:xfrm>
              <a:off x="695171"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1" name="pl101"/>
            <p:cNvSpPr/>
            <p:nvPr/>
          </p:nvSpPr>
          <p:spPr>
            <a:xfrm>
              <a:off x="695171"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2" name="pl102"/>
            <p:cNvSpPr/>
            <p:nvPr/>
          </p:nvSpPr>
          <p:spPr>
            <a:xfrm>
              <a:off x="695171"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3" name="pl103"/>
            <p:cNvSpPr/>
            <p:nvPr/>
          </p:nvSpPr>
          <p:spPr>
            <a:xfrm>
              <a:off x="695171"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4" name="pl104"/>
            <p:cNvSpPr/>
            <p:nvPr/>
          </p:nvSpPr>
          <p:spPr>
            <a:xfrm>
              <a:off x="695171"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5" name="pl105"/>
            <p:cNvSpPr/>
            <p:nvPr/>
          </p:nvSpPr>
          <p:spPr>
            <a:xfrm>
              <a:off x="695171"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6" name="pl106"/>
            <p:cNvSpPr/>
            <p:nvPr/>
          </p:nvSpPr>
          <p:spPr>
            <a:xfrm>
              <a:off x="75601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92985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1036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27752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45136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6252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79903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19728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756014"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115" name="pl115"/>
            <p:cNvSpPr/>
            <p:nvPr/>
          </p:nvSpPr>
          <p:spPr>
            <a:xfrm>
              <a:off x="756014"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40651" cap="flat">
              <a:solidFill>
                <a:srgbClr val="BEBEBE">
                  <a:alpha val="69803"/>
                </a:srgbClr>
              </a:solidFill>
              <a:prstDash val="solid"/>
              <a:round/>
            </a:ln>
          </p:spPr>
          <p:txBody>
            <a:bodyPr/>
            <a:lstStyle/>
            <a:p/>
          </p:txBody>
        </p:sp>
        <p:sp>
          <p:nvSpPr>
            <p:cNvPr id="116" name="pl116"/>
            <p:cNvSpPr/>
            <p:nvPr/>
          </p:nvSpPr>
          <p:spPr>
            <a:xfrm>
              <a:off x="756014"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35231" cap="flat">
              <a:solidFill>
                <a:srgbClr val="BEBEBE">
                  <a:alpha val="69803"/>
                </a:srgbClr>
              </a:solidFill>
              <a:prstDash val="solid"/>
              <a:round/>
            </a:ln>
          </p:spPr>
          <p:txBody>
            <a:bodyPr/>
            <a:lstStyle/>
            <a:p/>
          </p:txBody>
        </p:sp>
        <p:sp>
          <p:nvSpPr>
            <p:cNvPr id="117" name="pl117"/>
            <p:cNvSpPr/>
            <p:nvPr/>
          </p:nvSpPr>
          <p:spPr>
            <a:xfrm>
              <a:off x="756014"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118" name="pl118"/>
            <p:cNvSpPr/>
            <p:nvPr/>
          </p:nvSpPr>
          <p:spPr>
            <a:xfrm>
              <a:off x="756014"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40651" cap="flat">
              <a:solidFill>
                <a:srgbClr val="000000">
                  <a:alpha val="100000"/>
                </a:srgbClr>
              </a:solidFill>
              <a:prstDash val="solid"/>
              <a:round/>
            </a:ln>
          </p:spPr>
          <p:txBody>
            <a:bodyPr/>
            <a:lstStyle/>
            <a:p/>
          </p:txBody>
        </p:sp>
        <p:sp>
          <p:nvSpPr>
            <p:cNvPr id="119" name="pl119"/>
            <p:cNvSpPr/>
            <p:nvPr/>
          </p:nvSpPr>
          <p:spPr>
            <a:xfrm>
              <a:off x="756014" y="3768783"/>
              <a:ext cx="1216862" cy="149986"/>
            </a:xfrm>
            <a:custGeom>
              <a:avLst/>
              <a:pathLst>
                <a:path w="1216862" h="149986">
                  <a:moveTo>
                    <a:pt x="0" y="40905"/>
                  </a:moveTo>
                  <a:lnTo>
                    <a:pt x="173837" y="54540"/>
                  </a:lnTo>
                  <a:lnTo>
                    <a:pt x="347675" y="81810"/>
                  </a:lnTo>
                  <a:lnTo>
                    <a:pt x="521512" y="20452"/>
                  </a:lnTo>
                  <a:lnTo>
                    <a:pt x="695350" y="102263"/>
                  </a:lnTo>
                  <a:lnTo>
                    <a:pt x="869187" y="136351"/>
                  </a:lnTo>
                  <a:lnTo>
                    <a:pt x="1043025" y="149986"/>
                  </a:lnTo>
                  <a:lnTo>
                    <a:pt x="1216862" y="0"/>
                  </a:lnTo>
                </a:path>
              </a:pathLst>
            </a:custGeom>
            <a:ln w="35231" cap="flat">
              <a:solidFill>
                <a:srgbClr val="F26A21">
                  <a:alpha val="100000"/>
                </a:srgbClr>
              </a:solidFill>
              <a:prstDash val="solid"/>
              <a:round/>
            </a:ln>
          </p:spPr>
          <p:txBody>
            <a:bodyPr/>
            <a:lstStyle/>
            <a:p/>
          </p:txBody>
        </p:sp>
        <p:sp>
          <p:nvSpPr>
            <p:cNvPr id="120" name="pl120"/>
            <p:cNvSpPr/>
            <p:nvPr/>
          </p:nvSpPr>
          <p:spPr>
            <a:xfrm>
              <a:off x="695171"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21" name="tx121"/>
            <p:cNvSpPr/>
            <p:nvPr/>
          </p:nvSpPr>
          <p:spPr>
            <a:xfrm>
              <a:off x="695755" y="3646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2" name="tx122"/>
            <p:cNvSpPr/>
            <p:nvPr/>
          </p:nvSpPr>
          <p:spPr>
            <a:xfrm>
              <a:off x="869592" y="3660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3" name="tx123"/>
            <p:cNvSpPr/>
            <p:nvPr/>
          </p:nvSpPr>
          <p:spPr>
            <a:xfrm>
              <a:off x="1073559" y="36875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4" name="tx124"/>
            <p:cNvSpPr/>
            <p:nvPr/>
          </p:nvSpPr>
          <p:spPr>
            <a:xfrm>
              <a:off x="1217267" y="36262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25" name="tx125"/>
            <p:cNvSpPr/>
            <p:nvPr/>
          </p:nvSpPr>
          <p:spPr>
            <a:xfrm>
              <a:off x="1421234" y="370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6" name="tx126"/>
            <p:cNvSpPr/>
            <p:nvPr/>
          </p:nvSpPr>
          <p:spPr>
            <a:xfrm>
              <a:off x="1595072"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7" name="tx127"/>
            <p:cNvSpPr/>
            <p:nvPr/>
          </p:nvSpPr>
          <p:spPr>
            <a:xfrm>
              <a:off x="1750850" y="375574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8" name="tx128"/>
            <p:cNvSpPr/>
            <p:nvPr/>
          </p:nvSpPr>
          <p:spPr>
            <a:xfrm>
              <a:off x="1912618" y="36057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29" name="rc129"/>
            <p:cNvSpPr/>
            <p:nvPr/>
          </p:nvSpPr>
          <p:spPr>
            <a:xfrm>
              <a:off x="695171" y="4352515"/>
              <a:ext cx="1338549" cy="584946"/>
            </a:xfrm>
            <a:prstGeom prst="rect">
              <a:avLst/>
            </a:prstGeom>
            <a:solidFill>
              <a:srgbClr val="EBEBEB">
                <a:alpha val="100000"/>
              </a:srgbClr>
            </a:solidFill>
          </p:spPr>
          <p:txBody>
            <a:bodyPr/>
            <a:lstStyle/>
            <a:p/>
          </p:txBody>
        </p:sp>
        <p:sp>
          <p:nvSpPr>
            <p:cNvPr id="130" name="pl130"/>
            <p:cNvSpPr/>
            <p:nvPr/>
          </p:nvSpPr>
          <p:spPr>
            <a:xfrm>
              <a:off x="695171"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1" name="pl131"/>
            <p:cNvSpPr/>
            <p:nvPr/>
          </p:nvSpPr>
          <p:spPr>
            <a:xfrm>
              <a:off x="695171"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2" name="pl132"/>
            <p:cNvSpPr/>
            <p:nvPr/>
          </p:nvSpPr>
          <p:spPr>
            <a:xfrm>
              <a:off x="695171"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3" name="pl133"/>
            <p:cNvSpPr/>
            <p:nvPr/>
          </p:nvSpPr>
          <p:spPr>
            <a:xfrm>
              <a:off x="695171"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34" name="pl134"/>
            <p:cNvSpPr/>
            <p:nvPr/>
          </p:nvSpPr>
          <p:spPr>
            <a:xfrm>
              <a:off x="695171"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5" name="pl135"/>
            <p:cNvSpPr/>
            <p:nvPr/>
          </p:nvSpPr>
          <p:spPr>
            <a:xfrm>
              <a:off x="695171"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6" name="pl136"/>
            <p:cNvSpPr/>
            <p:nvPr/>
          </p:nvSpPr>
          <p:spPr>
            <a:xfrm>
              <a:off x="695171"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37" name="pl137"/>
            <p:cNvSpPr/>
            <p:nvPr/>
          </p:nvSpPr>
          <p:spPr>
            <a:xfrm>
              <a:off x="75601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92985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1036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127752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145136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16252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179903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19728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756014"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146" name="pl146"/>
            <p:cNvSpPr/>
            <p:nvPr/>
          </p:nvSpPr>
          <p:spPr>
            <a:xfrm>
              <a:off x="756014"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40651" cap="flat">
              <a:solidFill>
                <a:srgbClr val="BEBEBE">
                  <a:alpha val="69803"/>
                </a:srgbClr>
              </a:solidFill>
              <a:prstDash val="solid"/>
              <a:round/>
            </a:ln>
          </p:spPr>
          <p:txBody>
            <a:bodyPr/>
            <a:lstStyle/>
            <a:p/>
          </p:txBody>
        </p:sp>
        <p:sp>
          <p:nvSpPr>
            <p:cNvPr id="147" name="pl147"/>
            <p:cNvSpPr/>
            <p:nvPr/>
          </p:nvSpPr>
          <p:spPr>
            <a:xfrm>
              <a:off x="756014"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35231" cap="flat">
              <a:solidFill>
                <a:srgbClr val="BEBEBE">
                  <a:alpha val="69803"/>
                </a:srgbClr>
              </a:solidFill>
              <a:prstDash val="solid"/>
              <a:round/>
            </a:ln>
          </p:spPr>
          <p:txBody>
            <a:bodyPr/>
            <a:lstStyle/>
            <a:p/>
          </p:txBody>
        </p:sp>
        <p:sp>
          <p:nvSpPr>
            <p:cNvPr id="148" name="pl148"/>
            <p:cNvSpPr/>
            <p:nvPr/>
          </p:nvSpPr>
          <p:spPr>
            <a:xfrm>
              <a:off x="756014"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149" name="pl149"/>
            <p:cNvSpPr/>
            <p:nvPr/>
          </p:nvSpPr>
          <p:spPr>
            <a:xfrm>
              <a:off x="756014"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40651" cap="flat">
              <a:solidFill>
                <a:srgbClr val="000000">
                  <a:alpha val="100000"/>
                </a:srgbClr>
              </a:solidFill>
              <a:prstDash val="solid"/>
              <a:round/>
            </a:ln>
          </p:spPr>
          <p:txBody>
            <a:bodyPr/>
            <a:lstStyle/>
            <a:p/>
          </p:txBody>
        </p:sp>
        <p:sp>
          <p:nvSpPr>
            <p:cNvPr id="150" name="pl150"/>
            <p:cNvSpPr/>
            <p:nvPr/>
          </p:nvSpPr>
          <p:spPr>
            <a:xfrm>
              <a:off x="756014" y="4549543"/>
              <a:ext cx="1216862" cy="299972"/>
            </a:xfrm>
            <a:custGeom>
              <a:avLst/>
              <a:pathLst>
                <a:path w="1216862" h="299972">
                  <a:moveTo>
                    <a:pt x="0" y="245431"/>
                  </a:moveTo>
                  <a:lnTo>
                    <a:pt x="173837" y="224979"/>
                  </a:lnTo>
                  <a:lnTo>
                    <a:pt x="347675" y="197709"/>
                  </a:lnTo>
                  <a:lnTo>
                    <a:pt x="521512" y="136351"/>
                  </a:lnTo>
                  <a:lnTo>
                    <a:pt x="695350" y="0"/>
                  </a:lnTo>
                  <a:lnTo>
                    <a:pt x="869187" y="265884"/>
                  </a:lnTo>
                  <a:lnTo>
                    <a:pt x="1043025" y="299972"/>
                  </a:lnTo>
                  <a:lnTo>
                    <a:pt x="1216862" y="299972"/>
                  </a:lnTo>
                </a:path>
              </a:pathLst>
            </a:custGeom>
            <a:ln w="35231" cap="flat">
              <a:solidFill>
                <a:srgbClr val="F26A21">
                  <a:alpha val="100000"/>
                </a:srgbClr>
              </a:solidFill>
              <a:prstDash val="solid"/>
              <a:round/>
            </a:ln>
          </p:spPr>
          <p:txBody>
            <a:bodyPr/>
            <a:lstStyle/>
            <a:p/>
          </p:txBody>
        </p:sp>
        <p:sp>
          <p:nvSpPr>
            <p:cNvPr id="151" name="pl151"/>
            <p:cNvSpPr/>
            <p:nvPr/>
          </p:nvSpPr>
          <p:spPr>
            <a:xfrm>
              <a:off x="695171"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52" name="tx152"/>
            <p:cNvSpPr/>
            <p:nvPr/>
          </p:nvSpPr>
          <p:spPr>
            <a:xfrm>
              <a:off x="707825" y="46319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3" name="tx153"/>
            <p:cNvSpPr/>
            <p:nvPr/>
          </p:nvSpPr>
          <p:spPr>
            <a:xfrm>
              <a:off x="899722"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4" name="tx154"/>
            <p:cNvSpPr/>
            <p:nvPr/>
          </p:nvSpPr>
          <p:spPr>
            <a:xfrm>
              <a:off x="1073559" y="45842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5" name="tx155"/>
            <p:cNvSpPr/>
            <p:nvPr/>
          </p:nvSpPr>
          <p:spPr>
            <a:xfrm>
              <a:off x="1217267" y="45228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56" name="tx156"/>
            <p:cNvSpPr/>
            <p:nvPr/>
          </p:nvSpPr>
          <p:spPr>
            <a:xfrm>
              <a:off x="1391105" y="4386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157" name="tx157"/>
            <p:cNvSpPr/>
            <p:nvPr/>
          </p:nvSpPr>
          <p:spPr>
            <a:xfrm>
              <a:off x="1577013" y="465239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8" name="tx158"/>
            <p:cNvSpPr/>
            <p:nvPr/>
          </p:nvSpPr>
          <p:spPr>
            <a:xfrm>
              <a:off x="1720721" y="468648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59" name="tx159"/>
            <p:cNvSpPr/>
            <p:nvPr/>
          </p:nvSpPr>
          <p:spPr>
            <a:xfrm>
              <a:off x="1894558" y="468648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60" name="rc160"/>
            <p:cNvSpPr/>
            <p:nvPr/>
          </p:nvSpPr>
          <p:spPr>
            <a:xfrm>
              <a:off x="695171" y="5221903"/>
              <a:ext cx="1338549" cy="584946"/>
            </a:xfrm>
            <a:prstGeom prst="rect">
              <a:avLst/>
            </a:prstGeom>
            <a:solidFill>
              <a:srgbClr val="EBEBEB">
                <a:alpha val="100000"/>
              </a:srgbClr>
            </a:solidFill>
          </p:spPr>
          <p:txBody>
            <a:bodyPr/>
            <a:lstStyle/>
            <a:p/>
          </p:txBody>
        </p:sp>
        <p:sp>
          <p:nvSpPr>
            <p:cNvPr id="161" name="pl161"/>
            <p:cNvSpPr/>
            <p:nvPr/>
          </p:nvSpPr>
          <p:spPr>
            <a:xfrm>
              <a:off x="695171" y="573594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2" name="pl162"/>
            <p:cNvSpPr/>
            <p:nvPr/>
          </p:nvSpPr>
          <p:spPr>
            <a:xfrm>
              <a:off x="695171" y="556550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3" name="pl163"/>
            <p:cNvSpPr/>
            <p:nvPr/>
          </p:nvSpPr>
          <p:spPr>
            <a:xfrm>
              <a:off x="695171" y="53950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4" name="pl164"/>
            <p:cNvSpPr/>
            <p:nvPr/>
          </p:nvSpPr>
          <p:spPr>
            <a:xfrm>
              <a:off x="695171" y="52246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65" name="pl165"/>
            <p:cNvSpPr/>
            <p:nvPr/>
          </p:nvSpPr>
          <p:spPr>
            <a:xfrm>
              <a:off x="695171" y="565072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6" name="pl166"/>
            <p:cNvSpPr/>
            <p:nvPr/>
          </p:nvSpPr>
          <p:spPr>
            <a:xfrm>
              <a:off x="695171" y="54802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7" name="pl167"/>
            <p:cNvSpPr/>
            <p:nvPr/>
          </p:nvSpPr>
          <p:spPr>
            <a:xfrm>
              <a:off x="695171" y="53098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68" name="pl168"/>
            <p:cNvSpPr/>
            <p:nvPr/>
          </p:nvSpPr>
          <p:spPr>
            <a:xfrm>
              <a:off x="75601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929851"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11036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1277526"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1451364"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16252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179903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19728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756014"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177" name="pl177"/>
            <p:cNvSpPr/>
            <p:nvPr/>
          </p:nvSpPr>
          <p:spPr>
            <a:xfrm>
              <a:off x="756014"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40651" cap="flat">
              <a:solidFill>
                <a:srgbClr val="BEBEBE">
                  <a:alpha val="69803"/>
                </a:srgbClr>
              </a:solidFill>
              <a:prstDash val="solid"/>
              <a:round/>
            </a:ln>
          </p:spPr>
          <p:txBody>
            <a:bodyPr/>
            <a:lstStyle/>
            <a:p/>
          </p:txBody>
        </p:sp>
        <p:sp>
          <p:nvSpPr>
            <p:cNvPr id="178" name="pl178"/>
            <p:cNvSpPr/>
            <p:nvPr/>
          </p:nvSpPr>
          <p:spPr>
            <a:xfrm>
              <a:off x="756014"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35231" cap="flat">
              <a:solidFill>
                <a:srgbClr val="BEBEBE">
                  <a:alpha val="69803"/>
                </a:srgbClr>
              </a:solidFill>
              <a:prstDash val="solid"/>
              <a:round/>
            </a:ln>
          </p:spPr>
          <p:txBody>
            <a:bodyPr/>
            <a:lstStyle/>
            <a:p/>
          </p:txBody>
        </p:sp>
        <p:sp>
          <p:nvSpPr>
            <p:cNvPr id="179" name="pl179"/>
            <p:cNvSpPr/>
            <p:nvPr/>
          </p:nvSpPr>
          <p:spPr>
            <a:xfrm>
              <a:off x="756014"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180" name="pl180"/>
            <p:cNvSpPr/>
            <p:nvPr/>
          </p:nvSpPr>
          <p:spPr>
            <a:xfrm>
              <a:off x="756014"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40651" cap="flat">
              <a:solidFill>
                <a:srgbClr val="000000">
                  <a:alpha val="100000"/>
                </a:srgbClr>
              </a:solidFill>
              <a:prstDash val="solid"/>
              <a:round/>
            </a:ln>
          </p:spPr>
          <p:txBody>
            <a:bodyPr/>
            <a:lstStyle/>
            <a:p/>
          </p:txBody>
        </p:sp>
        <p:sp>
          <p:nvSpPr>
            <p:cNvPr id="181" name="pl181"/>
            <p:cNvSpPr/>
            <p:nvPr/>
          </p:nvSpPr>
          <p:spPr>
            <a:xfrm>
              <a:off x="756014" y="5589369"/>
              <a:ext cx="1216862" cy="102263"/>
            </a:xfrm>
            <a:custGeom>
              <a:avLst/>
              <a:pathLst>
                <a:path w="1216862" h="102263">
                  <a:moveTo>
                    <a:pt x="0" y="0"/>
                  </a:moveTo>
                  <a:lnTo>
                    <a:pt x="173837" y="102263"/>
                  </a:lnTo>
                  <a:lnTo>
                    <a:pt x="347675" y="6817"/>
                  </a:lnTo>
                  <a:lnTo>
                    <a:pt x="521512" y="47722"/>
                  </a:lnTo>
                  <a:lnTo>
                    <a:pt x="695350" y="54540"/>
                  </a:lnTo>
                  <a:lnTo>
                    <a:pt x="869187" y="0"/>
                  </a:lnTo>
                  <a:lnTo>
                    <a:pt x="1043025" y="88628"/>
                  </a:lnTo>
                  <a:lnTo>
                    <a:pt x="1216862" y="20452"/>
                  </a:lnTo>
                </a:path>
              </a:pathLst>
            </a:custGeom>
            <a:ln w="35231" cap="flat">
              <a:solidFill>
                <a:srgbClr val="F26A21">
                  <a:alpha val="100000"/>
                </a:srgbClr>
              </a:solidFill>
              <a:prstDash val="solid"/>
              <a:round/>
            </a:ln>
          </p:spPr>
          <p:txBody>
            <a:bodyPr/>
            <a:lstStyle/>
            <a:p/>
          </p:txBody>
        </p:sp>
        <p:sp>
          <p:nvSpPr>
            <p:cNvPr id="182" name="pl182"/>
            <p:cNvSpPr/>
            <p:nvPr/>
          </p:nvSpPr>
          <p:spPr>
            <a:xfrm>
              <a:off x="695171" y="565072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83" name="tx183"/>
            <p:cNvSpPr/>
            <p:nvPr/>
          </p:nvSpPr>
          <p:spPr>
            <a:xfrm>
              <a:off x="725884" y="5426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4" name="tx184"/>
            <p:cNvSpPr/>
            <p:nvPr/>
          </p:nvSpPr>
          <p:spPr>
            <a:xfrm>
              <a:off x="881662" y="55286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5" name="tx185"/>
            <p:cNvSpPr/>
            <p:nvPr/>
          </p:nvSpPr>
          <p:spPr>
            <a:xfrm>
              <a:off x="1073559" y="5433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86" name="tx186"/>
            <p:cNvSpPr/>
            <p:nvPr/>
          </p:nvSpPr>
          <p:spPr>
            <a:xfrm>
              <a:off x="1247397" y="5474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7" name="tx187"/>
            <p:cNvSpPr/>
            <p:nvPr/>
          </p:nvSpPr>
          <p:spPr>
            <a:xfrm>
              <a:off x="1421234" y="54808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8" name="tx188"/>
            <p:cNvSpPr/>
            <p:nvPr/>
          </p:nvSpPr>
          <p:spPr>
            <a:xfrm>
              <a:off x="1595072" y="5426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9" name="tx189"/>
            <p:cNvSpPr/>
            <p:nvPr/>
          </p:nvSpPr>
          <p:spPr>
            <a:xfrm>
              <a:off x="1750850" y="55149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90" name="tx190"/>
            <p:cNvSpPr/>
            <p:nvPr/>
          </p:nvSpPr>
          <p:spPr>
            <a:xfrm>
              <a:off x="1942747" y="54467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91" name="rc191"/>
            <p:cNvSpPr/>
            <p:nvPr/>
          </p:nvSpPr>
          <p:spPr>
            <a:xfrm>
              <a:off x="2103309" y="874964"/>
              <a:ext cx="1338549" cy="584946"/>
            </a:xfrm>
            <a:prstGeom prst="rect">
              <a:avLst/>
            </a:prstGeom>
            <a:solidFill>
              <a:srgbClr val="EBEBEB">
                <a:alpha val="100000"/>
              </a:srgbClr>
            </a:solidFill>
          </p:spPr>
          <p:txBody>
            <a:bodyPr/>
            <a:lstStyle/>
            <a:p/>
          </p:txBody>
        </p:sp>
        <p:sp>
          <p:nvSpPr>
            <p:cNvPr id="192" name="pl192"/>
            <p:cNvSpPr/>
            <p:nvPr/>
          </p:nvSpPr>
          <p:spPr>
            <a:xfrm>
              <a:off x="2103309"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3" name="pl193"/>
            <p:cNvSpPr/>
            <p:nvPr/>
          </p:nvSpPr>
          <p:spPr>
            <a:xfrm>
              <a:off x="2103309"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4" name="pl194"/>
            <p:cNvSpPr/>
            <p:nvPr/>
          </p:nvSpPr>
          <p:spPr>
            <a:xfrm>
              <a:off x="2103309"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5" name="pl195"/>
            <p:cNvSpPr/>
            <p:nvPr/>
          </p:nvSpPr>
          <p:spPr>
            <a:xfrm>
              <a:off x="2103309"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96" name="pl196"/>
            <p:cNvSpPr/>
            <p:nvPr/>
          </p:nvSpPr>
          <p:spPr>
            <a:xfrm>
              <a:off x="2103309"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7" name="pl197"/>
            <p:cNvSpPr/>
            <p:nvPr/>
          </p:nvSpPr>
          <p:spPr>
            <a:xfrm>
              <a:off x="2103309"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8" name="pl198"/>
            <p:cNvSpPr/>
            <p:nvPr/>
          </p:nvSpPr>
          <p:spPr>
            <a:xfrm>
              <a:off x="2103309"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99" name="pl199"/>
            <p:cNvSpPr/>
            <p:nvPr/>
          </p:nvSpPr>
          <p:spPr>
            <a:xfrm>
              <a:off x="216415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33798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51182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26856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285950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0333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20717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3810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164152"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208" name="pl208"/>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40651" cap="flat">
              <a:solidFill>
                <a:srgbClr val="BEBEBE">
                  <a:alpha val="69803"/>
                </a:srgbClr>
              </a:solidFill>
              <a:prstDash val="solid"/>
              <a:round/>
            </a:ln>
          </p:spPr>
          <p:txBody>
            <a:bodyPr/>
            <a:lstStyle/>
            <a:p/>
          </p:txBody>
        </p:sp>
        <p:sp>
          <p:nvSpPr>
            <p:cNvPr id="209" name="pl209"/>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35231" cap="flat">
              <a:solidFill>
                <a:srgbClr val="BEBEBE">
                  <a:alpha val="69803"/>
                </a:srgbClr>
              </a:solidFill>
              <a:prstDash val="solid"/>
              <a:round/>
            </a:ln>
          </p:spPr>
          <p:txBody>
            <a:bodyPr/>
            <a:lstStyle/>
            <a:p/>
          </p:txBody>
        </p:sp>
        <p:sp>
          <p:nvSpPr>
            <p:cNvPr id="210" name="pl210"/>
            <p:cNvSpPr/>
            <p:nvPr/>
          </p:nvSpPr>
          <p:spPr>
            <a:xfrm>
              <a:off x="2164152"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211" name="pl211"/>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40651" cap="flat">
              <a:solidFill>
                <a:srgbClr val="000000">
                  <a:alpha val="100000"/>
                </a:srgbClr>
              </a:solidFill>
              <a:prstDash val="solid"/>
              <a:round/>
            </a:ln>
          </p:spPr>
          <p:txBody>
            <a:bodyPr/>
            <a:lstStyle/>
            <a:p/>
          </p:txBody>
        </p:sp>
        <p:sp>
          <p:nvSpPr>
            <p:cNvPr id="212" name="pl212"/>
            <p:cNvSpPr/>
            <p:nvPr/>
          </p:nvSpPr>
          <p:spPr>
            <a:xfrm>
              <a:off x="2164152" y="1262883"/>
              <a:ext cx="1216862" cy="68175"/>
            </a:xfrm>
            <a:custGeom>
              <a:avLst/>
              <a:pathLst>
                <a:path w="1216862" h="68175">
                  <a:moveTo>
                    <a:pt x="0" y="61357"/>
                  </a:moveTo>
                  <a:lnTo>
                    <a:pt x="173837" y="34087"/>
                  </a:lnTo>
                  <a:lnTo>
                    <a:pt x="347675" y="20452"/>
                  </a:lnTo>
                  <a:lnTo>
                    <a:pt x="521512" y="27270"/>
                  </a:lnTo>
                  <a:lnTo>
                    <a:pt x="695350" y="0"/>
                  </a:lnTo>
                  <a:lnTo>
                    <a:pt x="869187" y="68175"/>
                  </a:lnTo>
                  <a:lnTo>
                    <a:pt x="1043025" y="61357"/>
                  </a:lnTo>
                  <a:lnTo>
                    <a:pt x="1216862" y="54540"/>
                  </a:lnTo>
                </a:path>
              </a:pathLst>
            </a:custGeom>
            <a:ln w="35231" cap="flat">
              <a:solidFill>
                <a:srgbClr val="F26A21">
                  <a:alpha val="100000"/>
                </a:srgbClr>
              </a:solidFill>
              <a:prstDash val="solid"/>
              <a:round/>
            </a:ln>
          </p:spPr>
          <p:txBody>
            <a:bodyPr/>
            <a:lstStyle/>
            <a:p/>
          </p:txBody>
        </p:sp>
        <p:sp>
          <p:nvSpPr>
            <p:cNvPr id="213" name="pl213"/>
            <p:cNvSpPr/>
            <p:nvPr/>
          </p:nvSpPr>
          <p:spPr>
            <a:xfrm>
              <a:off x="2103309"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14" name="tx214"/>
            <p:cNvSpPr/>
            <p:nvPr/>
          </p:nvSpPr>
          <p:spPr>
            <a:xfrm>
              <a:off x="2115963"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5" name="tx215"/>
            <p:cNvSpPr/>
            <p:nvPr/>
          </p:nvSpPr>
          <p:spPr>
            <a:xfrm>
              <a:off x="2307860" y="1133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6" name="tx216"/>
            <p:cNvSpPr/>
            <p:nvPr/>
          </p:nvSpPr>
          <p:spPr>
            <a:xfrm>
              <a:off x="2481698" y="1120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7" name="tx217"/>
            <p:cNvSpPr/>
            <p:nvPr/>
          </p:nvSpPr>
          <p:spPr>
            <a:xfrm>
              <a:off x="2655535"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8" name="tx218"/>
            <p:cNvSpPr/>
            <p:nvPr/>
          </p:nvSpPr>
          <p:spPr>
            <a:xfrm>
              <a:off x="2829373"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19" name="tx219"/>
            <p:cNvSpPr/>
            <p:nvPr/>
          </p:nvSpPr>
          <p:spPr>
            <a:xfrm>
              <a:off x="2985151" y="1168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20" name="tx220"/>
            <p:cNvSpPr/>
            <p:nvPr/>
          </p:nvSpPr>
          <p:spPr>
            <a:xfrm>
              <a:off x="3158988"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1" name="tx221"/>
            <p:cNvSpPr/>
            <p:nvPr/>
          </p:nvSpPr>
          <p:spPr>
            <a:xfrm>
              <a:off x="3332826" y="11543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22" name="rc222"/>
            <p:cNvSpPr/>
            <p:nvPr/>
          </p:nvSpPr>
          <p:spPr>
            <a:xfrm>
              <a:off x="2103309" y="1744352"/>
              <a:ext cx="1338549" cy="584946"/>
            </a:xfrm>
            <a:prstGeom prst="rect">
              <a:avLst/>
            </a:prstGeom>
            <a:solidFill>
              <a:srgbClr val="EBEBEB">
                <a:alpha val="100000"/>
              </a:srgbClr>
            </a:solidFill>
          </p:spPr>
          <p:txBody>
            <a:bodyPr/>
            <a:lstStyle/>
            <a:p/>
          </p:txBody>
        </p:sp>
        <p:sp>
          <p:nvSpPr>
            <p:cNvPr id="223" name="pl223"/>
            <p:cNvSpPr/>
            <p:nvPr/>
          </p:nvSpPr>
          <p:spPr>
            <a:xfrm>
              <a:off x="2103309"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4" name="pl224"/>
            <p:cNvSpPr/>
            <p:nvPr/>
          </p:nvSpPr>
          <p:spPr>
            <a:xfrm>
              <a:off x="2103309"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5" name="pl225"/>
            <p:cNvSpPr/>
            <p:nvPr/>
          </p:nvSpPr>
          <p:spPr>
            <a:xfrm>
              <a:off x="2103309"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6" name="pl226"/>
            <p:cNvSpPr/>
            <p:nvPr/>
          </p:nvSpPr>
          <p:spPr>
            <a:xfrm>
              <a:off x="2103309"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27" name="pl227"/>
            <p:cNvSpPr/>
            <p:nvPr/>
          </p:nvSpPr>
          <p:spPr>
            <a:xfrm>
              <a:off x="2103309"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8" name="pl228"/>
            <p:cNvSpPr/>
            <p:nvPr/>
          </p:nvSpPr>
          <p:spPr>
            <a:xfrm>
              <a:off x="2103309"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29" name="pl229"/>
            <p:cNvSpPr/>
            <p:nvPr/>
          </p:nvSpPr>
          <p:spPr>
            <a:xfrm>
              <a:off x="2103309"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30" name="pl230"/>
            <p:cNvSpPr/>
            <p:nvPr/>
          </p:nvSpPr>
          <p:spPr>
            <a:xfrm>
              <a:off x="216415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33798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51182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26856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285950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0333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20717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3810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2164152"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239" name="pl239"/>
            <p:cNvSpPr/>
            <p:nvPr/>
          </p:nvSpPr>
          <p:spPr>
            <a:xfrm>
              <a:off x="2164152"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40651" cap="flat">
              <a:solidFill>
                <a:srgbClr val="BEBEBE">
                  <a:alpha val="69803"/>
                </a:srgbClr>
              </a:solidFill>
              <a:prstDash val="solid"/>
              <a:round/>
            </a:ln>
          </p:spPr>
          <p:txBody>
            <a:bodyPr/>
            <a:lstStyle/>
            <a:p/>
          </p:txBody>
        </p:sp>
        <p:sp>
          <p:nvSpPr>
            <p:cNvPr id="240" name="pl240"/>
            <p:cNvSpPr/>
            <p:nvPr/>
          </p:nvSpPr>
          <p:spPr>
            <a:xfrm>
              <a:off x="2164152"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35231" cap="flat">
              <a:solidFill>
                <a:srgbClr val="BEBEBE">
                  <a:alpha val="69803"/>
                </a:srgbClr>
              </a:solidFill>
              <a:prstDash val="solid"/>
              <a:round/>
            </a:ln>
          </p:spPr>
          <p:txBody>
            <a:bodyPr/>
            <a:lstStyle/>
            <a:p/>
          </p:txBody>
        </p:sp>
        <p:sp>
          <p:nvSpPr>
            <p:cNvPr id="241" name="pl241"/>
            <p:cNvSpPr/>
            <p:nvPr/>
          </p:nvSpPr>
          <p:spPr>
            <a:xfrm>
              <a:off x="2164152"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242" name="pl242"/>
            <p:cNvSpPr/>
            <p:nvPr/>
          </p:nvSpPr>
          <p:spPr>
            <a:xfrm>
              <a:off x="2164152"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40651" cap="flat">
              <a:solidFill>
                <a:srgbClr val="000000">
                  <a:alpha val="100000"/>
                </a:srgbClr>
              </a:solidFill>
              <a:prstDash val="solid"/>
              <a:round/>
            </a:ln>
          </p:spPr>
          <p:txBody>
            <a:bodyPr/>
            <a:lstStyle/>
            <a:p/>
          </p:txBody>
        </p:sp>
        <p:sp>
          <p:nvSpPr>
            <p:cNvPr id="243" name="pl243"/>
            <p:cNvSpPr/>
            <p:nvPr/>
          </p:nvSpPr>
          <p:spPr>
            <a:xfrm>
              <a:off x="2164152" y="2125453"/>
              <a:ext cx="1216862" cy="27270"/>
            </a:xfrm>
            <a:custGeom>
              <a:avLst/>
              <a:pathLst>
                <a:path w="1216862" h="27270">
                  <a:moveTo>
                    <a:pt x="0" y="6817"/>
                  </a:moveTo>
                  <a:lnTo>
                    <a:pt x="173837" y="20452"/>
                  </a:lnTo>
                  <a:lnTo>
                    <a:pt x="347675" y="0"/>
                  </a:lnTo>
                  <a:lnTo>
                    <a:pt x="521512" y="0"/>
                  </a:lnTo>
                  <a:lnTo>
                    <a:pt x="695350" y="13635"/>
                  </a:lnTo>
                  <a:lnTo>
                    <a:pt x="869187" y="13635"/>
                  </a:lnTo>
                  <a:lnTo>
                    <a:pt x="1043025" y="13635"/>
                  </a:lnTo>
                  <a:lnTo>
                    <a:pt x="1216862" y="27270"/>
                  </a:lnTo>
                </a:path>
              </a:pathLst>
            </a:custGeom>
            <a:ln w="35231" cap="flat">
              <a:solidFill>
                <a:srgbClr val="F26A21">
                  <a:alpha val="100000"/>
                </a:srgbClr>
              </a:solidFill>
              <a:prstDash val="solid"/>
              <a:round/>
            </a:ln>
          </p:spPr>
          <p:txBody>
            <a:bodyPr/>
            <a:lstStyle/>
            <a:p/>
          </p:txBody>
        </p:sp>
        <p:sp>
          <p:nvSpPr>
            <p:cNvPr id="244" name="pl244"/>
            <p:cNvSpPr/>
            <p:nvPr/>
          </p:nvSpPr>
          <p:spPr>
            <a:xfrm>
              <a:off x="2103309"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45" name="tx245"/>
            <p:cNvSpPr/>
            <p:nvPr/>
          </p:nvSpPr>
          <p:spPr>
            <a:xfrm>
              <a:off x="2134022" y="1969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6" name="tx246"/>
            <p:cNvSpPr/>
            <p:nvPr/>
          </p:nvSpPr>
          <p:spPr>
            <a:xfrm>
              <a:off x="2307860"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7" name="tx247"/>
            <p:cNvSpPr/>
            <p:nvPr/>
          </p:nvSpPr>
          <p:spPr>
            <a:xfrm>
              <a:off x="2481698"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48" name="tx248"/>
            <p:cNvSpPr/>
            <p:nvPr/>
          </p:nvSpPr>
          <p:spPr>
            <a:xfrm>
              <a:off x="2655535"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49" name="tx249"/>
            <p:cNvSpPr/>
            <p:nvPr/>
          </p:nvSpPr>
          <p:spPr>
            <a:xfrm>
              <a:off x="2829373"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50" name="tx250"/>
            <p:cNvSpPr/>
            <p:nvPr/>
          </p:nvSpPr>
          <p:spPr>
            <a:xfrm>
              <a:off x="3003210"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51" name="tx251"/>
            <p:cNvSpPr/>
            <p:nvPr/>
          </p:nvSpPr>
          <p:spPr>
            <a:xfrm>
              <a:off x="3177048"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52" name="tx252"/>
            <p:cNvSpPr/>
            <p:nvPr/>
          </p:nvSpPr>
          <p:spPr>
            <a:xfrm>
              <a:off x="3350885"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3" name="rc253"/>
            <p:cNvSpPr/>
            <p:nvPr/>
          </p:nvSpPr>
          <p:spPr>
            <a:xfrm>
              <a:off x="2103309" y="2613739"/>
              <a:ext cx="1338549" cy="584946"/>
            </a:xfrm>
            <a:prstGeom prst="rect">
              <a:avLst/>
            </a:prstGeom>
            <a:solidFill>
              <a:srgbClr val="EBEBEB">
                <a:alpha val="100000"/>
              </a:srgbClr>
            </a:solidFill>
          </p:spPr>
          <p:txBody>
            <a:bodyPr/>
            <a:lstStyle/>
            <a:p/>
          </p:txBody>
        </p:sp>
        <p:sp>
          <p:nvSpPr>
            <p:cNvPr id="254" name="pl254"/>
            <p:cNvSpPr/>
            <p:nvPr/>
          </p:nvSpPr>
          <p:spPr>
            <a:xfrm>
              <a:off x="2103309"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5" name="pl255"/>
            <p:cNvSpPr/>
            <p:nvPr/>
          </p:nvSpPr>
          <p:spPr>
            <a:xfrm>
              <a:off x="2103309"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6" name="pl256"/>
            <p:cNvSpPr/>
            <p:nvPr/>
          </p:nvSpPr>
          <p:spPr>
            <a:xfrm>
              <a:off x="2103309"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7" name="pl257"/>
            <p:cNvSpPr/>
            <p:nvPr/>
          </p:nvSpPr>
          <p:spPr>
            <a:xfrm>
              <a:off x="2103309"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58" name="pl258"/>
            <p:cNvSpPr/>
            <p:nvPr/>
          </p:nvSpPr>
          <p:spPr>
            <a:xfrm>
              <a:off x="2103309"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59" name="pl259"/>
            <p:cNvSpPr/>
            <p:nvPr/>
          </p:nvSpPr>
          <p:spPr>
            <a:xfrm>
              <a:off x="2103309"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60" name="pl260"/>
            <p:cNvSpPr/>
            <p:nvPr/>
          </p:nvSpPr>
          <p:spPr>
            <a:xfrm>
              <a:off x="2103309"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61" name="pl261"/>
            <p:cNvSpPr/>
            <p:nvPr/>
          </p:nvSpPr>
          <p:spPr>
            <a:xfrm>
              <a:off x="216415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233798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251182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26856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285950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30333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320717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33810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2164152"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270" name="pl270"/>
            <p:cNvSpPr/>
            <p:nvPr/>
          </p:nvSpPr>
          <p:spPr>
            <a:xfrm>
              <a:off x="2164152"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40651" cap="flat">
              <a:solidFill>
                <a:srgbClr val="BEBEBE">
                  <a:alpha val="69803"/>
                </a:srgbClr>
              </a:solidFill>
              <a:prstDash val="solid"/>
              <a:round/>
            </a:ln>
          </p:spPr>
          <p:txBody>
            <a:bodyPr/>
            <a:lstStyle/>
            <a:p/>
          </p:txBody>
        </p:sp>
        <p:sp>
          <p:nvSpPr>
            <p:cNvPr id="271" name="pl271"/>
            <p:cNvSpPr/>
            <p:nvPr/>
          </p:nvSpPr>
          <p:spPr>
            <a:xfrm>
              <a:off x="2164152"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35231" cap="flat">
              <a:solidFill>
                <a:srgbClr val="BEBEBE">
                  <a:alpha val="69803"/>
                </a:srgbClr>
              </a:solidFill>
              <a:prstDash val="solid"/>
              <a:round/>
            </a:ln>
          </p:spPr>
          <p:txBody>
            <a:bodyPr/>
            <a:lstStyle/>
            <a:p/>
          </p:txBody>
        </p:sp>
        <p:sp>
          <p:nvSpPr>
            <p:cNvPr id="272" name="pl272"/>
            <p:cNvSpPr/>
            <p:nvPr/>
          </p:nvSpPr>
          <p:spPr>
            <a:xfrm>
              <a:off x="2164152"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273" name="pl273"/>
            <p:cNvSpPr/>
            <p:nvPr/>
          </p:nvSpPr>
          <p:spPr>
            <a:xfrm>
              <a:off x="2164152"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40651" cap="flat">
              <a:solidFill>
                <a:srgbClr val="000000">
                  <a:alpha val="100000"/>
                </a:srgbClr>
              </a:solidFill>
              <a:prstDash val="solid"/>
              <a:round/>
            </a:ln>
          </p:spPr>
          <p:txBody>
            <a:bodyPr/>
            <a:lstStyle/>
            <a:p/>
          </p:txBody>
        </p:sp>
        <p:sp>
          <p:nvSpPr>
            <p:cNvPr id="274" name="pl274"/>
            <p:cNvSpPr/>
            <p:nvPr/>
          </p:nvSpPr>
          <p:spPr>
            <a:xfrm>
              <a:off x="2164152" y="2933483"/>
              <a:ext cx="1216862" cy="170438"/>
            </a:xfrm>
            <a:custGeom>
              <a:avLst/>
              <a:pathLst>
                <a:path w="1216862" h="170438">
                  <a:moveTo>
                    <a:pt x="0" y="88628"/>
                  </a:moveTo>
                  <a:lnTo>
                    <a:pt x="173837" y="95445"/>
                  </a:lnTo>
                  <a:lnTo>
                    <a:pt x="347675" y="170438"/>
                  </a:lnTo>
                  <a:lnTo>
                    <a:pt x="521512" y="0"/>
                  </a:lnTo>
                  <a:lnTo>
                    <a:pt x="695350" y="109080"/>
                  </a:lnTo>
                  <a:lnTo>
                    <a:pt x="869187" y="109080"/>
                  </a:lnTo>
                  <a:lnTo>
                    <a:pt x="1043025" y="109080"/>
                  </a:lnTo>
                  <a:lnTo>
                    <a:pt x="1216862" y="95445"/>
                  </a:lnTo>
                </a:path>
              </a:pathLst>
            </a:custGeom>
            <a:ln w="35231" cap="flat">
              <a:solidFill>
                <a:srgbClr val="F26A21">
                  <a:alpha val="100000"/>
                </a:srgbClr>
              </a:solidFill>
              <a:prstDash val="solid"/>
              <a:round/>
            </a:ln>
          </p:spPr>
          <p:txBody>
            <a:bodyPr/>
            <a:lstStyle/>
            <a:p/>
          </p:txBody>
        </p:sp>
        <p:sp>
          <p:nvSpPr>
            <p:cNvPr id="275" name="pl275"/>
            <p:cNvSpPr/>
            <p:nvPr/>
          </p:nvSpPr>
          <p:spPr>
            <a:xfrm>
              <a:off x="2103309"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276" name="tx276"/>
            <p:cNvSpPr/>
            <p:nvPr/>
          </p:nvSpPr>
          <p:spPr>
            <a:xfrm>
              <a:off x="2134022" y="28590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77" name="tx277"/>
            <p:cNvSpPr/>
            <p:nvPr/>
          </p:nvSpPr>
          <p:spPr>
            <a:xfrm>
              <a:off x="2307860"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8" name="tx278"/>
            <p:cNvSpPr/>
            <p:nvPr/>
          </p:nvSpPr>
          <p:spPr>
            <a:xfrm>
              <a:off x="2463638" y="294089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79" name="tx279"/>
            <p:cNvSpPr/>
            <p:nvPr/>
          </p:nvSpPr>
          <p:spPr>
            <a:xfrm>
              <a:off x="2625406" y="27704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280" name="tx280"/>
            <p:cNvSpPr/>
            <p:nvPr/>
          </p:nvSpPr>
          <p:spPr>
            <a:xfrm>
              <a:off x="2829373"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1" name="tx281"/>
            <p:cNvSpPr/>
            <p:nvPr/>
          </p:nvSpPr>
          <p:spPr>
            <a:xfrm>
              <a:off x="3003210"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2" name="tx282"/>
            <p:cNvSpPr/>
            <p:nvPr/>
          </p:nvSpPr>
          <p:spPr>
            <a:xfrm>
              <a:off x="3177048"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3" name="tx283"/>
            <p:cNvSpPr/>
            <p:nvPr/>
          </p:nvSpPr>
          <p:spPr>
            <a:xfrm>
              <a:off x="3350885"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4" name="rc284"/>
            <p:cNvSpPr/>
            <p:nvPr/>
          </p:nvSpPr>
          <p:spPr>
            <a:xfrm>
              <a:off x="2103309" y="3483127"/>
              <a:ext cx="1338549" cy="584946"/>
            </a:xfrm>
            <a:prstGeom prst="rect">
              <a:avLst/>
            </a:prstGeom>
            <a:solidFill>
              <a:srgbClr val="EBEBEB">
                <a:alpha val="100000"/>
              </a:srgbClr>
            </a:solidFill>
          </p:spPr>
          <p:txBody>
            <a:bodyPr/>
            <a:lstStyle/>
            <a:p/>
          </p:txBody>
        </p:sp>
        <p:sp>
          <p:nvSpPr>
            <p:cNvPr id="285" name="pl285"/>
            <p:cNvSpPr/>
            <p:nvPr/>
          </p:nvSpPr>
          <p:spPr>
            <a:xfrm>
              <a:off x="2103309"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6" name="pl286"/>
            <p:cNvSpPr/>
            <p:nvPr/>
          </p:nvSpPr>
          <p:spPr>
            <a:xfrm>
              <a:off x="2103309"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7" name="pl287"/>
            <p:cNvSpPr/>
            <p:nvPr/>
          </p:nvSpPr>
          <p:spPr>
            <a:xfrm>
              <a:off x="2103309"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8" name="pl288"/>
            <p:cNvSpPr/>
            <p:nvPr/>
          </p:nvSpPr>
          <p:spPr>
            <a:xfrm>
              <a:off x="2103309"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289" name="pl289"/>
            <p:cNvSpPr/>
            <p:nvPr/>
          </p:nvSpPr>
          <p:spPr>
            <a:xfrm>
              <a:off x="2103309"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90" name="pl290"/>
            <p:cNvSpPr/>
            <p:nvPr/>
          </p:nvSpPr>
          <p:spPr>
            <a:xfrm>
              <a:off x="2103309"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91" name="pl291"/>
            <p:cNvSpPr/>
            <p:nvPr/>
          </p:nvSpPr>
          <p:spPr>
            <a:xfrm>
              <a:off x="2103309"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292" name="pl292"/>
            <p:cNvSpPr/>
            <p:nvPr/>
          </p:nvSpPr>
          <p:spPr>
            <a:xfrm>
              <a:off x="216415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233798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251182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26856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285950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30333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320717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33810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2164152"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301" name="pl301"/>
            <p:cNvSpPr/>
            <p:nvPr/>
          </p:nvSpPr>
          <p:spPr>
            <a:xfrm>
              <a:off x="2164152"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40651" cap="flat">
              <a:solidFill>
                <a:srgbClr val="BEBEBE">
                  <a:alpha val="69803"/>
                </a:srgbClr>
              </a:solidFill>
              <a:prstDash val="solid"/>
              <a:round/>
            </a:ln>
          </p:spPr>
          <p:txBody>
            <a:bodyPr/>
            <a:lstStyle/>
            <a:p/>
          </p:txBody>
        </p:sp>
        <p:sp>
          <p:nvSpPr>
            <p:cNvPr id="302" name="pl302"/>
            <p:cNvSpPr/>
            <p:nvPr/>
          </p:nvSpPr>
          <p:spPr>
            <a:xfrm>
              <a:off x="2164152"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35231" cap="flat">
              <a:solidFill>
                <a:srgbClr val="BEBEBE">
                  <a:alpha val="69803"/>
                </a:srgbClr>
              </a:solidFill>
              <a:prstDash val="solid"/>
              <a:round/>
            </a:ln>
          </p:spPr>
          <p:txBody>
            <a:bodyPr/>
            <a:lstStyle/>
            <a:p/>
          </p:txBody>
        </p:sp>
        <p:sp>
          <p:nvSpPr>
            <p:cNvPr id="303" name="pl303"/>
            <p:cNvSpPr/>
            <p:nvPr/>
          </p:nvSpPr>
          <p:spPr>
            <a:xfrm>
              <a:off x="2164152"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304" name="pl304"/>
            <p:cNvSpPr/>
            <p:nvPr/>
          </p:nvSpPr>
          <p:spPr>
            <a:xfrm>
              <a:off x="2164152"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40651" cap="flat">
              <a:solidFill>
                <a:srgbClr val="000000">
                  <a:alpha val="100000"/>
                </a:srgbClr>
              </a:solidFill>
              <a:prstDash val="solid"/>
              <a:round/>
            </a:ln>
          </p:spPr>
          <p:txBody>
            <a:bodyPr/>
            <a:lstStyle/>
            <a:p/>
          </p:txBody>
        </p:sp>
        <p:sp>
          <p:nvSpPr>
            <p:cNvPr id="305" name="pl305"/>
            <p:cNvSpPr/>
            <p:nvPr/>
          </p:nvSpPr>
          <p:spPr>
            <a:xfrm>
              <a:off x="2164152" y="3898316"/>
              <a:ext cx="1216862" cy="6817"/>
            </a:xfrm>
            <a:custGeom>
              <a:avLst/>
              <a:pathLst>
                <a:path w="1216862" h="6817">
                  <a:moveTo>
                    <a:pt x="0" y="0"/>
                  </a:moveTo>
                  <a:lnTo>
                    <a:pt x="173837" y="0"/>
                  </a:lnTo>
                  <a:lnTo>
                    <a:pt x="347675" y="0"/>
                  </a:lnTo>
                  <a:lnTo>
                    <a:pt x="521512" y="0"/>
                  </a:lnTo>
                  <a:lnTo>
                    <a:pt x="695350" y="6817"/>
                  </a:lnTo>
                  <a:lnTo>
                    <a:pt x="869187" y="6817"/>
                  </a:lnTo>
                  <a:lnTo>
                    <a:pt x="1043025" y="6817"/>
                  </a:lnTo>
                  <a:lnTo>
                    <a:pt x="1216862" y="6817"/>
                  </a:lnTo>
                </a:path>
              </a:pathLst>
            </a:custGeom>
            <a:ln w="35231" cap="flat">
              <a:solidFill>
                <a:srgbClr val="F26A21">
                  <a:alpha val="100000"/>
                </a:srgbClr>
              </a:solidFill>
              <a:prstDash val="solid"/>
              <a:round/>
            </a:ln>
          </p:spPr>
          <p:txBody>
            <a:bodyPr/>
            <a:lstStyle/>
            <a:p/>
          </p:txBody>
        </p:sp>
        <p:sp>
          <p:nvSpPr>
            <p:cNvPr id="306" name="pl306"/>
            <p:cNvSpPr/>
            <p:nvPr/>
          </p:nvSpPr>
          <p:spPr>
            <a:xfrm>
              <a:off x="2103309"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07" name="tx307"/>
            <p:cNvSpPr/>
            <p:nvPr/>
          </p:nvSpPr>
          <p:spPr>
            <a:xfrm>
              <a:off x="2134022"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8" name="tx308"/>
            <p:cNvSpPr/>
            <p:nvPr/>
          </p:nvSpPr>
          <p:spPr>
            <a:xfrm>
              <a:off x="2307860"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9" name="tx309"/>
            <p:cNvSpPr/>
            <p:nvPr/>
          </p:nvSpPr>
          <p:spPr>
            <a:xfrm>
              <a:off x="2481698"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0" name="tx310"/>
            <p:cNvSpPr/>
            <p:nvPr/>
          </p:nvSpPr>
          <p:spPr>
            <a:xfrm>
              <a:off x="2655535"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1" name="tx311"/>
            <p:cNvSpPr/>
            <p:nvPr/>
          </p:nvSpPr>
          <p:spPr>
            <a:xfrm>
              <a:off x="2829373"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2" name="tx312"/>
            <p:cNvSpPr/>
            <p:nvPr/>
          </p:nvSpPr>
          <p:spPr>
            <a:xfrm>
              <a:off x="3003210"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3" name="tx313"/>
            <p:cNvSpPr/>
            <p:nvPr/>
          </p:nvSpPr>
          <p:spPr>
            <a:xfrm>
              <a:off x="3177048"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4" name="tx314"/>
            <p:cNvSpPr/>
            <p:nvPr/>
          </p:nvSpPr>
          <p:spPr>
            <a:xfrm>
              <a:off x="3350885"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5" name="rc315"/>
            <p:cNvSpPr/>
            <p:nvPr/>
          </p:nvSpPr>
          <p:spPr>
            <a:xfrm>
              <a:off x="2103309" y="4352515"/>
              <a:ext cx="1338549" cy="584946"/>
            </a:xfrm>
            <a:prstGeom prst="rect">
              <a:avLst/>
            </a:prstGeom>
            <a:solidFill>
              <a:srgbClr val="EBEBEB">
                <a:alpha val="100000"/>
              </a:srgbClr>
            </a:solidFill>
          </p:spPr>
          <p:txBody>
            <a:bodyPr/>
            <a:lstStyle/>
            <a:p/>
          </p:txBody>
        </p:sp>
        <p:sp>
          <p:nvSpPr>
            <p:cNvPr id="316" name="pl316"/>
            <p:cNvSpPr/>
            <p:nvPr/>
          </p:nvSpPr>
          <p:spPr>
            <a:xfrm>
              <a:off x="2103309"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17" name="pl317"/>
            <p:cNvSpPr/>
            <p:nvPr/>
          </p:nvSpPr>
          <p:spPr>
            <a:xfrm>
              <a:off x="2103309"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18" name="pl318"/>
            <p:cNvSpPr/>
            <p:nvPr/>
          </p:nvSpPr>
          <p:spPr>
            <a:xfrm>
              <a:off x="2103309"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19" name="pl319"/>
            <p:cNvSpPr/>
            <p:nvPr/>
          </p:nvSpPr>
          <p:spPr>
            <a:xfrm>
              <a:off x="2103309"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20" name="pl320"/>
            <p:cNvSpPr/>
            <p:nvPr/>
          </p:nvSpPr>
          <p:spPr>
            <a:xfrm>
              <a:off x="2103309"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21" name="pl321"/>
            <p:cNvSpPr/>
            <p:nvPr/>
          </p:nvSpPr>
          <p:spPr>
            <a:xfrm>
              <a:off x="2103309"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22" name="pl322"/>
            <p:cNvSpPr/>
            <p:nvPr/>
          </p:nvSpPr>
          <p:spPr>
            <a:xfrm>
              <a:off x="2103309"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23" name="pl323"/>
            <p:cNvSpPr/>
            <p:nvPr/>
          </p:nvSpPr>
          <p:spPr>
            <a:xfrm>
              <a:off x="216415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233798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251182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26856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285950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30333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320717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33810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2164152"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332" name="pl332"/>
            <p:cNvSpPr/>
            <p:nvPr/>
          </p:nvSpPr>
          <p:spPr>
            <a:xfrm>
              <a:off x="2164152"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40651" cap="flat">
              <a:solidFill>
                <a:srgbClr val="BEBEBE">
                  <a:alpha val="69803"/>
                </a:srgbClr>
              </a:solidFill>
              <a:prstDash val="solid"/>
              <a:round/>
            </a:ln>
          </p:spPr>
          <p:txBody>
            <a:bodyPr/>
            <a:lstStyle/>
            <a:p/>
          </p:txBody>
        </p:sp>
        <p:sp>
          <p:nvSpPr>
            <p:cNvPr id="333" name="pl333"/>
            <p:cNvSpPr/>
            <p:nvPr/>
          </p:nvSpPr>
          <p:spPr>
            <a:xfrm>
              <a:off x="2164152"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35231" cap="flat">
              <a:solidFill>
                <a:srgbClr val="BEBEBE">
                  <a:alpha val="69803"/>
                </a:srgbClr>
              </a:solidFill>
              <a:prstDash val="solid"/>
              <a:round/>
            </a:ln>
          </p:spPr>
          <p:txBody>
            <a:bodyPr/>
            <a:lstStyle/>
            <a:p/>
          </p:txBody>
        </p:sp>
        <p:sp>
          <p:nvSpPr>
            <p:cNvPr id="334" name="pl334"/>
            <p:cNvSpPr/>
            <p:nvPr/>
          </p:nvSpPr>
          <p:spPr>
            <a:xfrm>
              <a:off x="2164152"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335" name="pl335"/>
            <p:cNvSpPr/>
            <p:nvPr/>
          </p:nvSpPr>
          <p:spPr>
            <a:xfrm>
              <a:off x="2164152"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40651" cap="flat">
              <a:solidFill>
                <a:srgbClr val="000000">
                  <a:alpha val="100000"/>
                </a:srgbClr>
              </a:solidFill>
              <a:prstDash val="solid"/>
              <a:round/>
            </a:ln>
          </p:spPr>
          <p:txBody>
            <a:bodyPr/>
            <a:lstStyle/>
            <a:p/>
          </p:txBody>
        </p:sp>
        <p:sp>
          <p:nvSpPr>
            <p:cNvPr id="336" name="pl336"/>
            <p:cNvSpPr/>
            <p:nvPr/>
          </p:nvSpPr>
          <p:spPr>
            <a:xfrm>
              <a:off x="2164152" y="4644988"/>
              <a:ext cx="1216862" cy="74993"/>
            </a:xfrm>
            <a:custGeom>
              <a:avLst/>
              <a:pathLst>
                <a:path w="1216862" h="74993">
                  <a:moveTo>
                    <a:pt x="0" y="61357"/>
                  </a:moveTo>
                  <a:lnTo>
                    <a:pt x="173837" y="54540"/>
                  </a:lnTo>
                  <a:lnTo>
                    <a:pt x="347675" y="20452"/>
                  </a:lnTo>
                  <a:lnTo>
                    <a:pt x="521512" y="47722"/>
                  </a:lnTo>
                  <a:lnTo>
                    <a:pt x="695350" y="0"/>
                  </a:lnTo>
                  <a:lnTo>
                    <a:pt x="869187" y="74993"/>
                  </a:lnTo>
                  <a:lnTo>
                    <a:pt x="1043025" y="74993"/>
                  </a:lnTo>
                  <a:lnTo>
                    <a:pt x="1216862" y="74993"/>
                  </a:lnTo>
                </a:path>
              </a:pathLst>
            </a:custGeom>
            <a:ln w="35231" cap="flat">
              <a:solidFill>
                <a:srgbClr val="F26A21">
                  <a:alpha val="100000"/>
                </a:srgbClr>
              </a:solidFill>
              <a:prstDash val="solid"/>
              <a:round/>
            </a:ln>
          </p:spPr>
          <p:txBody>
            <a:bodyPr/>
            <a:lstStyle/>
            <a:p/>
          </p:txBody>
        </p:sp>
        <p:sp>
          <p:nvSpPr>
            <p:cNvPr id="337" name="pl337"/>
            <p:cNvSpPr/>
            <p:nvPr/>
          </p:nvSpPr>
          <p:spPr>
            <a:xfrm>
              <a:off x="2103309"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38" name="tx338"/>
            <p:cNvSpPr/>
            <p:nvPr/>
          </p:nvSpPr>
          <p:spPr>
            <a:xfrm>
              <a:off x="2107916" y="454331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39" name="tx339"/>
            <p:cNvSpPr/>
            <p:nvPr/>
          </p:nvSpPr>
          <p:spPr>
            <a:xfrm>
              <a:off x="2277731" y="45365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40" name="tx340"/>
            <p:cNvSpPr/>
            <p:nvPr/>
          </p:nvSpPr>
          <p:spPr>
            <a:xfrm>
              <a:off x="2451568" y="45024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41" name="tx341"/>
            <p:cNvSpPr/>
            <p:nvPr/>
          </p:nvSpPr>
          <p:spPr>
            <a:xfrm>
              <a:off x="2625406" y="452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42" name="tx342"/>
            <p:cNvSpPr/>
            <p:nvPr/>
          </p:nvSpPr>
          <p:spPr>
            <a:xfrm>
              <a:off x="2799243" y="44819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343" name="tx343"/>
            <p:cNvSpPr/>
            <p:nvPr/>
          </p:nvSpPr>
          <p:spPr>
            <a:xfrm>
              <a:off x="3003210" y="4556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4" name="tx344"/>
            <p:cNvSpPr/>
            <p:nvPr/>
          </p:nvSpPr>
          <p:spPr>
            <a:xfrm>
              <a:off x="3177048" y="4556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5" name="tx345"/>
            <p:cNvSpPr/>
            <p:nvPr/>
          </p:nvSpPr>
          <p:spPr>
            <a:xfrm>
              <a:off x="3350885" y="4556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6" name="rc346"/>
            <p:cNvSpPr/>
            <p:nvPr/>
          </p:nvSpPr>
          <p:spPr>
            <a:xfrm>
              <a:off x="2103309" y="5221903"/>
              <a:ext cx="1338549" cy="584946"/>
            </a:xfrm>
            <a:prstGeom prst="rect">
              <a:avLst/>
            </a:prstGeom>
            <a:solidFill>
              <a:srgbClr val="EBEBEB">
                <a:alpha val="100000"/>
              </a:srgbClr>
            </a:solidFill>
          </p:spPr>
          <p:txBody>
            <a:bodyPr/>
            <a:lstStyle/>
            <a:p/>
          </p:txBody>
        </p:sp>
        <p:sp>
          <p:nvSpPr>
            <p:cNvPr id="347" name="pl347"/>
            <p:cNvSpPr/>
            <p:nvPr/>
          </p:nvSpPr>
          <p:spPr>
            <a:xfrm>
              <a:off x="2103309" y="573594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48" name="pl348"/>
            <p:cNvSpPr/>
            <p:nvPr/>
          </p:nvSpPr>
          <p:spPr>
            <a:xfrm>
              <a:off x="2103309" y="556550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49" name="pl349"/>
            <p:cNvSpPr/>
            <p:nvPr/>
          </p:nvSpPr>
          <p:spPr>
            <a:xfrm>
              <a:off x="2103309" y="53950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50" name="pl350"/>
            <p:cNvSpPr/>
            <p:nvPr/>
          </p:nvSpPr>
          <p:spPr>
            <a:xfrm>
              <a:off x="2103309" y="52246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51" name="pl351"/>
            <p:cNvSpPr/>
            <p:nvPr/>
          </p:nvSpPr>
          <p:spPr>
            <a:xfrm>
              <a:off x="2103309" y="565072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52" name="pl352"/>
            <p:cNvSpPr/>
            <p:nvPr/>
          </p:nvSpPr>
          <p:spPr>
            <a:xfrm>
              <a:off x="2103309" y="54802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53" name="pl353"/>
            <p:cNvSpPr/>
            <p:nvPr/>
          </p:nvSpPr>
          <p:spPr>
            <a:xfrm>
              <a:off x="2103309" y="53098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54" name="pl354"/>
            <p:cNvSpPr/>
            <p:nvPr/>
          </p:nvSpPr>
          <p:spPr>
            <a:xfrm>
              <a:off x="216415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2337989"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251182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26856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2859502"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30333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3207177"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33810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2164152"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363" name="pl363"/>
            <p:cNvSpPr/>
            <p:nvPr/>
          </p:nvSpPr>
          <p:spPr>
            <a:xfrm>
              <a:off x="2164152"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40651" cap="flat">
              <a:solidFill>
                <a:srgbClr val="BEBEBE">
                  <a:alpha val="69803"/>
                </a:srgbClr>
              </a:solidFill>
              <a:prstDash val="solid"/>
              <a:round/>
            </a:ln>
          </p:spPr>
          <p:txBody>
            <a:bodyPr/>
            <a:lstStyle/>
            <a:p/>
          </p:txBody>
        </p:sp>
        <p:sp>
          <p:nvSpPr>
            <p:cNvPr id="364" name="pl364"/>
            <p:cNvSpPr/>
            <p:nvPr/>
          </p:nvSpPr>
          <p:spPr>
            <a:xfrm>
              <a:off x="2164152"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35231" cap="flat">
              <a:solidFill>
                <a:srgbClr val="BEBEBE">
                  <a:alpha val="69803"/>
                </a:srgbClr>
              </a:solidFill>
              <a:prstDash val="solid"/>
              <a:round/>
            </a:ln>
          </p:spPr>
          <p:txBody>
            <a:bodyPr/>
            <a:lstStyle/>
            <a:p/>
          </p:txBody>
        </p:sp>
        <p:sp>
          <p:nvSpPr>
            <p:cNvPr id="365" name="pl365"/>
            <p:cNvSpPr/>
            <p:nvPr/>
          </p:nvSpPr>
          <p:spPr>
            <a:xfrm>
              <a:off x="2164152"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366" name="pl366"/>
            <p:cNvSpPr/>
            <p:nvPr/>
          </p:nvSpPr>
          <p:spPr>
            <a:xfrm>
              <a:off x="2164152"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40651" cap="flat">
              <a:solidFill>
                <a:srgbClr val="000000">
                  <a:alpha val="100000"/>
                </a:srgbClr>
              </a:solidFill>
              <a:prstDash val="solid"/>
              <a:round/>
            </a:ln>
          </p:spPr>
          <p:txBody>
            <a:bodyPr/>
            <a:lstStyle/>
            <a:p/>
          </p:txBody>
        </p:sp>
        <p:sp>
          <p:nvSpPr>
            <p:cNvPr id="367" name="pl367"/>
            <p:cNvSpPr/>
            <p:nvPr/>
          </p:nvSpPr>
          <p:spPr>
            <a:xfrm>
              <a:off x="2164152" y="5616639"/>
              <a:ext cx="1216862" cy="40905"/>
            </a:xfrm>
            <a:custGeom>
              <a:avLst/>
              <a:pathLst>
                <a:path w="1216862" h="40905">
                  <a:moveTo>
                    <a:pt x="0" y="40905"/>
                  </a:moveTo>
                  <a:lnTo>
                    <a:pt x="173837" y="13635"/>
                  </a:lnTo>
                  <a:lnTo>
                    <a:pt x="347675" y="13635"/>
                  </a:lnTo>
                  <a:lnTo>
                    <a:pt x="521512" y="0"/>
                  </a:lnTo>
                  <a:lnTo>
                    <a:pt x="695350" y="13635"/>
                  </a:lnTo>
                  <a:lnTo>
                    <a:pt x="869187" y="20452"/>
                  </a:lnTo>
                  <a:lnTo>
                    <a:pt x="1043025" y="34087"/>
                  </a:lnTo>
                  <a:lnTo>
                    <a:pt x="1216862" y="27270"/>
                  </a:lnTo>
                </a:path>
              </a:pathLst>
            </a:custGeom>
            <a:ln w="35231" cap="flat">
              <a:solidFill>
                <a:srgbClr val="F26A21">
                  <a:alpha val="100000"/>
                </a:srgbClr>
              </a:solidFill>
              <a:prstDash val="solid"/>
              <a:round/>
            </a:ln>
          </p:spPr>
          <p:txBody>
            <a:bodyPr/>
            <a:lstStyle/>
            <a:p/>
          </p:txBody>
        </p:sp>
        <p:sp>
          <p:nvSpPr>
            <p:cNvPr id="368" name="pl368"/>
            <p:cNvSpPr/>
            <p:nvPr/>
          </p:nvSpPr>
          <p:spPr>
            <a:xfrm>
              <a:off x="2103309" y="565072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369" name="tx369"/>
            <p:cNvSpPr/>
            <p:nvPr/>
          </p:nvSpPr>
          <p:spPr>
            <a:xfrm>
              <a:off x="2115963" y="54945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0" name="tx370"/>
            <p:cNvSpPr/>
            <p:nvPr/>
          </p:nvSpPr>
          <p:spPr>
            <a:xfrm>
              <a:off x="2307860" y="54672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71" name="tx371"/>
            <p:cNvSpPr/>
            <p:nvPr/>
          </p:nvSpPr>
          <p:spPr>
            <a:xfrm>
              <a:off x="2481698" y="54672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72" name="tx372"/>
            <p:cNvSpPr/>
            <p:nvPr/>
          </p:nvSpPr>
          <p:spPr>
            <a:xfrm>
              <a:off x="2655535" y="54536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73" name="tx373"/>
            <p:cNvSpPr/>
            <p:nvPr/>
          </p:nvSpPr>
          <p:spPr>
            <a:xfrm>
              <a:off x="2829373" y="54672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74" name="tx374"/>
            <p:cNvSpPr/>
            <p:nvPr/>
          </p:nvSpPr>
          <p:spPr>
            <a:xfrm>
              <a:off x="3003210" y="54740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5" name="tx375"/>
            <p:cNvSpPr/>
            <p:nvPr/>
          </p:nvSpPr>
          <p:spPr>
            <a:xfrm>
              <a:off x="3177048" y="54876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6" name="tx376"/>
            <p:cNvSpPr/>
            <p:nvPr/>
          </p:nvSpPr>
          <p:spPr>
            <a:xfrm>
              <a:off x="3350885" y="54808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7" name="rc377"/>
            <p:cNvSpPr/>
            <p:nvPr/>
          </p:nvSpPr>
          <p:spPr>
            <a:xfrm>
              <a:off x="3511447" y="874964"/>
              <a:ext cx="1338549" cy="584946"/>
            </a:xfrm>
            <a:prstGeom prst="rect">
              <a:avLst/>
            </a:prstGeom>
            <a:solidFill>
              <a:srgbClr val="EBEBEB">
                <a:alpha val="100000"/>
              </a:srgbClr>
            </a:solidFill>
          </p:spPr>
          <p:txBody>
            <a:bodyPr/>
            <a:lstStyle/>
            <a:p/>
          </p:txBody>
        </p:sp>
        <p:sp>
          <p:nvSpPr>
            <p:cNvPr id="378" name="pl378"/>
            <p:cNvSpPr/>
            <p:nvPr/>
          </p:nvSpPr>
          <p:spPr>
            <a:xfrm>
              <a:off x="3511447"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79" name="pl379"/>
            <p:cNvSpPr/>
            <p:nvPr/>
          </p:nvSpPr>
          <p:spPr>
            <a:xfrm>
              <a:off x="3511447"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0" name="pl380"/>
            <p:cNvSpPr/>
            <p:nvPr/>
          </p:nvSpPr>
          <p:spPr>
            <a:xfrm>
              <a:off x="3511447"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1" name="pl381"/>
            <p:cNvSpPr/>
            <p:nvPr/>
          </p:nvSpPr>
          <p:spPr>
            <a:xfrm>
              <a:off x="3511447"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382" name="pl382"/>
            <p:cNvSpPr/>
            <p:nvPr/>
          </p:nvSpPr>
          <p:spPr>
            <a:xfrm>
              <a:off x="3511447"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83" name="pl383"/>
            <p:cNvSpPr/>
            <p:nvPr/>
          </p:nvSpPr>
          <p:spPr>
            <a:xfrm>
              <a:off x="3511447"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84" name="pl384"/>
            <p:cNvSpPr/>
            <p:nvPr/>
          </p:nvSpPr>
          <p:spPr>
            <a:xfrm>
              <a:off x="3511447"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385" name="pl385"/>
            <p:cNvSpPr/>
            <p:nvPr/>
          </p:nvSpPr>
          <p:spPr>
            <a:xfrm>
              <a:off x="357229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37461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391996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40938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426764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44414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461531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47891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3572290"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394" name="pl394"/>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40651" cap="flat">
              <a:solidFill>
                <a:srgbClr val="BEBEBE">
                  <a:alpha val="69803"/>
                </a:srgbClr>
              </a:solidFill>
              <a:prstDash val="solid"/>
              <a:round/>
            </a:ln>
          </p:spPr>
          <p:txBody>
            <a:bodyPr/>
            <a:lstStyle/>
            <a:p/>
          </p:txBody>
        </p:sp>
        <p:sp>
          <p:nvSpPr>
            <p:cNvPr id="395" name="pl395"/>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35231" cap="flat">
              <a:solidFill>
                <a:srgbClr val="BEBEBE">
                  <a:alpha val="69803"/>
                </a:srgbClr>
              </a:solidFill>
              <a:prstDash val="solid"/>
              <a:round/>
            </a:ln>
          </p:spPr>
          <p:txBody>
            <a:bodyPr/>
            <a:lstStyle/>
            <a:p/>
          </p:txBody>
        </p:sp>
        <p:sp>
          <p:nvSpPr>
            <p:cNvPr id="396" name="pl396"/>
            <p:cNvSpPr/>
            <p:nvPr/>
          </p:nvSpPr>
          <p:spPr>
            <a:xfrm>
              <a:off x="3572290"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397" name="pl397"/>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40651" cap="flat">
              <a:solidFill>
                <a:srgbClr val="000000">
                  <a:alpha val="100000"/>
                </a:srgbClr>
              </a:solidFill>
              <a:prstDash val="solid"/>
              <a:round/>
            </a:ln>
          </p:spPr>
          <p:txBody>
            <a:bodyPr/>
            <a:lstStyle/>
            <a:p/>
          </p:txBody>
        </p:sp>
        <p:sp>
          <p:nvSpPr>
            <p:cNvPr id="398" name="pl398"/>
            <p:cNvSpPr/>
            <p:nvPr/>
          </p:nvSpPr>
          <p:spPr>
            <a:xfrm>
              <a:off x="3572290" y="1181072"/>
              <a:ext cx="1216862" cy="88628"/>
            </a:xfrm>
            <a:custGeom>
              <a:avLst/>
              <a:pathLst>
                <a:path w="1216862" h="88628">
                  <a:moveTo>
                    <a:pt x="0" y="88628"/>
                  </a:moveTo>
                  <a:lnTo>
                    <a:pt x="173837" y="61357"/>
                  </a:lnTo>
                  <a:lnTo>
                    <a:pt x="347675" y="54540"/>
                  </a:lnTo>
                  <a:lnTo>
                    <a:pt x="521512" y="54540"/>
                  </a:lnTo>
                  <a:lnTo>
                    <a:pt x="695350" y="0"/>
                  </a:lnTo>
                  <a:lnTo>
                    <a:pt x="869187" y="34087"/>
                  </a:lnTo>
                  <a:lnTo>
                    <a:pt x="1043025" y="40905"/>
                  </a:lnTo>
                  <a:lnTo>
                    <a:pt x="1216862" y="68175"/>
                  </a:lnTo>
                </a:path>
              </a:pathLst>
            </a:custGeom>
            <a:ln w="35231" cap="flat">
              <a:solidFill>
                <a:srgbClr val="F26A21">
                  <a:alpha val="100000"/>
                </a:srgbClr>
              </a:solidFill>
              <a:prstDash val="solid"/>
              <a:round/>
            </a:ln>
          </p:spPr>
          <p:txBody>
            <a:bodyPr/>
            <a:lstStyle/>
            <a:p/>
          </p:txBody>
        </p:sp>
        <p:sp>
          <p:nvSpPr>
            <p:cNvPr id="399" name="pl399"/>
            <p:cNvSpPr/>
            <p:nvPr/>
          </p:nvSpPr>
          <p:spPr>
            <a:xfrm>
              <a:off x="3511447"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00" name="tx400"/>
            <p:cNvSpPr/>
            <p:nvPr/>
          </p:nvSpPr>
          <p:spPr>
            <a:xfrm>
              <a:off x="3542161" y="11066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1" name="tx401"/>
            <p:cNvSpPr/>
            <p:nvPr/>
          </p:nvSpPr>
          <p:spPr>
            <a:xfrm>
              <a:off x="3715998" y="10794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02" name="tx402"/>
            <p:cNvSpPr/>
            <p:nvPr/>
          </p:nvSpPr>
          <p:spPr>
            <a:xfrm>
              <a:off x="3859706" y="10725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3" name="tx403"/>
            <p:cNvSpPr/>
            <p:nvPr/>
          </p:nvSpPr>
          <p:spPr>
            <a:xfrm>
              <a:off x="4033544" y="10725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4" name="tx404"/>
            <p:cNvSpPr/>
            <p:nvPr/>
          </p:nvSpPr>
          <p:spPr>
            <a:xfrm>
              <a:off x="4207381" y="10180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405" name="tx405"/>
            <p:cNvSpPr/>
            <p:nvPr/>
          </p:nvSpPr>
          <p:spPr>
            <a:xfrm>
              <a:off x="4381219" y="10521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06" name="tx406"/>
            <p:cNvSpPr/>
            <p:nvPr/>
          </p:nvSpPr>
          <p:spPr>
            <a:xfrm>
              <a:off x="4555056" y="10589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07" name="tx407"/>
            <p:cNvSpPr/>
            <p:nvPr/>
          </p:nvSpPr>
          <p:spPr>
            <a:xfrm>
              <a:off x="4759023" y="10862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08" name="rc408"/>
            <p:cNvSpPr/>
            <p:nvPr/>
          </p:nvSpPr>
          <p:spPr>
            <a:xfrm>
              <a:off x="3511447" y="1744352"/>
              <a:ext cx="1338549" cy="584946"/>
            </a:xfrm>
            <a:prstGeom prst="rect">
              <a:avLst/>
            </a:prstGeom>
            <a:solidFill>
              <a:srgbClr val="EBEBEB">
                <a:alpha val="100000"/>
              </a:srgbClr>
            </a:solidFill>
          </p:spPr>
          <p:txBody>
            <a:bodyPr/>
            <a:lstStyle/>
            <a:p/>
          </p:txBody>
        </p:sp>
        <p:sp>
          <p:nvSpPr>
            <p:cNvPr id="409" name="pl409"/>
            <p:cNvSpPr/>
            <p:nvPr/>
          </p:nvSpPr>
          <p:spPr>
            <a:xfrm>
              <a:off x="3511447"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0" name="pl410"/>
            <p:cNvSpPr/>
            <p:nvPr/>
          </p:nvSpPr>
          <p:spPr>
            <a:xfrm>
              <a:off x="3511447"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1" name="pl411"/>
            <p:cNvSpPr/>
            <p:nvPr/>
          </p:nvSpPr>
          <p:spPr>
            <a:xfrm>
              <a:off x="3511447"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2" name="pl412"/>
            <p:cNvSpPr/>
            <p:nvPr/>
          </p:nvSpPr>
          <p:spPr>
            <a:xfrm>
              <a:off x="3511447"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13" name="pl413"/>
            <p:cNvSpPr/>
            <p:nvPr/>
          </p:nvSpPr>
          <p:spPr>
            <a:xfrm>
              <a:off x="3511447"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4" name="pl414"/>
            <p:cNvSpPr/>
            <p:nvPr/>
          </p:nvSpPr>
          <p:spPr>
            <a:xfrm>
              <a:off x="3511447"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5" name="pl415"/>
            <p:cNvSpPr/>
            <p:nvPr/>
          </p:nvSpPr>
          <p:spPr>
            <a:xfrm>
              <a:off x="3511447"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16" name="pl416"/>
            <p:cNvSpPr/>
            <p:nvPr/>
          </p:nvSpPr>
          <p:spPr>
            <a:xfrm>
              <a:off x="357229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37461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391996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40938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426764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44414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461531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47891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3572290"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425" name="pl425"/>
            <p:cNvSpPr/>
            <p:nvPr/>
          </p:nvSpPr>
          <p:spPr>
            <a:xfrm>
              <a:off x="3572290"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40651" cap="flat">
              <a:solidFill>
                <a:srgbClr val="BEBEBE">
                  <a:alpha val="69803"/>
                </a:srgbClr>
              </a:solidFill>
              <a:prstDash val="solid"/>
              <a:round/>
            </a:ln>
          </p:spPr>
          <p:txBody>
            <a:bodyPr/>
            <a:lstStyle/>
            <a:p/>
          </p:txBody>
        </p:sp>
        <p:sp>
          <p:nvSpPr>
            <p:cNvPr id="426" name="pl426"/>
            <p:cNvSpPr/>
            <p:nvPr/>
          </p:nvSpPr>
          <p:spPr>
            <a:xfrm>
              <a:off x="3572290"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35231" cap="flat">
              <a:solidFill>
                <a:srgbClr val="BEBEBE">
                  <a:alpha val="69803"/>
                </a:srgbClr>
              </a:solidFill>
              <a:prstDash val="solid"/>
              <a:round/>
            </a:ln>
          </p:spPr>
          <p:txBody>
            <a:bodyPr/>
            <a:lstStyle/>
            <a:p/>
          </p:txBody>
        </p:sp>
        <p:sp>
          <p:nvSpPr>
            <p:cNvPr id="427" name="pl427"/>
            <p:cNvSpPr/>
            <p:nvPr/>
          </p:nvSpPr>
          <p:spPr>
            <a:xfrm>
              <a:off x="3572290"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428" name="pl428"/>
            <p:cNvSpPr/>
            <p:nvPr/>
          </p:nvSpPr>
          <p:spPr>
            <a:xfrm>
              <a:off x="3572290"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40651" cap="flat">
              <a:solidFill>
                <a:srgbClr val="000000">
                  <a:alpha val="100000"/>
                </a:srgbClr>
              </a:solidFill>
              <a:prstDash val="solid"/>
              <a:round/>
            </a:ln>
          </p:spPr>
          <p:txBody>
            <a:bodyPr/>
            <a:lstStyle/>
            <a:p/>
          </p:txBody>
        </p:sp>
        <p:sp>
          <p:nvSpPr>
            <p:cNvPr id="429" name="pl429"/>
            <p:cNvSpPr/>
            <p:nvPr/>
          </p:nvSpPr>
          <p:spPr>
            <a:xfrm>
              <a:off x="3572290" y="2139088"/>
              <a:ext cx="1216862" cy="61357"/>
            </a:xfrm>
            <a:custGeom>
              <a:avLst/>
              <a:pathLst>
                <a:path w="1216862" h="61357">
                  <a:moveTo>
                    <a:pt x="0" y="54540"/>
                  </a:moveTo>
                  <a:lnTo>
                    <a:pt x="173837" y="34087"/>
                  </a:lnTo>
                  <a:lnTo>
                    <a:pt x="347675" y="20452"/>
                  </a:lnTo>
                  <a:lnTo>
                    <a:pt x="521512" y="0"/>
                  </a:lnTo>
                  <a:lnTo>
                    <a:pt x="695350" y="13635"/>
                  </a:lnTo>
                  <a:lnTo>
                    <a:pt x="869187" y="54540"/>
                  </a:lnTo>
                  <a:lnTo>
                    <a:pt x="1043025" y="61357"/>
                  </a:lnTo>
                  <a:lnTo>
                    <a:pt x="1216862" y="13635"/>
                  </a:lnTo>
                </a:path>
              </a:pathLst>
            </a:custGeom>
            <a:ln w="35231" cap="flat">
              <a:solidFill>
                <a:srgbClr val="F26A21">
                  <a:alpha val="100000"/>
                </a:srgbClr>
              </a:solidFill>
              <a:prstDash val="solid"/>
              <a:round/>
            </a:ln>
          </p:spPr>
          <p:txBody>
            <a:bodyPr/>
            <a:lstStyle/>
            <a:p/>
          </p:txBody>
        </p:sp>
        <p:sp>
          <p:nvSpPr>
            <p:cNvPr id="430" name="pl430"/>
            <p:cNvSpPr/>
            <p:nvPr/>
          </p:nvSpPr>
          <p:spPr>
            <a:xfrm>
              <a:off x="3511447"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31" name="tx431"/>
            <p:cNvSpPr/>
            <p:nvPr/>
          </p:nvSpPr>
          <p:spPr>
            <a:xfrm>
              <a:off x="3524101" y="2030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2" name="tx432"/>
            <p:cNvSpPr/>
            <p:nvPr/>
          </p:nvSpPr>
          <p:spPr>
            <a:xfrm>
              <a:off x="3715998"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3889836" y="19965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34" name="tx434"/>
            <p:cNvSpPr/>
            <p:nvPr/>
          </p:nvSpPr>
          <p:spPr>
            <a:xfrm>
              <a:off x="4063673"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5" name="tx435"/>
            <p:cNvSpPr/>
            <p:nvPr/>
          </p:nvSpPr>
          <p:spPr>
            <a:xfrm>
              <a:off x="4237511"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6" name="tx436"/>
            <p:cNvSpPr/>
            <p:nvPr/>
          </p:nvSpPr>
          <p:spPr>
            <a:xfrm>
              <a:off x="4393289" y="2030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7" name="tx437"/>
            <p:cNvSpPr/>
            <p:nvPr/>
          </p:nvSpPr>
          <p:spPr>
            <a:xfrm>
              <a:off x="4567126" y="20374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38" name="tx438"/>
            <p:cNvSpPr/>
            <p:nvPr/>
          </p:nvSpPr>
          <p:spPr>
            <a:xfrm>
              <a:off x="4759023"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9" name="rc439"/>
            <p:cNvSpPr/>
            <p:nvPr/>
          </p:nvSpPr>
          <p:spPr>
            <a:xfrm>
              <a:off x="3511447" y="2613739"/>
              <a:ext cx="1338549" cy="584946"/>
            </a:xfrm>
            <a:prstGeom prst="rect">
              <a:avLst/>
            </a:prstGeom>
            <a:solidFill>
              <a:srgbClr val="EBEBEB">
                <a:alpha val="100000"/>
              </a:srgbClr>
            </a:solidFill>
          </p:spPr>
          <p:txBody>
            <a:bodyPr/>
            <a:lstStyle/>
            <a:p/>
          </p:txBody>
        </p:sp>
        <p:sp>
          <p:nvSpPr>
            <p:cNvPr id="440" name="pl440"/>
            <p:cNvSpPr/>
            <p:nvPr/>
          </p:nvSpPr>
          <p:spPr>
            <a:xfrm>
              <a:off x="3511447"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1" name="pl441"/>
            <p:cNvSpPr/>
            <p:nvPr/>
          </p:nvSpPr>
          <p:spPr>
            <a:xfrm>
              <a:off x="3511447"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2" name="pl442"/>
            <p:cNvSpPr/>
            <p:nvPr/>
          </p:nvSpPr>
          <p:spPr>
            <a:xfrm>
              <a:off x="3511447"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3" name="pl443"/>
            <p:cNvSpPr/>
            <p:nvPr/>
          </p:nvSpPr>
          <p:spPr>
            <a:xfrm>
              <a:off x="3511447"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44" name="pl444"/>
            <p:cNvSpPr/>
            <p:nvPr/>
          </p:nvSpPr>
          <p:spPr>
            <a:xfrm>
              <a:off x="3511447"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5" name="pl445"/>
            <p:cNvSpPr/>
            <p:nvPr/>
          </p:nvSpPr>
          <p:spPr>
            <a:xfrm>
              <a:off x="3511447"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6" name="pl446"/>
            <p:cNvSpPr/>
            <p:nvPr/>
          </p:nvSpPr>
          <p:spPr>
            <a:xfrm>
              <a:off x="3511447"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47" name="pl447"/>
            <p:cNvSpPr/>
            <p:nvPr/>
          </p:nvSpPr>
          <p:spPr>
            <a:xfrm>
              <a:off x="357229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37461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391996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40938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426764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44414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461531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47891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3572290"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456" name="pl456"/>
            <p:cNvSpPr/>
            <p:nvPr/>
          </p:nvSpPr>
          <p:spPr>
            <a:xfrm>
              <a:off x="3572290"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40651" cap="flat">
              <a:solidFill>
                <a:srgbClr val="BEBEBE">
                  <a:alpha val="69803"/>
                </a:srgbClr>
              </a:solidFill>
              <a:prstDash val="solid"/>
              <a:round/>
            </a:ln>
          </p:spPr>
          <p:txBody>
            <a:bodyPr/>
            <a:lstStyle/>
            <a:p/>
          </p:txBody>
        </p:sp>
        <p:sp>
          <p:nvSpPr>
            <p:cNvPr id="457" name="pl457"/>
            <p:cNvSpPr/>
            <p:nvPr/>
          </p:nvSpPr>
          <p:spPr>
            <a:xfrm>
              <a:off x="3572290"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35231" cap="flat">
              <a:solidFill>
                <a:srgbClr val="BEBEBE">
                  <a:alpha val="69803"/>
                </a:srgbClr>
              </a:solidFill>
              <a:prstDash val="solid"/>
              <a:round/>
            </a:ln>
          </p:spPr>
          <p:txBody>
            <a:bodyPr/>
            <a:lstStyle/>
            <a:p/>
          </p:txBody>
        </p:sp>
        <p:sp>
          <p:nvSpPr>
            <p:cNvPr id="458" name="pl458"/>
            <p:cNvSpPr/>
            <p:nvPr/>
          </p:nvSpPr>
          <p:spPr>
            <a:xfrm>
              <a:off x="3572290"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459" name="pl459"/>
            <p:cNvSpPr/>
            <p:nvPr/>
          </p:nvSpPr>
          <p:spPr>
            <a:xfrm>
              <a:off x="3572290"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40651" cap="flat">
              <a:solidFill>
                <a:srgbClr val="000000">
                  <a:alpha val="100000"/>
                </a:srgbClr>
              </a:solidFill>
              <a:prstDash val="solid"/>
              <a:round/>
            </a:ln>
          </p:spPr>
          <p:txBody>
            <a:bodyPr/>
            <a:lstStyle/>
            <a:p/>
          </p:txBody>
        </p:sp>
        <p:sp>
          <p:nvSpPr>
            <p:cNvPr id="460" name="pl460"/>
            <p:cNvSpPr/>
            <p:nvPr/>
          </p:nvSpPr>
          <p:spPr>
            <a:xfrm>
              <a:off x="3572290" y="2926665"/>
              <a:ext cx="1216862" cy="136351"/>
            </a:xfrm>
            <a:custGeom>
              <a:avLst/>
              <a:pathLst>
                <a:path w="1216862" h="136351">
                  <a:moveTo>
                    <a:pt x="0" y="88628"/>
                  </a:moveTo>
                  <a:lnTo>
                    <a:pt x="173837" y="115898"/>
                  </a:lnTo>
                  <a:lnTo>
                    <a:pt x="347675" y="20452"/>
                  </a:lnTo>
                  <a:lnTo>
                    <a:pt x="521512" y="115898"/>
                  </a:lnTo>
                  <a:lnTo>
                    <a:pt x="695350" y="0"/>
                  </a:lnTo>
                  <a:lnTo>
                    <a:pt x="869187" y="136351"/>
                  </a:lnTo>
                  <a:lnTo>
                    <a:pt x="1043025" y="102263"/>
                  </a:lnTo>
                  <a:lnTo>
                    <a:pt x="1216862" y="109080"/>
                  </a:lnTo>
                </a:path>
              </a:pathLst>
            </a:custGeom>
            <a:ln w="35231" cap="flat">
              <a:solidFill>
                <a:srgbClr val="F26A21">
                  <a:alpha val="100000"/>
                </a:srgbClr>
              </a:solidFill>
              <a:prstDash val="solid"/>
              <a:round/>
            </a:ln>
          </p:spPr>
          <p:txBody>
            <a:bodyPr/>
            <a:lstStyle/>
            <a:p/>
          </p:txBody>
        </p:sp>
        <p:sp>
          <p:nvSpPr>
            <p:cNvPr id="461" name="pl461"/>
            <p:cNvSpPr/>
            <p:nvPr/>
          </p:nvSpPr>
          <p:spPr>
            <a:xfrm>
              <a:off x="3511447"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62" name="tx462"/>
            <p:cNvSpPr/>
            <p:nvPr/>
          </p:nvSpPr>
          <p:spPr>
            <a:xfrm>
              <a:off x="3542161" y="28522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63" name="tx463"/>
            <p:cNvSpPr/>
            <p:nvPr/>
          </p:nvSpPr>
          <p:spPr>
            <a:xfrm>
              <a:off x="3715998"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4" name="tx464"/>
            <p:cNvSpPr/>
            <p:nvPr/>
          </p:nvSpPr>
          <p:spPr>
            <a:xfrm>
              <a:off x="3859706" y="27840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465" name="tx465"/>
            <p:cNvSpPr/>
            <p:nvPr/>
          </p:nvSpPr>
          <p:spPr>
            <a:xfrm>
              <a:off x="4063673"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6" name="tx466"/>
            <p:cNvSpPr/>
            <p:nvPr/>
          </p:nvSpPr>
          <p:spPr>
            <a:xfrm>
              <a:off x="4207381" y="2763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67" name="tx467"/>
            <p:cNvSpPr/>
            <p:nvPr/>
          </p:nvSpPr>
          <p:spPr>
            <a:xfrm>
              <a:off x="4393289" y="289998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68" name="tx468"/>
            <p:cNvSpPr/>
            <p:nvPr/>
          </p:nvSpPr>
          <p:spPr>
            <a:xfrm>
              <a:off x="4585186"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9" name="tx469"/>
            <p:cNvSpPr/>
            <p:nvPr/>
          </p:nvSpPr>
          <p:spPr>
            <a:xfrm>
              <a:off x="4759023" y="2872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70" name="rc470"/>
            <p:cNvSpPr/>
            <p:nvPr/>
          </p:nvSpPr>
          <p:spPr>
            <a:xfrm>
              <a:off x="3511447" y="3483127"/>
              <a:ext cx="1338549" cy="584946"/>
            </a:xfrm>
            <a:prstGeom prst="rect">
              <a:avLst/>
            </a:prstGeom>
            <a:solidFill>
              <a:srgbClr val="EBEBEB">
                <a:alpha val="100000"/>
              </a:srgbClr>
            </a:solidFill>
          </p:spPr>
          <p:txBody>
            <a:bodyPr/>
            <a:lstStyle/>
            <a:p/>
          </p:txBody>
        </p:sp>
        <p:sp>
          <p:nvSpPr>
            <p:cNvPr id="471" name="pl471"/>
            <p:cNvSpPr/>
            <p:nvPr/>
          </p:nvSpPr>
          <p:spPr>
            <a:xfrm>
              <a:off x="3511447"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2" name="pl472"/>
            <p:cNvSpPr/>
            <p:nvPr/>
          </p:nvSpPr>
          <p:spPr>
            <a:xfrm>
              <a:off x="3511447"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3" name="pl473"/>
            <p:cNvSpPr/>
            <p:nvPr/>
          </p:nvSpPr>
          <p:spPr>
            <a:xfrm>
              <a:off x="3511447"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4" name="pl474"/>
            <p:cNvSpPr/>
            <p:nvPr/>
          </p:nvSpPr>
          <p:spPr>
            <a:xfrm>
              <a:off x="3511447"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475" name="pl475"/>
            <p:cNvSpPr/>
            <p:nvPr/>
          </p:nvSpPr>
          <p:spPr>
            <a:xfrm>
              <a:off x="3511447"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76" name="pl476"/>
            <p:cNvSpPr/>
            <p:nvPr/>
          </p:nvSpPr>
          <p:spPr>
            <a:xfrm>
              <a:off x="3511447"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77" name="pl477"/>
            <p:cNvSpPr/>
            <p:nvPr/>
          </p:nvSpPr>
          <p:spPr>
            <a:xfrm>
              <a:off x="3511447"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478" name="pl478"/>
            <p:cNvSpPr/>
            <p:nvPr/>
          </p:nvSpPr>
          <p:spPr>
            <a:xfrm>
              <a:off x="357229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37461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391996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40938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426764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44414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461531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47891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3572290"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487" name="pl487"/>
            <p:cNvSpPr/>
            <p:nvPr/>
          </p:nvSpPr>
          <p:spPr>
            <a:xfrm>
              <a:off x="3572290"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40651" cap="flat">
              <a:solidFill>
                <a:srgbClr val="BEBEBE">
                  <a:alpha val="69803"/>
                </a:srgbClr>
              </a:solidFill>
              <a:prstDash val="solid"/>
              <a:round/>
            </a:ln>
          </p:spPr>
          <p:txBody>
            <a:bodyPr/>
            <a:lstStyle/>
            <a:p/>
          </p:txBody>
        </p:sp>
        <p:sp>
          <p:nvSpPr>
            <p:cNvPr id="488" name="pl488"/>
            <p:cNvSpPr/>
            <p:nvPr/>
          </p:nvSpPr>
          <p:spPr>
            <a:xfrm>
              <a:off x="3572290"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35231" cap="flat">
              <a:solidFill>
                <a:srgbClr val="BEBEBE">
                  <a:alpha val="69803"/>
                </a:srgbClr>
              </a:solidFill>
              <a:prstDash val="solid"/>
              <a:round/>
            </a:ln>
          </p:spPr>
          <p:txBody>
            <a:bodyPr/>
            <a:lstStyle/>
            <a:p/>
          </p:txBody>
        </p:sp>
        <p:sp>
          <p:nvSpPr>
            <p:cNvPr id="489" name="pl489"/>
            <p:cNvSpPr/>
            <p:nvPr/>
          </p:nvSpPr>
          <p:spPr>
            <a:xfrm>
              <a:off x="3572290"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490" name="pl490"/>
            <p:cNvSpPr/>
            <p:nvPr/>
          </p:nvSpPr>
          <p:spPr>
            <a:xfrm>
              <a:off x="3572290"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40651" cap="flat">
              <a:solidFill>
                <a:srgbClr val="000000">
                  <a:alpha val="100000"/>
                </a:srgbClr>
              </a:solidFill>
              <a:prstDash val="solid"/>
              <a:round/>
            </a:ln>
          </p:spPr>
          <p:txBody>
            <a:bodyPr/>
            <a:lstStyle/>
            <a:p/>
          </p:txBody>
        </p:sp>
        <p:sp>
          <p:nvSpPr>
            <p:cNvPr id="491" name="pl491"/>
            <p:cNvSpPr/>
            <p:nvPr/>
          </p:nvSpPr>
          <p:spPr>
            <a:xfrm>
              <a:off x="3572290" y="3843776"/>
              <a:ext cx="1216862" cy="54540"/>
            </a:xfrm>
            <a:custGeom>
              <a:avLst/>
              <a:pathLst>
                <a:path w="1216862" h="54540">
                  <a:moveTo>
                    <a:pt x="0" y="0"/>
                  </a:moveTo>
                  <a:lnTo>
                    <a:pt x="173837" y="47722"/>
                  </a:lnTo>
                  <a:lnTo>
                    <a:pt x="347675" y="47722"/>
                  </a:lnTo>
                  <a:lnTo>
                    <a:pt x="521512" y="34087"/>
                  </a:lnTo>
                  <a:lnTo>
                    <a:pt x="695350" y="20452"/>
                  </a:lnTo>
                  <a:lnTo>
                    <a:pt x="869187" y="27270"/>
                  </a:lnTo>
                  <a:lnTo>
                    <a:pt x="1043025" y="34087"/>
                  </a:lnTo>
                  <a:lnTo>
                    <a:pt x="1216862" y="54540"/>
                  </a:lnTo>
                </a:path>
              </a:pathLst>
            </a:custGeom>
            <a:ln w="35231" cap="flat">
              <a:solidFill>
                <a:srgbClr val="F26A21">
                  <a:alpha val="100000"/>
                </a:srgbClr>
              </a:solidFill>
              <a:prstDash val="solid"/>
              <a:round/>
            </a:ln>
          </p:spPr>
          <p:txBody>
            <a:bodyPr/>
            <a:lstStyle/>
            <a:p/>
          </p:txBody>
        </p:sp>
        <p:sp>
          <p:nvSpPr>
            <p:cNvPr id="492" name="pl492"/>
            <p:cNvSpPr/>
            <p:nvPr/>
          </p:nvSpPr>
          <p:spPr>
            <a:xfrm>
              <a:off x="3511447"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493" name="tx493"/>
            <p:cNvSpPr/>
            <p:nvPr/>
          </p:nvSpPr>
          <p:spPr>
            <a:xfrm>
              <a:off x="3512031" y="36807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94" name="tx494"/>
            <p:cNvSpPr/>
            <p:nvPr/>
          </p:nvSpPr>
          <p:spPr>
            <a:xfrm>
              <a:off x="3715998" y="3728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95" name="tx495"/>
            <p:cNvSpPr/>
            <p:nvPr/>
          </p:nvSpPr>
          <p:spPr>
            <a:xfrm>
              <a:off x="3889836" y="3728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96" name="tx496"/>
            <p:cNvSpPr/>
            <p:nvPr/>
          </p:nvSpPr>
          <p:spPr>
            <a:xfrm>
              <a:off x="4063673" y="37148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97" name="tx497"/>
            <p:cNvSpPr/>
            <p:nvPr/>
          </p:nvSpPr>
          <p:spPr>
            <a:xfrm>
              <a:off x="4237511" y="3701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98" name="tx498"/>
            <p:cNvSpPr/>
            <p:nvPr/>
          </p:nvSpPr>
          <p:spPr>
            <a:xfrm>
              <a:off x="4411348" y="370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99" name="tx499"/>
            <p:cNvSpPr/>
            <p:nvPr/>
          </p:nvSpPr>
          <p:spPr>
            <a:xfrm>
              <a:off x="4585186" y="37148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0" name="tx500"/>
            <p:cNvSpPr/>
            <p:nvPr/>
          </p:nvSpPr>
          <p:spPr>
            <a:xfrm>
              <a:off x="4759023"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01" name="rc501"/>
            <p:cNvSpPr/>
            <p:nvPr/>
          </p:nvSpPr>
          <p:spPr>
            <a:xfrm>
              <a:off x="3511447" y="4352515"/>
              <a:ext cx="1338549" cy="584946"/>
            </a:xfrm>
            <a:prstGeom prst="rect">
              <a:avLst/>
            </a:prstGeom>
            <a:solidFill>
              <a:srgbClr val="EBEBEB">
                <a:alpha val="100000"/>
              </a:srgbClr>
            </a:solidFill>
          </p:spPr>
          <p:txBody>
            <a:bodyPr/>
            <a:lstStyle/>
            <a:p/>
          </p:txBody>
        </p:sp>
        <p:sp>
          <p:nvSpPr>
            <p:cNvPr id="502" name="pl502"/>
            <p:cNvSpPr/>
            <p:nvPr/>
          </p:nvSpPr>
          <p:spPr>
            <a:xfrm>
              <a:off x="3511447"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3" name="pl503"/>
            <p:cNvSpPr/>
            <p:nvPr/>
          </p:nvSpPr>
          <p:spPr>
            <a:xfrm>
              <a:off x="3511447"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4" name="pl504"/>
            <p:cNvSpPr/>
            <p:nvPr/>
          </p:nvSpPr>
          <p:spPr>
            <a:xfrm>
              <a:off x="3511447"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5" name="pl505"/>
            <p:cNvSpPr/>
            <p:nvPr/>
          </p:nvSpPr>
          <p:spPr>
            <a:xfrm>
              <a:off x="3511447"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06" name="pl506"/>
            <p:cNvSpPr/>
            <p:nvPr/>
          </p:nvSpPr>
          <p:spPr>
            <a:xfrm>
              <a:off x="3511447"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07" name="pl507"/>
            <p:cNvSpPr/>
            <p:nvPr/>
          </p:nvSpPr>
          <p:spPr>
            <a:xfrm>
              <a:off x="3511447"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08" name="pl508"/>
            <p:cNvSpPr/>
            <p:nvPr/>
          </p:nvSpPr>
          <p:spPr>
            <a:xfrm>
              <a:off x="3511447"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09" name="pl509"/>
            <p:cNvSpPr/>
            <p:nvPr/>
          </p:nvSpPr>
          <p:spPr>
            <a:xfrm>
              <a:off x="357229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37461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391996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40938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426764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44414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461531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47891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3572290"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518" name="pl518"/>
            <p:cNvSpPr/>
            <p:nvPr/>
          </p:nvSpPr>
          <p:spPr>
            <a:xfrm>
              <a:off x="3572290"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40651" cap="flat">
              <a:solidFill>
                <a:srgbClr val="BEBEBE">
                  <a:alpha val="69803"/>
                </a:srgbClr>
              </a:solidFill>
              <a:prstDash val="solid"/>
              <a:round/>
            </a:ln>
          </p:spPr>
          <p:txBody>
            <a:bodyPr/>
            <a:lstStyle/>
            <a:p/>
          </p:txBody>
        </p:sp>
        <p:sp>
          <p:nvSpPr>
            <p:cNvPr id="519" name="pl519"/>
            <p:cNvSpPr/>
            <p:nvPr/>
          </p:nvSpPr>
          <p:spPr>
            <a:xfrm>
              <a:off x="3572290"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35231" cap="flat">
              <a:solidFill>
                <a:srgbClr val="BEBEBE">
                  <a:alpha val="69803"/>
                </a:srgbClr>
              </a:solidFill>
              <a:prstDash val="solid"/>
              <a:round/>
            </a:ln>
          </p:spPr>
          <p:txBody>
            <a:bodyPr/>
            <a:lstStyle/>
            <a:p/>
          </p:txBody>
        </p:sp>
        <p:sp>
          <p:nvSpPr>
            <p:cNvPr id="520" name="pl520"/>
            <p:cNvSpPr/>
            <p:nvPr/>
          </p:nvSpPr>
          <p:spPr>
            <a:xfrm>
              <a:off x="3572290"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521" name="pl521"/>
            <p:cNvSpPr/>
            <p:nvPr/>
          </p:nvSpPr>
          <p:spPr>
            <a:xfrm>
              <a:off x="3572290"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40651" cap="flat">
              <a:solidFill>
                <a:srgbClr val="000000">
                  <a:alpha val="100000"/>
                </a:srgbClr>
              </a:solidFill>
              <a:prstDash val="solid"/>
              <a:round/>
            </a:ln>
          </p:spPr>
          <p:txBody>
            <a:bodyPr/>
            <a:lstStyle/>
            <a:p/>
          </p:txBody>
        </p:sp>
        <p:sp>
          <p:nvSpPr>
            <p:cNvPr id="522" name="pl522"/>
            <p:cNvSpPr/>
            <p:nvPr/>
          </p:nvSpPr>
          <p:spPr>
            <a:xfrm>
              <a:off x="3572290" y="4740434"/>
              <a:ext cx="1216862" cy="40905"/>
            </a:xfrm>
            <a:custGeom>
              <a:avLst/>
              <a:pathLst>
                <a:path w="1216862" h="40905">
                  <a:moveTo>
                    <a:pt x="0" y="20452"/>
                  </a:moveTo>
                  <a:lnTo>
                    <a:pt x="173837" y="40905"/>
                  </a:lnTo>
                  <a:lnTo>
                    <a:pt x="347675" y="13635"/>
                  </a:lnTo>
                  <a:lnTo>
                    <a:pt x="521512" y="34087"/>
                  </a:lnTo>
                  <a:lnTo>
                    <a:pt x="695350" y="34087"/>
                  </a:lnTo>
                  <a:lnTo>
                    <a:pt x="869187" y="20452"/>
                  </a:lnTo>
                  <a:lnTo>
                    <a:pt x="1043025" y="27270"/>
                  </a:lnTo>
                  <a:lnTo>
                    <a:pt x="1216862" y="0"/>
                  </a:lnTo>
                </a:path>
              </a:pathLst>
            </a:custGeom>
            <a:ln w="35231" cap="flat">
              <a:solidFill>
                <a:srgbClr val="F26A21">
                  <a:alpha val="100000"/>
                </a:srgbClr>
              </a:solidFill>
              <a:prstDash val="solid"/>
              <a:round/>
            </a:ln>
          </p:spPr>
          <p:txBody>
            <a:bodyPr/>
            <a:lstStyle/>
            <a:p/>
          </p:txBody>
        </p:sp>
        <p:sp>
          <p:nvSpPr>
            <p:cNvPr id="523" name="pl523"/>
            <p:cNvSpPr/>
            <p:nvPr/>
          </p:nvSpPr>
          <p:spPr>
            <a:xfrm>
              <a:off x="3511447"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24" name="tx524"/>
            <p:cNvSpPr/>
            <p:nvPr/>
          </p:nvSpPr>
          <p:spPr>
            <a:xfrm>
              <a:off x="3542161" y="4597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25" name="tx525"/>
            <p:cNvSpPr/>
            <p:nvPr/>
          </p:nvSpPr>
          <p:spPr>
            <a:xfrm>
              <a:off x="3715998"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6" name="tx526"/>
            <p:cNvSpPr/>
            <p:nvPr/>
          </p:nvSpPr>
          <p:spPr>
            <a:xfrm>
              <a:off x="3889836" y="4591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27" name="tx527"/>
            <p:cNvSpPr/>
            <p:nvPr/>
          </p:nvSpPr>
          <p:spPr>
            <a:xfrm>
              <a:off x="4063673"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8" name="tx528"/>
            <p:cNvSpPr/>
            <p:nvPr/>
          </p:nvSpPr>
          <p:spPr>
            <a:xfrm>
              <a:off x="4237511"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9" name="tx529"/>
            <p:cNvSpPr/>
            <p:nvPr/>
          </p:nvSpPr>
          <p:spPr>
            <a:xfrm>
              <a:off x="4411348" y="4597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30" name="tx530"/>
            <p:cNvSpPr/>
            <p:nvPr/>
          </p:nvSpPr>
          <p:spPr>
            <a:xfrm>
              <a:off x="4585186" y="46046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31" name="tx531"/>
            <p:cNvSpPr/>
            <p:nvPr/>
          </p:nvSpPr>
          <p:spPr>
            <a:xfrm>
              <a:off x="4759023" y="45774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32" name="rc532"/>
            <p:cNvSpPr/>
            <p:nvPr/>
          </p:nvSpPr>
          <p:spPr>
            <a:xfrm>
              <a:off x="3511447" y="5221903"/>
              <a:ext cx="1338549" cy="584946"/>
            </a:xfrm>
            <a:prstGeom prst="rect">
              <a:avLst/>
            </a:prstGeom>
            <a:solidFill>
              <a:srgbClr val="EBEBEB">
                <a:alpha val="100000"/>
              </a:srgbClr>
            </a:solidFill>
          </p:spPr>
          <p:txBody>
            <a:bodyPr/>
            <a:lstStyle/>
            <a:p/>
          </p:txBody>
        </p:sp>
        <p:sp>
          <p:nvSpPr>
            <p:cNvPr id="533" name="pl533"/>
            <p:cNvSpPr/>
            <p:nvPr/>
          </p:nvSpPr>
          <p:spPr>
            <a:xfrm>
              <a:off x="3511447" y="573594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4" name="pl534"/>
            <p:cNvSpPr/>
            <p:nvPr/>
          </p:nvSpPr>
          <p:spPr>
            <a:xfrm>
              <a:off x="3511447" y="556550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5" name="pl535"/>
            <p:cNvSpPr/>
            <p:nvPr/>
          </p:nvSpPr>
          <p:spPr>
            <a:xfrm>
              <a:off x="3511447" y="53950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6" name="pl536"/>
            <p:cNvSpPr/>
            <p:nvPr/>
          </p:nvSpPr>
          <p:spPr>
            <a:xfrm>
              <a:off x="3511447" y="52246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37" name="pl537"/>
            <p:cNvSpPr/>
            <p:nvPr/>
          </p:nvSpPr>
          <p:spPr>
            <a:xfrm>
              <a:off x="3511447" y="565072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38" name="pl538"/>
            <p:cNvSpPr/>
            <p:nvPr/>
          </p:nvSpPr>
          <p:spPr>
            <a:xfrm>
              <a:off x="3511447" y="54802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39" name="pl539"/>
            <p:cNvSpPr/>
            <p:nvPr/>
          </p:nvSpPr>
          <p:spPr>
            <a:xfrm>
              <a:off x="3511447" y="53098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40" name="pl540"/>
            <p:cNvSpPr/>
            <p:nvPr/>
          </p:nvSpPr>
          <p:spPr>
            <a:xfrm>
              <a:off x="357229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374612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391996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409380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4267640"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4441478"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4615315"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4789153" y="5221903"/>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3572290"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549" name="pl549"/>
            <p:cNvSpPr/>
            <p:nvPr/>
          </p:nvSpPr>
          <p:spPr>
            <a:xfrm>
              <a:off x="3572290"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40651" cap="flat">
              <a:solidFill>
                <a:srgbClr val="BEBEBE">
                  <a:alpha val="69803"/>
                </a:srgbClr>
              </a:solidFill>
              <a:prstDash val="solid"/>
              <a:round/>
            </a:ln>
          </p:spPr>
          <p:txBody>
            <a:bodyPr/>
            <a:lstStyle/>
            <a:p/>
          </p:txBody>
        </p:sp>
        <p:sp>
          <p:nvSpPr>
            <p:cNvPr id="550" name="pl550"/>
            <p:cNvSpPr/>
            <p:nvPr/>
          </p:nvSpPr>
          <p:spPr>
            <a:xfrm>
              <a:off x="3572290"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35231" cap="flat">
              <a:solidFill>
                <a:srgbClr val="BEBEBE">
                  <a:alpha val="69803"/>
                </a:srgbClr>
              </a:solidFill>
              <a:prstDash val="solid"/>
              <a:round/>
            </a:ln>
          </p:spPr>
          <p:txBody>
            <a:bodyPr/>
            <a:lstStyle/>
            <a:p/>
          </p:txBody>
        </p:sp>
        <p:sp>
          <p:nvSpPr>
            <p:cNvPr id="551" name="pl551"/>
            <p:cNvSpPr/>
            <p:nvPr/>
          </p:nvSpPr>
          <p:spPr>
            <a:xfrm>
              <a:off x="3572290" y="5603004"/>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552" name="pl552"/>
            <p:cNvSpPr/>
            <p:nvPr/>
          </p:nvSpPr>
          <p:spPr>
            <a:xfrm>
              <a:off x="3572290"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40651" cap="flat">
              <a:solidFill>
                <a:srgbClr val="000000">
                  <a:alpha val="100000"/>
                </a:srgbClr>
              </a:solidFill>
              <a:prstDash val="solid"/>
              <a:round/>
            </a:ln>
          </p:spPr>
          <p:txBody>
            <a:bodyPr/>
            <a:lstStyle/>
            <a:p/>
          </p:txBody>
        </p:sp>
        <p:sp>
          <p:nvSpPr>
            <p:cNvPr id="553" name="pl553"/>
            <p:cNvSpPr/>
            <p:nvPr/>
          </p:nvSpPr>
          <p:spPr>
            <a:xfrm>
              <a:off x="3572290" y="5568917"/>
              <a:ext cx="1216862" cy="143168"/>
            </a:xfrm>
            <a:custGeom>
              <a:avLst/>
              <a:pathLst>
                <a:path w="1216862" h="143168">
                  <a:moveTo>
                    <a:pt x="0" y="0"/>
                  </a:moveTo>
                  <a:lnTo>
                    <a:pt x="173837" y="143168"/>
                  </a:lnTo>
                  <a:lnTo>
                    <a:pt x="347675" y="109080"/>
                  </a:lnTo>
                  <a:lnTo>
                    <a:pt x="521512" y="34087"/>
                  </a:lnTo>
                  <a:lnTo>
                    <a:pt x="695350" y="34087"/>
                  </a:lnTo>
                  <a:lnTo>
                    <a:pt x="869187" y="115898"/>
                  </a:lnTo>
                  <a:lnTo>
                    <a:pt x="1043025" y="122715"/>
                  </a:lnTo>
                  <a:lnTo>
                    <a:pt x="1216862" y="34087"/>
                  </a:lnTo>
                </a:path>
              </a:pathLst>
            </a:custGeom>
            <a:ln w="35231" cap="flat">
              <a:solidFill>
                <a:srgbClr val="F26A21">
                  <a:alpha val="100000"/>
                </a:srgbClr>
              </a:solidFill>
              <a:prstDash val="solid"/>
              <a:round/>
            </a:ln>
          </p:spPr>
          <p:txBody>
            <a:bodyPr/>
            <a:lstStyle/>
            <a:p/>
          </p:txBody>
        </p:sp>
        <p:sp>
          <p:nvSpPr>
            <p:cNvPr id="554" name="pl554"/>
            <p:cNvSpPr/>
            <p:nvPr/>
          </p:nvSpPr>
          <p:spPr>
            <a:xfrm>
              <a:off x="3511447" y="5650727"/>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55" name="tx555"/>
            <p:cNvSpPr/>
            <p:nvPr/>
          </p:nvSpPr>
          <p:spPr>
            <a:xfrm>
              <a:off x="3512031" y="54058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56" name="tx556"/>
            <p:cNvSpPr/>
            <p:nvPr/>
          </p:nvSpPr>
          <p:spPr>
            <a:xfrm>
              <a:off x="3697939" y="55490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57" name="tx557"/>
            <p:cNvSpPr/>
            <p:nvPr/>
          </p:nvSpPr>
          <p:spPr>
            <a:xfrm>
              <a:off x="3871776" y="55149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8" name="tx558"/>
            <p:cNvSpPr/>
            <p:nvPr/>
          </p:nvSpPr>
          <p:spPr>
            <a:xfrm>
              <a:off x="4063673" y="54399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59" name="tx559"/>
            <p:cNvSpPr/>
            <p:nvPr/>
          </p:nvSpPr>
          <p:spPr>
            <a:xfrm>
              <a:off x="4237511" y="54399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60" name="tx560"/>
            <p:cNvSpPr/>
            <p:nvPr/>
          </p:nvSpPr>
          <p:spPr>
            <a:xfrm>
              <a:off x="4393289" y="55217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61" name="tx561"/>
            <p:cNvSpPr/>
            <p:nvPr/>
          </p:nvSpPr>
          <p:spPr>
            <a:xfrm>
              <a:off x="4567126" y="55286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62" name="tx562"/>
            <p:cNvSpPr/>
            <p:nvPr/>
          </p:nvSpPr>
          <p:spPr>
            <a:xfrm>
              <a:off x="4759023" y="54399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63" name="rc563"/>
            <p:cNvSpPr/>
            <p:nvPr/>
          </p:nvSpPr>
          <p:spPr>
            <a:xfrm>
              <a:off x="4919585" y="874964"/>
              <a:ext cx="1338549" cy="584946"/>
            </a:xfrm>
            <a:prstGeom prst="rect">
              <a:avLst/>
            </a:prstGeom>
            <a:solidFill>
              <a:srgbClr val="EBEBEB">
                <a:alpha val="100000"/>
              </a:srgbClr>
            </a:solidFill>
          </p:spPr>
          <p:txBody>
            <a:bodyPr/>
            <a:lstStyle/>
            <a:p/>
          </p:txBody>
        </p:sp>
        <p:sp>
          <p:nvSpPr>
            <p:cNvPr id="564" name="pl564"/>
            <p:cNvSpPr/>
            <p:nvPr/>
          </p:nvSpPr>
          <p:spPr>
            <a:xfrm>
              <a:off x="4919585"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5" name="pl565"/>
            <p:cNvSpPr/>
            <p:nvPr/>
          </p:nvSpPr>
          <p:spPr>
            <a:xfrm>
              <a:off x="4919585"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6" name="pl566"/>
            <p:cNvSpPr/>
            <p:nvPr/>
          </p:nvSpPr>
          <p:spPr>
            <a:xfrm>
              <a:off x="4919585"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7" name="pl567"/>
            <p:cNvSpPr/>
            <p:nvPr/>
          </p:nvSpPr>
          <p:spPr>
            <a:xfrm>
              <a:off x="4919585"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68" name="pl568"/>
            <p:cNvSpPr/>
            <p:nvPr/>
          </p:nvSpPr>
          <p:spPr>
            <a:xfrm>
              <a:off x="4919585"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69" name="pl569"/>
            <p:cNvSpPr/>
            <p:nvPr/>
          </p:nvSpPr>
          <p:spPr>
            <a:xfrm>
              <a:off x="4919585"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70" name="pl570"/>
            <p:cNvSpPr/>
            <p:nvPr/>
          </p:nvSpPr>
          <p:spPr>
            <a:xfrm>
              <a:off x="4919585"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571" name="pl571"/>
            <p:cNvSpPr/>
            <p:nvPr/>
          </p:nvSpPr>
          <p:spPr>
            <a:xfrm>
              <a:off x="498042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2" name="pl572"/>
            <p:cNvSpPr/>
            <p:nvPr/>
          </p:nvSpPr>
          <p:spPr>
            <a:xfrm>
              <a:off x="51542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532810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55019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5675778"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584961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6023453"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619729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4980428"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580" name="pl580"/>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40651" cap="flat">
              <a:solidFill>
                <a:srgbClr val="BEBEBE">
                  <a:alpha val="69803"/>
                </a:srgbClr>
              </a:solidFill>
              <a:prstDash val="solid"/>
              <a:round/>
            </a:ln>
          </p:spPr>
          <p:txBody>
            <a:bodyPr/>
            <a:lstStyle/>
            <a:p/>
          </p:txBody>
        </p:sp>
        <p:sp>
          <p:nvSpPr>
            <p:cNvPr id="581" name="pl581"/>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35231" cap="flat">
              <a:solidFill>
                <a:srgbClr val="BEBEBE">
                  <a:alpha val="69803"/>
                </a:srgbClr>
              </a:solidFill>
              <a:prstDash val="solid"/>
              <a:round/>
            </a:ln>
          </p:spPr>
          <p:txBody>
            <a:bodyPr/>
            <a:lstStyle/>
            <a:p/>
          </p:txBody>
        </p:sp>
        <p:sp>
          <p:nvSpPr>
            <p:cNvPr id="582" name="pl582"/>
            <p:cNvSpPr/>
            <p:nvPr/>
          </p:nvSpPr>
          <p:spPr>
            <a:xfrm>
              <a:off x="4980428"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583" name="pl583"/>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40651" cap="flat">
              <a:solidFill>
                <a:srgbClr val="000000">
                  <a:alpha val="100000"/>
                </a:srgbClr>
              </a:solidFill>
              <a:prstDash val="solid"/>
              <a:round/>
            </a:ln>
          </p:spPr>
          <p:txBody>
            <a:bodyPr/>
            <a:lstStyle/>
            <a:p/>
          </p:txBody>
        </p:sp>
        <p:sp>
          <p:nvSpPr>
            <p:cNvPr id="584" name="pl584"/>
            <p:cNvSpPr/>
            <p:nvPr/>
          </p:nvSpPr>
          <p:spPr>
            <a:xfrm>
              <a:off x="4980428" y="1228795"/>
              <a:ext cx="1216862" cy="95445"/>
            </a:xfrm>
            <a:custGeom>
              <a:avLst/>
              <a:pathLst>
                <a:path w="1216862" h="95445">
                  <a:moveTo>
                    <a:pt x="0" y="0"/>
                  </a:moveTo>
                  <a:lnTo>
                    <a:pt x="173837" y="74993"/>
                  </a:lnTo>
                  <a:lnTo>
                    <a:pt x="347675" y="95445"/>
                  </a:lnTo>
                  <a:lnTo>
                    <a:pt x="521512" y="27270"/>
                  </a:lnTo>
                  <a:lnTo>
                    <a:pt x="695350" y="61357"/>
                  </a:lnTo>
                  <a:lnTo>
                    <a:pt x="869187" y="61357"/>
                  </a:lnTo>
                  <a:lnTo>
                    <a:pt x="1043025" y="34087"/>
                  </a:lnTo>
                  <a:lnTo>
                    <a:pt x="1216862" y="61357"/>
                  </a:lnTo>
                </a:path>
              </a:pathLst>
            </a:custGeom>
            <a:ln w="35231" cap="flat">
              <a:solidFill>
                <a:srgbClr val="F26A21">
                  <a:alpha val="100000"/>
                </a:srgbClr>
              </a:solidFill>
              <a:prstDash val="solid"/>
              <a:round/>
            </a:ln>
          </p:spPr>
          <p:txBody>
            <a:bodyPr/>
            <a:lstStyle/>
            <a:p/>
          </p:txBody>
        </p:sp>
        <p:sp>
          <p:nvSpPr>
            <p:cNvPr id="585" name="pl585"/>
            <p:cNvSpPr/>
            <p:nvPr/>
          </p:nvSpPr>
          <p:spPr>
            <a:xfrm>
              <a:off x="4919585"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586" name="tx586"/>
            <p:cNvSpPr/>
            <p:nvPr/>
          </p:nvSpPr>
          <p:spPr>
            <a:xfrm>
              <a:off x="4924193" y="10657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87" name="tx587"/>
            <p:cNvSpPr/>
            <p:nvPr/>
          </p:nvSpPr>
          <p:spPr>
            <a:xfrm>
              <a:off x="5124136"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8" name="tx588"/>
            <p:cNvSpPr/>
            <p:nvPr/>
          </p:nvSpPr>
          <p:spPr>
            <a:xfrm>
              <a:off x="5279914"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9" name="tx589"/>
            <p:cNvSpPr/>
            <p:nvPr/>
          </p:nvSpPr>
          <p:spPr>
            <a:xfrm>
              <a:off x="5471811" y="1093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90" name="tx590"/>
            <p:cNvSpPr/>
            <p:nvPr/>
          </p:nvSpPr>
          <p:spPr>
            <a:xfrm>
              <a:off x="5645649"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1" name="tx591"/>
            <p:cNvSpPr/>
            <p:nvPr/>
          </p:nvSpPr>
          <p:spPr>
            <a:xfrm>
              <a:off x="5819486"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2" name="tx592"/>
            <p:cNvSpPr/>
            <p:nvPr/>
          </p:nvSpPr>
          <p:spPr>
            <a:xfrm>
              <a:off x="5993324"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93" name="tx593"/>
            <p:cNvSpPr/>
            <p:nvPr/>
          </p:nvSpPr>
          <p:spPr>
            <a:xfrm>
              <a:off x="6167162"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4" name="rc594"/>
            <p:cNvSpPr/>
            <p:nvPr/>
          </p:nvSpPr>
          <p:spPr>
            <a:xfrm>
              <a:off x="4919585" y="1744352"/>
              <a:ext cx="1338549" cy="584946"/>
            </a:xfrm>
            <a:prstGeom prst="rect">
              <a:avLst/>
            </a:prstGeom>
            <a:solidFill>
              <a:srgbClr val="EBEBEB">
                <a:alpha val="100000"/>
              </a:srgbClr>
            </a:solidFill>
          </p:spPr>
          <p:txBody>
            <a:bodyPr/>
            <a:lstStyle/>
            <a:p/>
          </p:txBody>
        </p:sp>
        <p:sp>
          <p:nvSpPr>
            <p:cNvPr id="595" name="pl595"/>
            <p:cNvSpPr/>
            <p:nvPr/>
          </p:nvSpPr>
          <p:spPr>
            <a:xfrm>
              <a:off x="4919585"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6" name="pl596"/>
            <p:cNvSpPr/>
            <p:nvPr/>
          </p:nvSpPr>
          <p:spPr>
            <a:xfrm>
              <a:off x="4919585"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7" name="pl597"/>
            <p:cNvSpPr/>
            <p:nvPr/>
          </p:nvSpPr>
          <p:spPr>
            <a:xfrm>
              <a:off x="4919585"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8" name="pl598"/>
            <p:cNvSpPr/>
            <p:nvPr/>
          </p:nvSpPr>
          <p:spPr>
            <a:xfrm>
              <a:off x="4919585"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599" name="pl599"/>
            <p:cNvSpPr/>
            <p:nvPr/>
          </p:nvSpPr>
          <p:spPr>
            <a:xfrm>
              <a:off x="4919585"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00" name="pl600"/>
            <p:cNvSpPr/>
            <p:nvPr/>
          </p:nvSpPr>
          <p:spPr>
            <a:xfrm>
              <a:off x="4919585"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01" name="pl601"/>
            <p:cNvSpPr/>
            <p:nvPr/>
          </p:nvSpPr>
          <p:spPr>
            <a:xfrm>
              <a:off x="4919585"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02" name="pl602"/>
            <p:cNvSpPr/>
            <p:nvPr/>
          </p:nvSpPr>
          <p:spPr>
            <a:xfrm>
              <a:off x="498042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51542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532810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55019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5675778"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584961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6023453"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619729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4980428"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611" name="pl611"/>
            <p:cNvSpPr/>
            <p:nvPr/>
          </p:nvSpPr>
          <p:spPr>
            <a:xfrm>
              <a:off x="4980428"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40651" cap="flat">
              <a:solidFill>
                <a:srgbClr val="BEBEBE">
                  <a:alpha val="69803"/>
                </a:srgbClr>
              </a:solidFill>
              <a:prstDash val="solid"/>
              <a:round/>
            </a:ln>
          </p:spPr>
          <p:txBody>
            <a:bodyPr/>
            <a:lstStyle/>
            <a:p/>
          </p:txBody>
        </p:sp>
        <p:sp>
          <p:nvSpPr>
            <p:cNvPr id="612" name="pl612"/>
            <p:cNvSpPr/>
            <p:nvPr/>
          </p:nvSpPr>
          <p:spPr>
            <a:xfrm>
              <a:off x="4980428"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35231" cap="flat">
              <a:solidFill>
                <a:srgbClr val="BEBEBE">
                  <a:alpha val="69803"/>
                </a:srgbClr>
              </a:solidFill>
              <a:prstDash val="solid"/>
              <a:round/>
            </a:ln>
          </p:spPr>
          <p:txBody>
            <a:bodyPr/>
            <a:lstStyle/>
            <a:p/>
          </p:txBody>
        </p:sp>
        <p:sp>
          <p:nvSpPr>
            <p:cNvPr id="613" name="pl613"/>
            <p:cNvSpPr/>
            <p:nvPr/>
          </p:nvSpPr>
          <p:spPr>
            <a:xfrm>
              <a:off x="4980428"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614" name="pl614"/>
            <p:cNvSpPr/>
            <p:nvPr/>
          </p:nvSpPr>
          <p:spPr>
            <a:xfrm>
              <a:off x="4980428"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40651" cap="flat">
              <a:solidFill>
                <a:srgbClr val="000000">
                  <a:alpha val="100000"/>
                </a:srgbClr>
              </a:solidFill>
              <a:prstDash val="solid"/>
              <a:round/>
            </a:ln>
          </p:spPr>
          <p:txBody>
            <a:bodyPr/>
            <a:lstStyle/>
            <a:p/>
          </p:txBody>
        </p:sp>
        <p:sp>
          <p:nvSpPr>
            <p:cNvPr id="615" name="pl615"/>
            <p:cNvSpPr/>
            <p:nvPr/>
          </p:nvSpPr>
          <p:spPr>
            <a:xfrm>
              <a:off x="4980428" y="2132271"/>
              <a:ext cx="1216862" cy="47722"/>
            </a:xfrm>
            <a:custGeom>
              <a:avLst/>
              <a:pathLst>
                <a:path w="1216862" h="47722">
                  <a:moveTo>
                    <a:pt x="0" y="34087"/>
                  </a:moveTo>
                  <a:lnTo>
                    <a:pt x="173837" y="34087"/>
                  </a:lnTo>
                  <a:lnTo>
                    <a:pt x="347675" y="13635"/>
                  </a:lnTo>
                  <a:lnTo>
                    <a:pt x="521512" y="13635"/>
                  </a:lnTo>
                  <a:lnTo>
                    <a:pt x="695350" y="6817"/>
                  </a:lnTo>
                  <a:lnTo>
                    <a:pt x="869187" y="0"/>
                  </a:lnTo>
                  <a:lnTo>
                    <a:pt x="1043025" y="20452"/>
                  </a:lnTo>
                  <a:lnTo>
                    <a:pt x="1216862" y="47722"/>
                  </a:lnTo>
                </a:path>
              </a:pathLst>
            </a:custGeom>
            <a:ln w="35231" cap="flat">
              <a:solidFill>
                <a:srgbClr val="F26A21">
                  <a:alpha val="100000"/>
                </a:srgbClr>
              </a:solidFill>
              <a:prstDash val="solid"/>
              <a:round/>
            </a:ln>
          </p:spPr>
          <p:txBody>
            <a:bodyPr/>
            <a:lstStyle/>
            <a:p/>
          </p:txBody>
        </p:sp>
        <p:sp>
          <p:nvSpPr>
            <p:cNvPr id="616" name="pl616"/>
            <p:cNvSpPr/>
            <p:nvPr/>
          </p:nvSpPr>
          <p:spPr>
            <a:xfrm>
              <a:off x="4919585"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17" name="tx617"/>
            <p:cNvSpPr/>
            <p:nvPr/>
          </p:nvSpPr>
          <p:spPr>
            <a:xfrm>
              <a:off x="4950299"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18" name="tx618"/>
            <p:cNvSpPr/>
            <p:nvPr/>
          </p:nvSpPr>
          <p:spPr>
            <a:xfrm>
              <a:off x="5124136"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19" name="tx619"/>
            <p:cNvSpPr/>
            <p:nvPr/>
          </p:nvSpPr>
          <p:spPr>
            <a:xfrm>
              <a:off x="5297974"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20" name="tx620"/>
            <p:cNvSpPr/>
            <p:nvPr/>
          </p:nvSpPr>
          <p:spPr>
            <a:xfrm>
              <a:off x="5471811" y="19828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21" name="tx621"/>
            <p:cNvSpPr/>
            <p:nvPr/>
          </p:nvSpPr>
          <p:spPr>
            <a:xfrm>
              <a:off x="5645649" y="19760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22" name="tx622"/>
            <p:cNvSpPr/>
            <p:nvPr/>
          </p:nvSpPr>
          <p:spPr>
            <a:xfrm>
              <a:off x="5819486" y="1969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23" name="tx623"/>
            <p:cNvSpPr/>
            <p:nvPr/>
          </p:nvSpPr>
          <p:spPr>
            <a:xfrm>
              <a:off x="5993324" y="19896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24" name="tx624"/>
            <p:cNvSpPr/>
            <p:nvPr/>
          </p:nvSpPr>
          <p:spPr>
            <a:xfrm>
              <a:off x="6149102" y="2016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25" name="rc625"/>
            <p:cNvSpPr/>
            <p:nvPr/>
          </p:nvSpPr>
          <p:spPr>
            <a:xfrm>
              <a:off x="4919585" y="2613739"/>
              <a:ext cx="1338549" cy="584946"/>
            </a:xfrm>
            <a:prstGeom prst="rect">
              <a:avLst/>
            </a:prstGeom>
            <a:solidFill>
              <a:srgbClr val="EBEBEB">
                <a:alpha val="100000"/>
              </a:srgbClr>
            </a:solidFill>
          </p:spPr>
          <p:txBody>
            <a:bodyPr/>
            <a:lstStyle/>
            <a:p/>
          </p:txBody>
        </p:sp>
        <p:sp>
          <p:nvSpPr>
            <p:cNvPr id="626" name="pl626"/>
            <p:cNvSpPr/>
            <p:nvPr/>
          </p:nvSpPr>
          <p:spPr>
            <a:xfrm>
              <a:off x="4919585"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27" name="pl627"/>
            <p:cNvSpPr/>
            <p:nvPr/>
          </p:nvSpPr>
          <p:spPr>
            <a:xfrm>
              <a:off x="4919585"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28" name="pl628"/>
            <p:cNvSpPr/>
            <p:nvPr/>
          </p:nvSpPr>
          <p:spPr>
            <a:xfrm>
              <a:off x="4919585"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29" name="pl629"/>
            <p:cNvSpPr/>
            <p:nvPr/>
          </p:nvSpPr>
          <p:spPr>
            <a:xfrm>
              <a:off x="4919585"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30" name="pl630"/>
            <p:cNvSpPr/>
            <p:nvPr/>
          </p:nvSpPr>
          <p:spPr>
            <a:xfrm>
              <a:off x="4919585"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31" name="pl631"/>
            <p:cNvSpPr/>
            <p:nvPr/>
          </p:nvSpPr>
          <p:spPr>
            <a:xfrm>
              <a:off x="4919585"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32" name="pl632"/>
            <p:cNvSpPr/>
            <p:nvPr/>
          </p:nvSpPr>
          <p:spPr>
            <a:xfrm>
              <a:off x="4919585"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33" name="pl633"/>
            <p:cNvSpPr/>
            <p:nvPr/>
          </p:nvSpPr>
          <p:spPr>
            <a:xfrm>
              <a:off x="498042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4" name="pl634"/>
            <p:cNvSpPr/>
            <p:nvPr/>
          </p:nvSpPr>
          <p:spPr>
            <a:xfrm>
              <a:off x="51542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5" name="pl635"/>
            <p:cNvSpPr/>
            <p:nvPr/>
          </p:nvSpPr>
          <p:spPr>
            <a:xfrm>
              <a:off x="532810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6" name="pl636"/>
            <p:cNvSpPr/>
            <p:nvPr/>
          </p:nvSpPr>
          <p:spPr>
            <a:xfrm>
              <a:off x="55019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7" name="pl637"/>
            <p:cNvSpPr/>
            <p:nvPr/>
          </p:nvSpPr>
          <p:spPr>
            <a:xfrm>
              <a:off x="5675778"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8" name="pl638"/>
            <p:cNvSpPr/>
            <p:nvPr/>
          </p:nvSpPr>
          <p:spPr>
            <a:xfrm>
              <a:off x="584961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39" name="pl639"/>
            <p:cNvSpPr/>
            <p:nvPr/>
          </p:nvSpPr>
          <p:spPr>
            <a:xfrm>
              <a:off x="6023453"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0" name="pl640"/>
            <p:cNvSpPr/>
            <p:nvPr/>
          </p:nvSpPr>
          <p:spPr>
            <a:xfrm>
              <a:off x="619729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41" name="pl641"/>
            <p:cNvSpPr/>
            <p:nvPr/>
          </p:nvSpPr>
          <p:spPr>
            <a:xfrm>
              <a:off x="4980428"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642" name="pl642"/>
            <p:cNvSpPr/>
            <p:nvPr/>
          </p:nvSpPr>
          <p:spPr>
            <a:xfrm>
              <a:off x="4980428"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40651" cap="flat">
              <a:solidFill>
                <a:srgbClr val="BEBEBE">
                  <a:alpha val="69803"/>
                </a:srgbClr>
              </a:solidFill>
              <a:prstDash val="solid"/>
              <a:round/>
            </a:ln>
          </p:spPr>
          <p:txBody>
            <a:bodyPr/>
            <a:lstStyle/>
            <a:p/>
          </p:txBody>
        </p:sp>
        <p:sp>
          <p:nvSpPr>
            <p:cNvPr id="643" name="pl643"/>
            <p:cNvSpPr/>
            <p:nvPr/>
          </p:nvSpPr>
          <p:spPr>
            <a:xfrm>
              <a:off x="4980428"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35231" cap="flat">
              <a:solidFill>
                <a:srgbClr val="BEBEBE">
                  <a:alpha val="69803"/>
                </a:srgbClr>
              </a:solidFill>
              <a:prstDash val="solid"/>
              <a:round/>
            </a:ln>
          </p:spPr>
          <p:txBody>
            <a:bodyPr/>
            <a:lstStyle/>
            <a:p/>
          </p:txBody>
        </p:sp>
        <p:sp>
          <p:nvSpPr>
            <p:cNvPr id="644" name="pl644"/>
            <p:cNvSpPr/>
            <p:nvPr/>
          </p:nvSpPr>
          <p:spPr>
            <a:xfrm>
              <a:off x="4980428"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645" name="pl645"/>
            <p:cNvSpPr/>
            <p:nvPr/>
          </p:nvSpPr>
          <p:spPr>
            <a:xfrm>
              <a:off x="4980428"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40651" cap="flat">
              <a:solidFill>
                <a:srgbClr val="000000">
                  <a:alpha val="100000"/>
                </a:srgbClr>
              </a:solidFill>
              <a:prstDash val="solid"/>
              <a:round/>
            </a:ln>
          </p:spPr>
          <p:txBody>
            <a:bodyPr/>
            <a:lstStyle/>
            <a:p/>
          </p:txBody>
        </p:sp>
        <p:sp>
          <p:nvSpPr>
            <p:cNvPr id="646" name="pl646"/>
            <p:cNvSpPr/>
            <p:nvPr/>
          </p:nvSpPr>
          <p:spPr>
            <a:xfrm>
              <a:off x="4980428" y="2926665"/>
              <a:ext cx="1216862" cy="149986"/>
            </a:xfrm>
            <a:custGeom>
              <a:avLst/>
              <a:pathLst>
                <a:path w="1216862" h="149986">
                  <a:moveTo>
                    <a:pt x="0" y="34087"/>
                  </a:moveTo>
                  <a:lnTo>
                    <a:pt x="173837" y="115898"/>
                  </a:lnTo>
                  <a:lnTo>
                    <a:pt x="347675" y="149986"/>
                  </a:lnTo>
                  <a:lnTo>
                    <a:pt x="521512" y="0"/>
                  </a:lnTo>
                  <a:lnTo>
                    <a:pt x="695350" y="88628"/>
                  </a:lnTo>
                  <a:lnTo>
                    <a:pt x="869187" y="40905"/>
                  </a:lnTo>
                  <a:lnTo>
                    <a:pt x="1043025" y="40905"/>
                  </a:lnTo>
                  <a:lnTo>
                    <a:pt x="1216862" y="40905"/>
                  </a:lnTo>
                </a:path>
              </a:pathLst>
            </a:custGeom>
            <a:ln w="35231" cap="flat">
              <a:solidFill>
                <a:srgbClr val="F26A21">
                  <a:alpha val="100000"/>
                </a:srgbClr>
              </a:solidFill>
              <a:prstDash val="solid"/>
              <a:round/>
            </a:ln>
          </p:spPr>
          <p:txBody>
            <a:bodyPr/>
            <a:lstStyle/>
            <a:p/>
          </p:txBody>
        </p:sp>
        <p:sp>
          <p:nvSpPr>
            <p:cNvPr id="647" name="pl647"/>
            <p:cNvSpPr/>
            <p:nvPr/>
          </p:nvSpPr>
          <p:spPr>
            <a:xfrm>
              <a:off x="4919585"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48" name="tx648"/>
            <p:cNvSpPr/>
            <p:nvPr/>
          </p:nvSpPr>
          <p:spPr>
            <a:xfrm>
              <a:off x="4920169" y="27977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49" name="tx649"/>
            <p:cNvSpPr/>
            <p:nvPr/>
          </p:nvSpPr>
          <p:spPr>
            <a:xfrm>
              <a:off x="5124136"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50" name="tx650"/>
            <p:cNvSpPr/>
            <p:nvPr/>
          </p:nvSpPr>
          <p:spPr>
            <a:xfrm>
              <a:off x="5279914" y="29136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51" name="tx651"/>
            <p:cNvSpPr/>
            <p:nvPr/>
          </p:nvSpPr>
          <p:spPr>
            <a:xfrm>
              <a:off x="5441682" y="2763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652" name="tx652"/>
            <p:cNvSpPr/>
            <p:nvPr/>
          </p:nvSpPr>
          <p:spPr>
            <a:xfrm>
              <a:off x="5645649" y="28522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53" name="tx653"/>
            <p:cNvSpPr/>
            <p:nvPr/>
          </p:nvSpPr>
          <p:spPr>
            <a:xfrm>
              <a:off x="5793380"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54" name="tx654"/>
            <p:cNvSpPr/>
            <p:nvPr/>
          </p:nvSpPr>
          <p:spPr>
            <a:xfrm>
              <a:off x="5967218"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55" name="tx655"/>
            <p:cNvSpPr/>
            <p:nvPr/>
          </p:nvSpPr>
          <p:spPr>
            <a:xfrm>
              <a:off x="6141055" y="280454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56" name="rc656"/>
            <p:cNvSpPr/>
            <p:nvPr/>
          </p:nvSpPr>
          <p:spPr>
            <a:xfrm>
              <a:off x="4919585" y="3483127"/>
              <a:ext cx="1338549" cy="584946"/>
            </a:xfrm>
            <a:prstGeom prst="rect">
              <a:avLst/>
            </a:prstGeom>
            <a:solidFill>
              <a:srgbClr val="EBEBEB">
                <a:alpha val="100000"/>
              </a:srgbClr>
            </a:solidFill>
          </p:spPr>
          <p:txBody>
            <a:bodyPr/>
            <a:lstStyle/>
            <a:p/>
          </p:txBody>
        </p:sp>
        <p:sp>
          <p:nvSpPr>
            <p:cNvPr id="657" name="pl657"/>
            <p:cNvSpPr/>
            <p:nvPr/>
          </p:nvSpPr>
          <p:spPr>
            <a:xfrm>
              <a:off x="4919585"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58" name="pl658"/>
            <p:cNvSpPr/>
            <p:nvPr/>
          </p:nvSpPr>
          <p:spPr>
            <a:xfrm>
              <a:off x="4919585"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59" name="pl659"/>
            <p:cNvSpPr/>
            <p:nvPr/>
          </p:nvSpPr>
          <p:spPr>
            <a:xfrm>
              <a:off x="4919585"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0" name="pl660"/>
            <p:cNvSpPr/>
            <p:nvPr/>
          </p:nvSpPr>
          <p:spPr>
            <a:xfrm>
              <a:off x="4919585"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61" name="pl661"/>
            <p:cNvSpPr/>
            <p:nvPr/>
          </p:nvSpPr>
          <p:spPr>
            <a:xfrm>
              <a:off x="4919585"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62" name="pl662"/>
            <p:cNvSpPr/>
            <p:nvPr/>
          </p:nvSpPr>
          <p:spPr>
            <a:xfrm>
              <a:off x="4919585"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63" name="pl663"/>
            <p:cNvSpPr/>
            <p:nvPr/>
          </p:nvSpPr>
          <p:spPr>
            <a:xfrm>
              <a:off x="4919585"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64" name="pl664"/>
            <p:cNvSpPr/>
            <p:nvPr/>
          </p:nvSpPr>
          <p:spPr>
            <a:xfrm>
              <a:off x="498042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5" name="pl665"/>
            <p:cNvSpPr/>
            <p:nvPr/>
          </p:nvSpPr>
          <p:spPr>
            <a:xfrm>
              <a:off x="51542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6" name="pl666"/>
            <p:cNvSpPr/>
            <p:nvPr/>
          </p:nvSpPr>
          <p:spPr>
            <a:xfrm>
              <a:off x="532810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7" name="pl667"/>
            <p:cNvSpPr/>
            <p:nvPr/>
          </p:nvSpPr>
          <p:spPr>
            <a:xfrm>
              <a:off x="55019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8" name="pl668"/>
            <p:cNvSpPr/>
            <p:nvPr/>
          </p:nvSpPr>
          <p:spPr>
            <a:xfrm>
              <a:off x="5675778"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69" name="pl669"/>
            <p:cNvSpPr/>
            <p:nvPr/>
          </p:nvSpPr>
          <p:spPr>
            <a:xfrm>
              <a:off x="584961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0" name="pl670"/>
            <p:cNvSpPr/>
            <p:nvPr/>
          </p:nvSpPr>
          <p:spPr>
            <a:xfrm>
              <a:off x="6023453"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1" name="pl671"/>
            <p:cNvSpPr/>
            <p:nvPr/>
          </p:nvSpPr>
          <p:spPr>
            <a:xfrm>
              <a:off x="619729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72" name="pl672"/>
            <p:cNvSpPr/>
            <p:nvPr/>
          </p:nvSpPr>
          <p:spPr>
            <a:xfrm>
              <a:off x="4980428"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673" name="pl673"/>
            <p:cNvSpPr/>
            <p:nvPr/>
          </p:nvSpPr>
          <p:spPr>
            <a:xfrm>
              <a:off x="4980428"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40651" cap="flat">
              <a:solidFill>
                <a:srgbClr val="BEBEBE">
                  <a:alpha val="69803"/>
                </a:srgbClr>
              </a:solidFill>
              <a:prstDash val="solid"/>
              <a:round/>
            </a:ln>
          </p:spPr>
          <p:txBody>
            <a:bodyPr/>
            <a:lstStyle/>
            <a:p/>
          </p:txBody>
        </p:sp>
        <p:sp>
          <p:nvSpPr>
            <p:cNvPr id="674" name="pl674"/>
            <p:cNvSpPr/>
            <p:nvPr/>
          </p:nvSpPr>
          <p:spPr>
            <a:xfrm>
              <a:off x="4980428"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35231" cap="flat">
              <a:solidFill>
                <a:srgbClr val="BEBEBE">
                  <a:alpha val="69803"/>
                </a:srgbClr>
              </a:solidFill>
              <a:prstDash val="solid"/>
              <a:round/>
            </a:ln>
          </p:spPr>
          <p:txBody>
            <a:bodyPr/>
            <a:lstStyle/>
            <a:p/>
          </p:txBody>
        </p:sp>
        <p:sp>
          <p:nvSpPr>
            <p:cNvPr id="675" name="pl675"/>
            <p:cNvSpPr/>
            <p:nvPr/>
          </p:nvSpPr>
          <p:spPr>
            <a:xfrm>
              <a:off x="4980428"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676" name="pl676"/>
            <p:cNvSpPr/>
            <p:nvPr/>
          </p:nvSpPr>
          <p:spPr>
            <a:xfrm>
              <a:off x="4980428"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40651" cap="flat">
              <a:solidFill>
                <a:srgbClr val="000000">
                  <a:alpha val="100000"/>
                </a:srgbClr>
              </a:solidFill>
              <a:prstDash val="solid"/>
              <a:round/>
            </a:ln>
          </p:spPr>
          <p:txBody>
            <a:bodyPr/>
            <a:lstStyle/>
            <a:p/>
          </p:txBody>
        </p:sp>
        <p:sp>
          <p:nvSpPr>
            <p:cNvPr id="677" name="pl677"/>
            <p:cNvSpPr/>
            <p:nvPr/>
          </p:nvSpPr>
          <p:spPr>
            <a:xfrm>
              <a:off x="4980428" y="3809688"/>
              <a:ext cx="1216862" cy="231796"/>
            </a:xfrm>
            <a:custGeom>
              <a:avLst/>
              <a:pathLst>
                <a:path w="1216862" h="231796">
                  <a:moveTo>
                    <a:pt x="0" y="156803"/>
                  </a:moveTo>
                  <a:lnTo>
                    <a:pt x="173837" y="13635"/>
                  </a:lnTo>
                  <a:lnTo>
                    <a:pt x="347675" y="231796"/>
                  </a:lnTo>
                  <a:lnTo>
                    <a:pt x="521512" y="231796"/>
                  </a:lnTo>
                  <a:lnTo>
                    <a:pt x="695350" y="47722"/>
                  </a:lnTo>
                  <a:lnTo>
                    <a:pt x="869187" y="0"/>
                  </a:lnTo>
                  <a:lnTo>
                    <a:pt x="1043025" y="74993"/>
                  </a:lnTo>
                  <a:lnTo>
                    <a:pt x="1216862" y="95445"/>
                  </a:lnTo>
                </a:path>
              </a:pathLst>
            </a:custGeom>
            <a:ln w="35231" cap="flat">
              <a:solidFill>
                <a:srgbClr val="F26A21">
                  <a:alpha val="100000"/>
                </a:srgbClr>
              </a:solidFill>
              <a:prstDash val="solid"/>
              <a:round/>
            </a:ln>
          </p:spPr>
          <p:txBody>
            <a:bodyPr/>
            <a:lstStyle/>
            <a:p/>
          </p:txBody>
        </p:sp>
        <p:sp>
          <p:nvSpPr>
            <p:cNvPr id="678" name="pl678"/>
            <p:cNvSpPr/>
            <p:nvPr/>
          </p:nvSpPr>
          <p:spPr>
            <a:xfrm>
              <a:off x="4919585"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679" name="tx679"/>
            <p:cNvSpPr/>
            <p:nvPr/>
          </p:nvSpPr>
          <p:spPr>
            <a:xfrm>
              <a:off x="4932239" y="38034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80" name="tx680"/>
            <p:cNvSpPr/>
            <p:nvPr/>
          </p:nvSpPr>
          <p:spPr>
            <a:xfrm>
              <a:off x="5094007" y="3660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81" name="tx681"/>
            <p:cNvSpPr/>
            <p:nvPr/>
          </p:nvSpPr>
          <p:spPr>
            <a:xfrm>
              <a:off x="5249785" y="387845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682" name="tx682"/>
            <p:cNvSpPr/>
            <p:nvPr/>
          </p:nvSpPr>
          <p:spPr>
            <a:xfrm>
              <a:off x="5423622" y="387845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683" name="tx683"/>
            <p:cNvSpPr/>
            <p:nvPr/>
          </p:nvSpPr>
          <p:spPr>
            <a:xfrm>
              <a:off x="5645649" y="36943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84" name="tx684"/>
            <p:cNvSpPr/>
            <p:nvPr/>
          </p:nvSpPr>
          <p:spPr>
            <a:xfrm>
              <a:off x="5789357" y="3646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685" name="tx685"/>
            <p:cNvSpPr/>
            <p:nvPr/>
          </p:nvSpPr>
          <p:spPr>
            <a:xfrm>
              <a:off x="5993324" y="3721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86" name="tx686"/>
            <p:cNvSpPr/>
            <p:nvPr/>
          </p:nvSpPr>
          <p:spPr>
            <a:xfrm>
              <a:off x="6167162" y="3742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87" name="rc687"/>
            <p:cNvSpPr/>
            <p:nvPr/>
          </p:nvSpPr>
          <p:spPr>
            <a:xfrm>
              <a:off x="4919585" y="4352515"/>
              <a:ext cx="1338549" cy="584946"/>
            </a:xfrm>
            <a:prstGeom prst="rect">
              <a:avLst/>
            </a:prstGeom>
            <a:solidFill>
              <a:srgbClr val="EBEBEB">
                <a:alpha val="100000"/>
              </a:srgbClr>
            </a:solidFill>
          </p:spPr>
          <p:txBody>
            <a:bodyPr/>
            <a:lstStyle/>
            <a:p/>
          </p:txBody>
        </p:sp>
        <p:sp>
          <p:nvSpPr>
            <p:cNvPr id="688" name="pl688"/>
            <p:cNvSpPr/>
            <p:nvPr/>
          </p:nvSpPr>
          <p:spPr>
            <a:xfrm>
              <a:off x="4919585"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89" name="pl689"/>
            <p:cNvSpPr/>
            <p:nvPr/>
          </p:nvSpPr>
          <p:spPr>
            <a:xfrm>
              <a:off x="4919585"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0" name="pl690"/>
            <p:cNvSpPr/>
            <p:nvPr/>
          </p:nvSpPr>
          <p:spPr>
            <a:xfrm>
              <a:off x="4919585"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1" name="pl691"/>
            <p:cNvSpPr/>
            <p:nvPr/>
          </p:nvSpPr>
          <p:spPr>
            <a:xfrm>
              <a:off x="4919585"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692" name="pl692"/>
            <p:cNvSpPr/>
            <p:nvPr/>
          </p:nvSpPr>
          <p:spPr>
            <a:xfrm>
              <a:off x="4919585"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93" name="pl693"/>
            <p:cNvSpPr/>
            <p:nvPr/>
          </p:nvSpPr>
          <p:spPr>
            <a:xfrm>
              <a:off x="4919585"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94" name="pl694"/>
            <p:cNvSpPr/>
            <p:nvPr/>
          </p:nvSpPr>
          <p:spPr>
            <a:xfrm>
              <a:off x="4919585"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695" name="pl695"/>
            <p:cNvSpPr/>
            <p:nvPr/>
          </p:nvSpPr>
          <p:spPr>
            <a:xfrm>
              <a:off x="498042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6" name="pl696"/>
            <p:cNvSpPr/>
            <p:nvPr/>
          </p:nvSpPr>
          <p:spPr>
            <a:xfrm>
              <a:off x="51542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7" name="pl697"/>
            <p:cNvSpPr/>
            <p:nvPr/>
          </p:nvSpPr>
          <p:spPr>
            <a:xfrm>
              <a:off x="532810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8" name="pl698"/>
            <p:cNvSpPr/>
            <p:nvPr/>
          </p:nvSpPr>
          <p:spPr>
            <a:xfrm>
              <a:off x="55019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699" name="pl699"/>
            <p:cNvSpPr/>
            <p:nvPr/>
          </p:nvSpPr>
          <p:spPr>
            <a:xfrm>
              <a:off x="5675778"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0" name="pl700"/>
            <p:cNvSpPr/>
            <p:nvPr/>
          </p:nvSpPr>
          <p:spPr>
            <a:xfrm>
              <a:off x="584961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1" name="pl701"/>
            <p:cNvSpPr/>
            <p:nvPr/>
          </p:nvSpPr>
          <p:spPr>
            <a:xfrm>
              <a:off x="6023453"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2" name="pl702"/>
            <p:cNvSpPr/>
            <p:nvPr/>
          </p:nvSpPr>
          <p:spPr>
            <a:xfrm>
              <a:off x="619729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4980428"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704" name="pl704"/>
            <p:cNvSpPr/>
            <p:nvPr/>
          </p:nvSpPr>
          <p:spPr>
            <a:xfrm>
              <a:off x="4980428"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40651" cap="flat">
              <a:solidFill>
                <a:srgbClr val="BEBEBE">
                  <a:alpha val="69803"/>
                </a:srgbClr>
              </a:solidFill>
              <a:prstDash val="solid"/>
              <a:round/>
            </a:ln>
          </p:spPr>
          <p:txBody>
            <a:bodyPr/>
            <a:lstStyle/>
            <a:p/>
          </p:txBody>
        </p:sp>
        <p:sp>
          <p:nvSpPr>
            <p:cNvPr id="705" name="pl705"/>
            <p:cNvSpPr/>
            <p:nvPr/>
          </p:nvSpPr>
          <p:spPr>
            <a:xfrm>
              <a:off x="4980428"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35231" cap="flat">
              <a:solidFill>
                <a:srgbClr val="BEBEBE">
                  <a:alpha val="69803"/>
                </a:srgbClr>
              </a:solidFill>
              <a:prstDash val="solid"/>
              <a:round/>
            </a:ln>
          </p:spPr>
          <p:txBody>
            <a:bodyPr/>
            <a:lstStyle/>
            <a:p/>
          </p:txBody>
        </p:sp>
        <p:sp>
          <p:nvSpPr>
            <p:cNvPr id="706" name="pl706"/>
            <p:cNvSpPr/>
            <p:nvPr/>
          </p:nvSpPr>
          <p:spPr>
            <a:xfrm>
              <a:off x="4980428"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707" name="pl707"/>
            <p:cNvSpPr/>
            <p:nvPr/>
          </p:nvSpPr>
          <p:spPr>
            <a:xfrm>
              <a:off x="4980428"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40651" cap="flat">
              <a:solidFill>
                <a:srgbClr val="000000">
                  <a:alpha val="100000"/>
                </a:srgbClr>
              </a:solidFill>
              <a:prstDash val="solid"/>
              <a:round/>
            </a:ln>
          </p:spPr>
          <p:txBody>
            <a:bodyPr/>
            <a:lstStyle/>
            <a:p/>
          </p:txBody>
        </p:sp>
        <p:sp>
          <p:nvSpPr>
            <p:cNvPr id="708" name="pl708"/>
            <p:cNvSpPr/>
            <p:nvPr/>
          </p:nvSpPr>
          <p:spPr>
            <a:xfrm>
              <a:off x="4980428" y="4672259"/>
              <a:ext cx="1216862" cy="102263"/>
            </a:xfrm>
            <a:custGeom>
              <a:avLst/>
              <a:pathLst>
                <a:path w="1216862" h="102263">
                  <a:moveTo>
                    <a:pt x="0" y="20452"/>
                  </a:moveTo>
                  <a:lnTo>
                    <a:pt x="173837" y="88628"/>
                  </a:lnTo>
                  <a:lnTo>
                    <a:pt x="347675" y="102263"/>
                  </a:lnTo>
                  <a:lnTo>
                    <a:pt x="521512" y="20452"/>
                  </a:lnTo>
                  <a:lnTo>
                    <a:pt x="695350" y="27270"/>
                  </a:lnTo>
                  <a:lnTo>
                    <a:pt x="869187" y="34087"/>
                  </a:lnTo>
                  <a:lnTo>
                    <a:pt x="1043025" y="0"/>
                  </a:lnTo>
                  <a:lnTo>
                    <a:pt x="1216862" y="81810"/>
                  </a:lnTo>
                </a:path>
              </a:pathLst>
            </a:custGeom>
            <a:ln w="35231" cap="flat">
              <a:solidFill>
                <a:srgbClr val="F26A21">
                  <a:alpha val="100000"/>
                </a:srgbClr>
              </a:solidFill>
              <a:prstDash val="solid"/>
              <a:round/>
            </a:ln>
          </p:spPr>
          <p:txBody>
            <a:bodyPr/>
            <a:lstStyle/>
            <a:p/>
          </p:txBody>
        </p:sp>
        <p:sp>
          <p:nvSpPr>
            <p:cNvPr id="709" name="pl709"/>
            <p:cNvSpPr/>
            <p:nvPr/>
          </p:nvSpPr>
          <p:spPr>
            <a:xfrm>
              <a:off x="4919585"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10" name="tx710"/>
            <p:cNvSpPr/>
            <p:nvPr/>
          </p:nvSpPr>
          <p:spPr>
            <a:xfrm>
              <a:off x="4920169" y="452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11" name="tx711"/>
            <p:cNvSpPr/>
            <p:nvPr/>
          </p:nvSpPr>
          <p:spPr>
            <a:xfrm>
              <a:off x="5124136" y="4597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12" name="tx712"/>
            <p:cNvSpPr/>
            <p:nvPr/>
          </p:nvSpPr>
          <p:spPr>
            <a:xfrm>
              <a:off x="5297974" y="4611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3" name="tx713"/>
            <p:cNvSpPr/>
            <p:nvPr/>
          </p:nvSpPr>
          <p:spPr>
            <a:xfrm>
              <a:off x="5441682" y="452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14" name="tx714"/>
            <p:cNvSpPr/>
            <p:nvPr/>
          </p:nvSpPr>
          <p:spPr>
            <a:xfrm>
              <a:off x="5615519" y="45365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15" name="tx715"/>
            <p:cNvSpPr/>
            <p:nvPr/>
          </p:nvSpPr>
          <p:spPr>
            <a:xfrm>
              <a:off x="5793380" y="454331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16" name="tx716"/>
            <p:cNvSpPr/>
            <p:nvPr/>
          </p:nvSpPr>
          <p:spPr>
            <a:xfrm>
              <a:off x="5963195" y="45092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717" name="tx717"/>
            <p:cNvSpPr/>
            <p:nvPr/>
          </p:nvSpPr>
          <p:spPr>
            <a:xfrm>
              <a:off x="6167162" y="4591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18" name="rc718"/>
            <p:cNvSpPr/>
            <p:nvPr/>
          </p:nvSpPr>
          <p:spPr>
            <a:xfrm>
              <a:off x="6327723" y="874964"/>
              <a:ext cx="1338549" cy="584946"/>
            </a:xfrm>
            <a:prstGeom prst="rect">
              <a:avLst/>
            </a:prstGeom>
            <a:solidFill>
              <a:srgbClr val="EBEBEB">
                <a:alpha val="100000"/>
              </a:srgbClr>
            </a:solidFill>
          </p:spPr>
          <p:txBody>
            <a:bodyPr/>
            <a:lstStyle/>
            <a:p/>
          </p:txBody>
        </p:sp>
        <p:sp>
          <p:nvSpPr>
            <p:cNvPr id="719" name="pl719"/>
            <p:cNvSpPr/>
            <p:nvPr/>
          </p:nvSpPr>
          <p:spPr>
            <a:xfrm>
              <a:off x="6327723"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0" name="pl720"/>
            <p:cNvSpPr/>
            <p:nvPr/>
          </p:nvSpPr>
          <p:spPr>
            <a:xfrm>
              <a:off x="6327723"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1" name="pl721"/>
            <p:cNvSpPr/>
            <p:nvPr/>
          </p:nvSpPr>
          <p:spPr>
            <a:xfrm>
              <a:off x="6327723"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2" name="pl722"/>
            <p:cNvSpPr/>
            <p:nvPr/>
          </p:nvSpPr>
          <p:spPr>
            <a:xfrm>
              <a:off x="6327723"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23" name="pl723"/>
            <p:cNvSpPr/>
            <p:nvPr/>
          </p:nvSpPr>
          <p:spPr>
            <a:xfrm>
              <a:off x="6327723"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4" name="pl724"/>
            <p:cNvSpPr/>
            <p:nvPr/>
          </p:nvSpPr>
          <p:spPr>
            <a:xfrm>
              <a:off x="6327723"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5" name="pl725"/>
            <p:cNvSpPr/>
            <p:nvPr/>
          </p:nvSpPr>
          <p:spPr>
            <a:xfrm>
              <a:off x="6327723"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26" name="pl726"/>
            <p:cNvSpPr/>
            <p:nvPr/>
          </p:nvSpPr>
          <p:spPr>
            <a:xfrm>
              <a:off x="6388566"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27" name="pl727"/>
            <p:cNvSpPr/>
            <p:nvPr/>
          </p:nvSpPr>
          <p:spPr>
            <a:xfrm>
              <a:off x="65624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28" name="pl728"/>
            <p:cNvSpPr/>
            <p:nvPr/>
          </p:nvSpPr>
          <p:spPr>
            <a:xfrm>
              <a:off x="6736241"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29" name="pl729"/>
            <p:cNvSpPr/>
            <p:nvPr/>
          </p:nvSpPr>
          <p:spPr>
            <a:xfrm>
              <a:off x="691007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0" name="pl730"/>
            <p:cNvSpPr/>
            <p:nvPr/>
          </p:nvSpPr>
          <p:spPr>
            <a:xfrm>
              <a:off x="70839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1" name="pl731"/>
            <p:cNvSpPr/>
            <p:nvPr/>
          </p:nvSpPr>
          <p:spPr>
            <a:xfrm>
              <a:off x="725775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2" name="pl732"/>
            <p:cNvSpPr/>
            <p:nvPr/>
          </p:nvSpPr>
          <p:spPr>
            <a:xfrm>
              <a:off x="74315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7605429"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6388566"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735" name="pl735"/>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40651" cap="flat">
              <a:solidFill>
                <a:srgbClr val="BEBEBE">
                  <a:alpha val="69803"/>
                </a:srgbClr>
              </a:solidFill>
              <a:prstDash val="solid"/>
              <a:round/>
            </a:ln>
          </p:spPr>
          <p:txBody>
            <a:bodyPr/>
            <a:lstStyle/>
            <a:p/>
          </p:txBody>
        </p:sp>
        <p:sp>
          <p:nvSpPr>
            <p:cNvPr id="736" name="pl736"/>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35231" cap="flat">
              <a:solidFill>
                <a:srgbClr val="BEBEBE">
                  <a:alpha val="69803"/>
                </a:srgbClr>
              </a:solidFill>
              <a:prstDash val="solid"/>
              <a:round/>
            </a:ln>
          </p:spPr>
          <p:txBody>
            <a:bodyPr/>
            <a:lstStyle/>
            <a:p/>
          </p:txBody>
        </p:sp>
        <p:sp>
          <p:nvSpPr>
            <p:cNvPr id="737" name="pl737"/>
            <p:cNvSpPr/>
            <p:nvPr/>
          </p:nvSpPr>
          <p:spPr>
            <a:xfrm>
              <a:off x="6388566"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738" name="pl738"/>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40651" cap="flat">
              <a:solidFill>
                <a:srgbClr val="000000">
                  <a:alpha val="100000"/>
                </a:srgbClr>
              </a:solidFill>
              <a:prstDash val="solid"/>
              <a:round/>
            </a:ln>
          </p:spPr>
          <p:txBody>
            <a:bodyPr/>
            <a:lstStyle/>
            <a:p/>
          </p:txBody>
        </p:sp>
        <p:sp>
          <p:nvSpPr>
            <p:cNvPr id="739" name="pl739"/>
            <p:cNvSpPr/>
            <p:nvPr/>
          </p:nvSpPr>
          <p:spPr>
            <a:xfrm>
              <a:off x="6388566" y="1228795"/>
              <a:ext cx="1216862" cy="136351"/>
            </a:xfrm>
            <a:custGeom>
              <a:avLst/>
              <a:pathLst>
                <a:path w="1216862" h="136351">
                  <a:moveTo>
                    <a:pt x="0" y="74993"/>
                  </a:moveTo>
                  <a:lnTo>
                    <a:pt x="173837" y="54540"/>
                  </a:lnTo>
                  <a:lnTo>
                    <a:pt x="347675" y="102263"/>
                  </a:lnTo>
                  <a:lnTo>
                    <a:pt x="521512" y="40905"/>
                  </a:lnTo>
                  <a:lnTo>
                    <a:pt x="695350" y="0"/>
                  </a:lnTo>
                  <a:lnTo>
                    <a:pt x="869187" y="136351"/>
                  </a:lnTo>
                  <a:lnTo>
                    <a:pt x="1043025" y="34087"/>
                  </a:lnTo>
                  <a:lnTo>
                    <a:pt x="1216862" y="68175"/>
                  </a:lnTo>
                </a:path>
              </a:pathLst>
            </a:custGeom>
            <a:ln w="35231" cap="flat">
              <a:solidFill>
                <a:srgbClr val="F26A21">
                  <a:alpha val="100000"/>
                </a:srgbClr>
              </a:solidFill>
              <a:prstDash val="solid"/>
              <a:round/>
            </a:ln>
          </p:spPr>
          <p:txBody>
            <a:bodyPr/>
            <a:lstStyle/>
            <a:p/>
          </p:txBody>
        </p:sp>
        <p:sp>
          <p:nvSpPr>
            <p:cNvPr id="740" name="pl740"/>
            <p:cNvSpPr/>
            <p:nvPr/>
          </p:nvSpPr>
          <p:spPr>
            <a:xfrm>
              <a:off x="6327723"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41" name="tx741"/>
            <p:cNvSpPr/>
            <p:nvPr/>
          </p:nvSpPr>
          <p:spPr>
            <a:xfrm>
              <a:off x="6358437"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2" name="tx742"/>
            <p:cNvSpPr/>
            <p:nvPr/>
          </p:nvSpPr>
          <p:spPr>
            <a:xfrm>
              <a:off x="6532274" y="1120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43" name="tx743"/>
            <p:cNvSpPr/>
            <p:nvPr/>
          </p:nvSpPr>
          <p:spPr>
            <a:xfrm>
              <a:off x="6688053" y="1168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44" name="tx744"/>
            <p:cNvSpPr/>
            <p:nvPr/>
          </p:nvSpPr>
          <p:spPr>
            <a:xfrm>
              <a:off x="6879950" y="11066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45" name="tx745"/>
            <p:cNvSpPr/>
            <p:nvPr/>
          </p:nvSpPr>
          <p:spPr>
            <a:xfrm>
              <a:off x="7027681" y="10657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46" name="tx746"/>
            <p:cNvSpPr/>
            <p:nvPr/>
          </p:nvSpPr>
          <p:spPr>
            <a:xfrm>
              <a:off x="7209565" y="12021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47" name="tx747"/>
            <p:cNvSpPr/>
            <p:nvPr/>
          </p:nvSpPr>
          <p:spPr>
            <a:xfrm>
              <a:off x="7401462"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48" name="tx748"/>
            <p:cNvSpPr/>
            <p:nvPr/>
          </p:nvSpPr>
          <p:spPr>
            <a:xfrm>
              <a:off x="7575300" y="11339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9" name="rc749"/>
            <p:cNvSpPr/>
            <p:nvPr/>
          </p:nvSpPr>
          <p:spPr>
            <a:xfrm>
              <a:off x="6327723" y="1744352"/>
              <a:ext cx="1338549" cy="584946"/>
            </a:xfrm>
            <a:prstGeom prst="rect">
              <a:avLst/>
            </a:prstGeom>
            <a:solidFill>
              <a:srgbClr val="EBEBEB">
                <a:alpha val="100000"/>
              </a:srgbClr>
            </a:solidFill>
          </p:spPr>
          <p:txBody>
            <a:bodyPr/>
            <a:lstStyle/>
            <a:p/>
          </p:txBody>
        </p:sp>
        <p:sp>
          <p:nvSpPr>
            <p:cNvPr id="750" name="pl750"/>
            <p:cNvSpPr/>
            <p:nvPr/>
          </p:nvSpPr>
          <p:spPr>
            <a:xfrm>
              <a:off x="6327723"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1" name="pl751"/>
            <p:cNvSpPr/>
            <p:nvPr/>
          </p:nvSpPr>
          <p:spPr>
            <a:xfrm>
              <a:off x="6327723"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2" name="pl752"/>
            <p:cNvSpPr/>
            <p:nvPr/>
          </p:nvSpPr>
          <p:spPr>
            <a:xfrm>
              <a:off x="6327723"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3" name="pl753"/>
            <p:cNvSpPr/>
            <p:nvPr/>
          </p:nvSpPr>
          <p:spPr>
            <a:xfrm>
              <a:off x="6327723"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54" name="pl754"/>
            <p:cNvSpPr/>
            <p:nvPr/>
          </p:nvSpPr>
          <p:spPr>
            <a:xfrm>
              <a:off x="6327723"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5" name="pl755"/>
            <p:cNvSpPr/>
            <p:nvPr/>
          </p:nvSpPr>
          <p:spPr>
            <a:xfrm>
              <a:off x="6327723"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6" name="pl756"/>
            <p:cNvSpPr/>
            <p:nvPr/>
          </p:nvSpPr>
          <p:spPr>
            <a:xfrm>
              <a:off x="6327723"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57" name="pl757"/>
            <p:cNvSpPr/>
            <p:nvPr/>
          </p:nvSpPr>
          <p:spPr>
            <a:xfrm>
              <a:off x="6388566"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58" name="pl758"/>
            <p:cNvSpPr/>
            <p:nvPr/>
          </p:nvSpPr>
          <p:spPr>
            <a:xfrm>
              <a:off x="65624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59" name="pl759"/>
            <p:cNvSpPr/>
            <p:nvPr/>
          </p:nvSpPr>
          <p:spPr>
            <a:xfrm>
              <a:off x="6736241"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0" name="pl760"/>
            <p:cNvSpPr/>
            <p:nvPr/>
          </p:nvSpPr>
          <p:spPr>
            <a:xfrm>
              <a:off x="691007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1" name="pl761"/>
            <p:cNvSpPr/>
            <p:nvPr/>
          </p:nvSpPr>
          <p:spPr>
            <a:xfrm>
              <a:off x="70839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2" name="pl762"/>
            <p:cNvSpPr/>
            <p:nvPr/>
          </p:nvSpPr>
          <p:spPr>
            <a:xfrm>
              <a:off x="725775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74315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7605429"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6388566"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766" name="pl766"/>
            <p:cNvSpPr/>
            <p:nvPr/>
          </p:nvSpPr>
          <p:spPr>
            <a:xfrm>
              <a:off x="6388566"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40651" cap="flat">
              <a:solidFill>
                <a:srgbClr val="BEBEBE">
                  <a:alpha val="69803"/>
                </a:srgbClr>
              </a:solidFill>
              <a:prstDash val="solid"/>
              <a:round/>
            </a:ln>
          </p:spPr>
          <p:txBody>
            <a:bodyPr/>
            <a:lstStyle/>
            <a:p/>
          </p:txBody>
        </p:sp>
        <p:sp>
          <p:nvSpPr>
            <p:cNvPr id="767" name="pl767"/>
            <p:cNvSpPr/>
            <p:nvPr/>
          </p:nvSpPr>
          <p:spPr>
            <a:xfrm>
              <a:off x="6388566"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35231" cap="flat">
              <a:solidFill>
                <a:srgbClr val="BEBEBE">
                  <a:alpha val="69803"/>
                </a:srgbClr>
              </a:solidFill>
              <a:prstDash val="solid"/>
              <a:round/>
            </a:ln>
          </p:spPr>
          <p:txBody>
            <a:bodyPr/>
            <a:lstStyle/>
            <a:p/>
          </p:txBody>
        </p:sp>
        <p:sp>
          <p:nvSpPr>
            <p:cNvPr id="768" name="pl768"/>
            <p:cNvSpPr/>
            <p:nvPr/>
          </p:nvSpPr>
          <p:spPr>
            <a:xfrm>
              <a:off x="6388566"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769" name="pl769"/>
            <p:cNvSpPr/>
            <p:nvPr/>
          </p:nvSpPr>
          <p:spPr>
            <a:xfrm>
              <a:off x="6388566"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40651" cap="flat">
              <a:solidFill>
                <a:srgbClr val="000000">
                  <a:alpha val="100000"/>
                </a:srgbClr>
              </a:solidFill>
              <a:prstDash val="solid"/>
              <a:round/>
            </a:ln>
          </p:spPr>
          <p:txBody>
            <a:bodyPr/>
            <a:lstStyle/>
            <a:p/>
          </p:txBody>
        </p:sp>
        <p:sp>
          <p:nvSpPr>
            <p:cNvPr id="770" name="pl770"/>
            <p:cNvSpPr/>
            <p:nvPr/>
          </p:nvSpPr>
          <p:spPr>
            <a:xfrm>
              <a:off x="6388566" y="2166358"/>
              <a:ext cx="1216862" cy="6817"/>
            </a:xfrm>
            <a:custGeom>
              <a:avLst/>
              <a:pathLst>
                <a:path w="1216862" h="6817">
                  <a:moveTo>
                    <a:pt x="0" y="6817"/>
                  </a:moveTo>
                  <a:lnTo>
                    <a:pt x="173837" y="6817"/>
                  </a:lnTo>
                  <a:lnTo>
                    <a:pt x="347675" y="0"/>
                  </a:lnTo>
                  <a:lnTo>
                    <a:pt x="521512" y="6817"/>
                  </a:lnTo>
                  <a:lnTo>
                    <a:pt x="695350" y="6817"/>
                  </a:lnTo>
                  <a:lnTo>
                    <a:pt x="869187" y="6817"/>
                  </a:lnTo>
                  <a:lnTo>
                    <a:pt x="1043025" y="6817"/>
                  </a:lnTo>
                  <a:lnTo>
                    <a:pt x="1216862" y="6817"/>
                  </a:lnTo>
                </a:path>
              </a:pathLst>
            </a:custGeom>
            <a:ln w="35231" cap="flat">
              <a:solidFill>
                <a:srgbClr val="F26A21">
                  <a:alpha val="100000"/>
                </a:srgbClr>
              </a:solidFill>
              <a:prstDash val="solid"/>
              <a:round/>
            </a:ln>
          </p:spPr>
          <p:txBody>
            <a:bodyPr/>
            <a:lstStyle/>
            <a:p/>
          </p:txBody>
        </p:sp>
        <p:sp>
          <p:nvSpPr>
            <p:cNvPr id="771" name="pl771"/>
            <p:cNvSpPr/>
            <p:nvPr/>
          </p:nvSpPr>
          <p:spPr>
            <a:xfrm>
              <a:off x="6327723"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772" name="tx772"/>
            <p:cNvSpPr/>
            <p:nvPr/>
          </p:nvSpPr>
          <p:spPr>
            <a:xfrm>
              <a:off x="6358437"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3" name="tx773"/>
            <p:cNvSpPr/>
            <p:nvPr/>
          </p:nvSpPr>
          <p:spPr>
            <a:xfrm>
              <a:off x="6532274"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4" name="tx774"/>
            <p:cNvSpPr/>
            <p:nvPr/>
          </p:nvSpPr>
          <p:spPr>
            <a:xfrm>
              <a:off x="6706112" y="20033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75" name="tx775"/>
            <p:cNvSpPr/>
            <p:nvPr/>
          </p:nvSpPr>
          <p:spPr>
            <a:xfrm>
              <a:off x="6879950"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6" name="tx776"/>
            <p:cNvSpPr/>
            <p:nvPr/>
          </p:nvSpPr>
          <p:spPr>
            <a:xfrm>
              <a:off x="7053787"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7" name="tx777"/>
            <p:cNvSpPr/>
            <p:nvPr/>
          </p:nvSpPr>
          <p:spPr>
            <a:xfrm>
              <a:off x="7227625"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8" name="tx778"/>
            <p:cNvSpPr/>
            <p:nvPr/>
          </p:nvSpPr>
          <p:spPr>
            <a:xfrm>
              <a:off x="7401462"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9" name="tx779"/>
            <p:cNvSpPr/>
            <p:nvPr/>
          </p:nvSpPr>
          <p:spPr>
            <a:xfrm>
              <a:off x="7575300" y="2010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0" name="rc780"/>
            <p:cNvSpPr/>
            <p:nvPr/>
          </p:nvSpPr>
          <p:spPr>
            <a:xfrm>
              <a:off x="6327723" y="2613739"/>
              <a:ext cx="1338549" cy="584946"/>
            </a:xfrm>
            <a:prstGeom prst="rect">
              <a:avLst/>
            </a:prstGeom>
            <a:solidFill>
              <a:srgbClr val="EBEBEB">
                <a:alpha val="100000"/>
              </a:srgbClr>
            </a:solidFill>
          </p:spPr>
          <p:txBody>
            <a:bodyPr/>
            <a:lstStyle/>
            <a:p/>
          </p:txBody>
        </p:sp>
        <p:sp>
          <p:nvSpPr>
            <p:cNvPr id="781" name="pl781"/>
            <p:cNvSpPr/>
            <p:nvPr/>
          </p:nvSpPr>
          <p:spPr>
            <a:xfrm>
              <a:off x="6327723"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2" name="pl782"/>
            <p:cNvSpPr/>
            <p:nvPr/>
          </p:nvSpPr>
          <p:spPr>
            <a:xfrm>
              <a:off x="6327723"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3" name="pl783"/>
            <p:cNvSpPr/>
            <p:nvPr/>
          </p:nvSpPr>
          <p:spPr>
            <a:xfrm>
              <a:off x="6327723"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4" name="pl784"/>
            <p:cNvSpPr/>
            <p:nvPr/>
          </p:nvSpPr>
          <p:spPr>
            <a:xfrm>
              <a:off x="6327723"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785" name="pl785"/>
            <p:cNvSpPr/>
            <p:nvPr/>
          </p:nvSpPr>
          <p:spPr>
            <a:xfrm>
              <a:off x="6327723"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86" name="pl786"/>
            <p:cNvSpPr/>
            <p:nvPr/>
          </p:nvSpPr>
          <p:spPr>
            <a:xfrm>
              <a:off x="6327723"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87" name="pl787"/>
            <p:cNvSpPr/>
            <p:nvPr/>
          </p:nvSpPr>
          <p:spPr>
            <a:xfrm>
              <a:off x="6327723"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788" name="pl788"/>
            <p:cNvSpPr/>
            <p:nvPr/>
          </p:nvSpPr>
          <p:spPr>
            <a:xfrm>
              <a:off x="6388566"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89" name="pl789"/>
            <p:cNvSpPr/>
            <p:nvPr/>
          </p:nvSpPr>
          <p:spPr>
            <a:xfrm>
              <a:off x="65624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0" name="pl790"/>
            <p:cNvSpPr/>
            <p:nvPr/>
          </p:nvSpPr>
          <p:spPr>
            <a:xfrm>
              <a:off x="6736241"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1" name="pl791"/>
            <p:cNvSpPr/>
            <p:nvPr/>
          </p:nvSpPr>
          <p:spPr>
            <a:xfrm>
              <a:off x="691007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2" name="pl792"/>
            <p:cNvSpPr/>
            <p:nvPr/>
          </p:nvSpPr>
          <p:spPr>
            <a:xfrm>
              <a:off x="70839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725775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74315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7605429"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6388566"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797" name="pl797"/>
            <p:cNvSpPr/>
            <p:nvPr/>
          </p:nvSpPr>
          <p:spPr>
            <a:xfrm>
              <a:off x="6388566"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40651" cap="flat">
              <a:solidFill>
                <a:srgbClr val="BEBEBE">
                  <a:alpha val="69803"/>
                </a:srgbClr>
              </a:solidFill>
              <a:prstDash val="solid"/>
              <a:round/>
            </a:ln>
          </p:spPr>
          <p:txBody>
            <a:bodyPr/>
            <a:lstStyle/>
            <a:p/>
          </p:txBody>
        </p:sp>
        <p:sp>
          <p:nvSpPr>
            <p:cNvPr id="798" name="pl798"/>
            <p:cNvSpPr/>
            <p:nvPr/>
          </p:nvSpPr>
          <p:spPr>
            <a:xfrm>
              <a:off x="6388566"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35231" cap="flat">
              <a:solidFill>
                <a:srgbClr val="BEBEBE">
                  <a:alpha val="69803"/>
                </a:srgbClr>
              </a:solidFill>
              <a:prstDash val="solid"/>
              <a:round/>
            </a:ln>
          </p:spPr>
          <p:txBody>
            <a:bodyPr/>
            <a:lstStyle/>
            <a:p/>
          </p:txBody>
        </p:sp>
        <p:sp>
          <p:nvSpPr>
            <p:cNvPr id="799" name="pl799"/>
            <p:cNvSpPr/>
            <p:nvPr/>
          </p:nvSpPr>
          <p:spPr>
            <a:xfrm>
              <a:off x="6388566"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800" name="pl800"/>
            <p:cNvSpPr/>
            <p:nvPr/>
          </p:nvSpPr>
          <p:spPr>
            <a:xfrm>
              <a:off x="6388566"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40651" cap="flat">
              <a:solidFill>
                <a:srgbClr val="000000">
                  <a:alpha val="100000"/>
                </a:srgbClr>
              </a:solidFill>
              <a:prstDash val="solid"/>
              <a:round/>
            </a:ln>
          </p:spPr>
          <p:txBody>
            <a:bodyPr/>
            <a:lstStyle/>
            <a:p/>
          </p:txBody>
        </p:sp>
        <p:sp>
          <p:nvSpPr>
            <p:cNvPr id="801" name="pl801"/>
            <p:cNvSpPr/>
            <p:nvPr/>
          </p:nvSpPr>
          <p:spPr>
            <a:xfrm>
              <a:off x="6388566" y="2974388"/>
              <a:ext cx="1216862" cy="102263"/>
            </a:xfrm>
            <a:custGeom>
              <a:avLst/>
              <a:pathLst>
                <a:path w="1216862" h="102263">
                  <a:moveTo>
                    <a:pt x="0" y="34087"/>
                  </a:moveTo>
                  <a:lnTo>
                    <a:pt x="173837" y="27270"/>
                  </a:lnTo>
                  <a:lnTo>
                    <a:pt x="347675" y="0"/>
                  </a:lnTo>
                  <a:lnTo>
                    <a:pt x="521512" y="47722"/>
                  </a:lnTo>
                  <a:lnTo>
                    <a:pt x="695350" y="6817"/>
                  </a:lnTo>
                  <a:lnTo>
                    <a:pt x="869187" y="0"/>
                  </a:lnTo>
                  <a:lnTo>
                    <a:pt x="1043025" y="34087"/>
                  </a:lnTo>
                  <a:lnTo>
                    <a:pt x="1216862" y="102263"/>
                  </a:lnTo>
                </a:path>
              </a:pathLst>
            </a:custGeom>
            <a:ln w="35231" cap="flat">
              <a:solidFill>
                <a:srgbClr val="F26A21">
                  <a:alpha val="100000"/>
                </a:srgbClr>
              </a:solidFill>
              <a:prstDash val="solid"/>
              <a:round/>
            </a:ln>
          </p:spPr>
          <p:txBody>
            <a:bodyPr/>
            <a:lstStyle/>
            <a:p/>
          </p:txBody>
        </p:sp>
        <p:sp>
          <p:nvSpPr>
            <p:cNvPr id="802" name="pl802"/>
            <p:cNvSpPr/>
            <p:nvPr/>
          </p:nvSpPr>
          <p:spPr>
            <a:xfrm>
              <a:off x="6327723"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03" name="tx803"/>
            <p:cNvSpPr/>
            <p:nvPr/>
          </p:nvSpPr>
          <p:spPr>
            <a:xfrm>
              <a:off x="6358437" y="28454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04" name="tx804"/>
            <p:cNvSpPr/>
            <p:nvPr/>
          </p:nvSpPr>
          <p:spPr>
            <a:xfrm>
              <a:off x="6532274" y="28386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05" name="tx805"/>
            <p:cNvSpPr/>
            <p:nvPr/>
          </p:nvSpPr>
          <p:spPr>
            <a:xfrm>
              <a:off x="6675982" y="28113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06" name="tx806"/>
            <p:cNvSpPr/>
            <p:nvPr/>
          </p:nvSpPr>
          <p:spPr>
            <a:xfrm>
              <a:off x="6879950" y="28590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07" name="tx807"/>
            <p:cNvSpPr/>
            <p:nvPr/>
          </p:nvSpPr>
          <p:spPr>
            <a:xfrm>
              <a:off x="7053787" y="281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08" name="tx808"/>
            <p:cNvSpPr/>
            <p:nvPr/>
          </p:nvSpPr>
          <p:spPr>
            <a:xfrm>
              <a:off x="7197495" y="28113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09" name="tx809"/>
            <p:cNvSpPr/>
            <p:nvPr/>
          </p:nvSpPr>
          <p:spPr>
            <a:xfrm>
              <a:off x="7401462" y="28454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0" name="tx810"/>
            <p:cNvSpPr/>
            <p:nvPr/>
          </p:nvSpPr>
          <p:spPr>
            <a:xfrm>
              <a:off x="7557240" y="29136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1" name="rc811"/>
            <p:cNvSpPr/>
            <p:nvPr/>
          </p:nvSpPr>
          <p:spPr>
            <a:xfrm>
              <a:off x="6327723" y="3483127"/>
              <a:ext cx="1338549" cy="584946"/>
            </a:xfrm>
            <a:prstGeom prst="rect">
              <a:avLst/>
            </a:prstGeom>
            <a:solidFill>
              <a:srgbClr val="EBEBEB">
                <a:alpha val="100000"/>
              </a:srgbClr>
            </a:solidFill>
          </p:spPr>
          <p:txBody>
            <a:bodyPr/>
            <a:lstStyle/>
            <a:p/>
          </p:txBody>
        </p:sp>
        <p:sp>
          <p:nvSpPr>
            <p:cNvPr id="812" name="pl812"/>
            <p:cNvSpPr/>
            <p:nvPr/>
          </p:nvSpPr>
          <p:spPr>
            <a:xfrm>
              <a:off x="6327723"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3" name="pl813"/>
            <p:cNvSpPr/>
            <p:nvPr/>
          </p:nvSpPr>
          <p:spPr>
            <a:xfrm>
              <a:off x="6327723"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4" name="pl814"/>
            <p:cNvSpPr/>
            <p:nvPr/>
          </p:nvSpPr>
          <p:spPr>
            <a:xfrm>
              <a:off x="6327723"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5" name="pl815"/>
            <p:cNvSpPr/>
            <p:nvPr/>
          </p:nvSpPr>
          <p:spPr>
            <a:xfrm>
              <a:off x="6327723"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16" name="pl816"/>
            <p:cNvSpPr/>
            <p:nvPr/>
          </p:nvSpPr>
          <p:spPr>
            <a:xfrm>
              <a:off x="6327723"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17" name="pl817"/>
            <p:cNvSpPr/>
            <p:nvPr/>
          </p:nvSpPr>
          <p:spPr>
            <a:xfrm>
              <a:off x="6327723"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18" name="pl818"/>
            <p:cNvSpPr/>
            <p:nvPr/>
          </p:nvSpPr>
          <p:spPr>
            <a:xfrm>
              <a:off x="6327723"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19" name="pl819"/>
            <p:cNvSpPr/>
            <p:nvPr/>
          </p:nvSpPr>
          <p:spPr>
            <a:xfrm>
              <a:off x="6388566"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0" name="pl820"/>
            <p:cNvSpPr/>
            <p:nvPr/>
          </p:nvSpPr>
          <p:spPr>
            <a:xfrm>
              <a:off x="65624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1" name="pl821"/>
            <p:cNvSpPr/>
            <p:nvPr/>
          </p:nvSpPr>
          <p:spPr>
            <a:xfrm>
              <a:off x="6736241"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2" name="pl822"/>
            <p:cNvSpPr/>
            <p:nvPr/>
          </p:nvSpPr>
          <p:spPr>
            <a:xfrm>
              <a:off x="691007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70839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725775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74315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7605429"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6388566"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828" name="pl828"/>
            <p:cNvSpPr/>
            <p:nvPr/>
          </p:nvSpPr>
          <p:spPr>
            <a:xfrm>
              <a:off x="6388566"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40651" cap="flat">
              <a:solidFill>
                <a:srgbClr val="BEBEBE">
                  <a:alpha val="69803"/>
                </a:srgbClr>
              </a:solidFill>
              <a:prstDash val="solid"/>
              <a:round/>
            </a:ln>
          </p:spPr>
          <p:txBody>
            <a:bodyPr/>
            <a:lstStyle/>
            <a:p/>
          </p:txBody>
        </p:sp>
        <p:sp>
          <p:nvSpPr>
            <p:cNvPr id="829" name="pl829"/>
            <p:cNvSpPr/>
            <p:nvPr/>
          </p:nvSpPr>
          <p:spPr>
            <a:xfrm>
              <a:off x="6388566"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35231" cap="flat">
              <a:solidFill>
                <a:srgbClr val="BEBEBE">
                  <a:alpha val="69803"/>
                </a:srgbClr>
              </a:solidFill>
              <a:prstDash val="solid"/>
              <a:round/>
            </a:ln>
          </p:spPr>
          <p:txBody>
            <a:bodyPr/>
            <a:lstStyle/>
            <a:p/>
          </p:txBody>
        </p:sp>
        <p:sp>
          <p:nvSpPr>
            <p:cNvPr id="830" name="pl830"/>
            <p:cNvSpPr/>
            <p:nvPr/>
          </p:nvSpPr>
          <p:spPr>
            <a:xfrm>
              <a:off x="6388566"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831" name="pl831"/>
            <p:cNvSpPr/>
            <p:nvPr/>
          </p:nvSpPr>
          <p:spPr>
            <a:xfrm>
              <a:off x="6388566"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40651" cap="flat">
              <a:solidFill>
                <a:srgbClr val="000000">
                  <a:alpha val="100000"/>
                </a:srgbClr>
              </a:solidFill>
              <a:prstDash val="solid"/>
              <a:round/>
            </a:ln>
          </p:spPr>
          <p:txBody>
            <a:bodyPr/>
            <a:lstStyle/>
            <a:p/>
          </p:txBody>
        </p:sp>
        <p:sp>
          <p:nvSpPr>
            <p:cNvPr id="832" name="pl832"/>
            <p:cNvSpPr/>
            <p:nvPr/>
          </p:nvSpPr>
          <p:spPr>
            <a:xfrm>
              <a:off x="6388566" y="3898316"/>
              <a:ext cx="1216862" cy="13635"/>
            </a:xfrm>
            <a:custGeom>
              <a:avLst/>
              <a:pathLst>
                <a:path w="1216862" h="13635">
                  <a:moveTo>
                    <a:pt x="0" y="13635"/>
                  </a:moveTo>
                  <a:lnTo>
                    <a:pt x="173837" y="13635"/>
                  </a:lnTo>
                  <a:lnTo>
                    <a:pt x="347675" y="13635"/>
                  </a:lnTo>
                  <a:lnTo>
                    <a:pt x="521512" y="13635"/>
                  </a:lnTo>
                  <a:lnTo>
                    <a:pt x="695350" y="13635"/>
                  </a:lnTo>
                  <a:lnTo>
                    <a:pt x="869187" y="13635"/>
                  </a:lnTo>
                  <a:lnTo>
                    <a:pt x="1043025" y="13635"/>
                  </a:lnTo>
                  <a:lnTo>
                    <a:pt x="1216862" y="0"/>
                  </a:lnTo>
                </a:path>
              </a:pathLst>
            </a:custGeom>
            <a:ln w="35231" cap="flat">
              <a:solidFill>
                <a:srgbClr val="F26A21">
                  <a:alpha val="100000"/>
                </a:srgbClr>
              </a:solidFill>
              <a:prstDash val="solid"/>
              <a:round/>
            </a:ln>
          </p:spPr>
          <p:txBody>
            <a:bodyPr/>
            <a:lstStyle/>
            <a:p/>
          </p:txBody>
        </p:sp>
        <p:sp>
          <p:nvSpPr>
            <p:cNvPr id="833" name="pl833"/>
            <p:cNvSpPr/>
            <p:nvPr/>
          </p:nvSpPr>
          <p:spPr>
            <a:xfrm>
              <a:off x="6327723"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34" name="tx834"/>
            <p:cNvSpPr/>
            <p:nvPr/>
          </p:nvSpPr>
          <p:spPr>
            <a:xfrm>
              <a:off x="6358437"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5" name="tx835"/>
            <p:cNvSpPr/>
            <p:nvPr/>
          </p:nvSpPr>
          <p:spPr>
            <a:xfrm>
              <a:off x="6532274"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6" name="tx836"/>
            <p:cNvSpPr/>
            <p:nvPr/>
          </p:nvSpPr>
          <p:spPr>
            <a:xfrm>
              <a:off x="6706112"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7" name="tx837"/>
            <p:cNvSpPr/>
            <p:nvPr/>
          </p:nvSpPr>
          <p:spPr>
            <a:xfrm>
              <a:off x="6879950"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8" name="tx838"/>
            <p:cNvSpPr/>
            <p:nvPr/>
          </p:nvSpPr>
          <p:spPr>
            <a:xfrm>
              <a:off x="7053787"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9" name="tx839"/>
            <p:cNvSpPr/>
            <p:nvPr/>
          </p:nvSpPr>
          <p:spPr>
            <a:xfrm>
              <a:off x="7227625"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0" name="tx840"/>
            <p:cNvSpPr/>
            <p:nvPr/>
          </p:nvSpPr>
          <p:spPr>
            <a:xfrm>
              <a:off x="7401462"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1" name="tx841"/>
            <p:cNvSpPr/>
            <p:nvPr/>
          </p:nvSpPr>
          <p:spPr>
            <a:xfrm>
              <a:off x="7575300" y="3735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2" name="rc842"/>
            <p:cNvSpPr/>
            <p:nvPr/>
          </p:nvSpPr>
          <p:spPr>
            <a:xfrm>
              <a:off x="6327723" y="4352515"/>
              <a:ext cx="1338549" cy="584946"/>
            </a:xfrm>
            <a:prstGeom prst="rect">
              <a:avLst/>
            </a:prstGeom>
            <a:solidFill>
              <a:srgbClr val="EBEBEB">
                <a:alpha val="100000"/>
              </a:srgbClr>
            </a:solidFill>
          </p:spPr>
          <p:txBody>
            <a:bodyPr/>
            <a:lstStyle/>
            <a:p/>
          </p:txBody>
        </p:sp>
        <p:sp>
          <p:nvSpPr>
            <p:cNvPr id="843" name="pl843"/>
            <p:cNvSpPr/>
            <p:nvPr/>
          </p:nvSpPr>
          <p:spPr>
            <a:xfrm>
              <a:off x="6327723"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4" name="pl844"/>
            <p:cNvSpPr/>
            <p:nvPr/>
          </p:nvSpPr>
          <p:spPr>
            <a:xfrm>
              <a:off x="6327723"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5" name="pl845"/>
            <p:cNvSpPr/>
            <p:nvPr/>
          </p:nvSpPr>
          <p:spPr>
            <a:xfrm>
              <a:off x="6327723"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6" name="pl846"/>
            <p:cNvSpPr/>
            <p:nvPr/>
          </p:nvSpPr>
          <p:spPr>
            <a:xfrm>
              <a:off x="6327723"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47" name="pl847"/>
            <p:cNvSpPr/>
            <p:nvPr/>
          </p:nvSpPr>
          <p:spPr>
            <a:xfrm>
              <a:off x="6327723"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48" name="pl848"/>
            <p:cNvSpPr/>
            <p:nvPr/>
          </p:nvSpPr>
          <p:spPr>
            <a:xfrm>
              <a:off x="6327723"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49" name="pl849"/>
            <p:cNvSpPr/>
            <p:nvPr/>
          </p:nvSpPr>
          <p:spPr>
            <a:xfrm>
              <a:off x="6327723"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50" name="pl850"/>
            <p:cNvSpPr/>
            <p:nvPr/>
          </p:nvSpPr>
          <p:spPr>
            <a:xfrm>
              <a:off x="6388566"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1" name="pl851"/>
            <p:cNvSpPr/>
            <p:nvPr/>
          </p:nvSpPr>
          <p:spPr>
            <a:xfrm>
              <a:off x="65624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2" name="pl852"/>
            <p:cNvSpPr/>
            <p:nvPr/>
          </p:nvSpPr>
          <p:spPr>
            <a:xfrm>
              <a:off x="6736241"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691007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70839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725775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74315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7605429"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6388566"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859" name="pl859"/>
            <p:cNvSpPr/>
            <p:nvPr/>
          </p:nvSpPr>
          <p:spPr>
            <a:xfrm>
              <a:off x="6388566"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40651" cap="flat">
              <a:solidFill>
                <a:srgbClr val="BEBEBE">
                  <a:alpha val="69803"/>
                </a:srgbClr>
              </a:solidFill>
              <a:prstDash val="solid"/>
              <a:round/>
            </a:ln>
          </p:spPr>
          <p:txBody>
            <a:bodyPr/>
            <a:lstStyle/>
            <a:p/>
          </p:txBody>
        </p:sp>
        <p:sp>
          <p:nvSpPr>
            <p:cNvPr id="860" name="pl860"/>
            <p:cNvSpPr/>
            <p:nvPr/>
          </p:nvSpPr>
          <p:spPr>
            <a:xfrm>
              <a:off x="6388566"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35231" cap="flat">
              <a:solidFill>
                <a:srgbClr val="BEBEBE">
                  <a:alpha val="69803"/>
                </a:srgbClr>
              </a:solidFill>
              <a:prstDash val="solid"/>
              <a:round/>
            </a:ln>
          </p:spPr>
          <p:txBody>
            <a:bodyPr/>
            <a:lstStyle/>
            <a:p/>
          </p:txBody>
        </p:sp>
        <p:sp>
          <p:nvSpPr>
            <p:cNvPr id="861" name="pl861"/>
            <p:cNvSpPr/>
            <p:nvPr/>
          </p:nvSpPr>
          <p:spPr>
            <a:xfrm>
              <a:off x="6388566"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862" name="pl862"/>
            <p:cNvSpPr/>
            <p:nvPr/>
          </p:nvSpPr>
          <p:spPr>
            <a:xfrm>
              <a:off x="6388566"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40651" cap="flat">
              <a:solidFill>
                <a:srgbClr val="000000">
                  <a:alpha val="100000"/>
                </a:srgbClr>
              </a:solidFill>
              <a:prstDash val="solid"/>
              <a:round/>
            </a:ln>
          </p:spPr>
          <p:txBody>
            <a:bodyPr/>
            <a:lstStyle/>
            <a:p/>
          </p:txBody>
        </p:sp>
        <p:sp>
          <p:nvSpPr>
            <p:cNvPr id="863" name="pl863"/>
            <p:cNvSpPr/>
            <p:nvPr/>
          </p:nvSpPr>
          <p:spPr>
            <a:xfrm>
              <a:off x="6388566" y="4754069"/>
              <a:ext cx="1216862" cy="54540"/>
            </a:xfrm>
            <a:custGeom>
              <a:avLst/>
              <a:pathLst>
                <a:path w="1216862" h="54540">
                  <a:moveTo>
                    <a:pt x="0" y="40905"/>
                  </a:moveTo>
                  <a:lnTo>
                    <a:pt x="173837" y="27270"/>
                  </a:lnTo>
                  <a:lnTo>
                    <a:pt x="347675" y="27270"/>
                  </a:lnTo>
                  <a:lnTo>
                    <a:pt x="521512" y="54540"/>
                  </a:lnTo>
                  <a:lnTo>
                    <a:pt x="695350" y="27270"/>
                  </a:lnTo>
                  <a:lnTo>
                    <a:pt x="869187" y="0"/>
                  </a:lnTo>
                  <a:lnTo>
                    <a:pt x="1043025" y="27270"/>
                  </a:lnTo>
                  <a:lnTo>
                    <a:pt x="1216862" y="27270"/>
                  </a:lnTo>
                </a:path>
              </a:pathLst>
            </a:custGeom>
            <a:ln w="35231" cap="flat">
              <a:solidFill>
                <a:srgbClr val="F26A21">
                  <a:alpha val="100000"/>
                </a:srgbClr>
              </a:solidFill>
              <a:prstDash val="solid"/>
              <a:round/>
            </a:ln>
          </p:spPr>
          <p:txBody>
            <a:bodyPr/>
            <a:lstStyle/>
            <a:p/>
          </p:txBody>
        </p:sp>
        <p:sp>
          <p:nvSpPr>
            <p:cNvPr id="864" name="pl864"/>
            <p:cNvSpPr/>
            <p:nvPr/>
          </p:nvSpPr>
          <p:spPr>
            <a:xfrm>
              <a:off x="6327723"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65" name="tx865"/>
            <p:cNvSpPr/>
            <p:nvPr/>
          </p:nvSpPr>
          <p:spPr>
            <a:xfrm>
              <a:off x="6340377" y="46319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66" name="tx866"/>
            <p:cNvSpPr/>
            <p:nvPr/>
          </p:nvSpPr>
          <p:spPr>
            <a:xfrm>
              <a:off x="6532274"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7" name="tx867"/>
            <p:cNvSpPr/>
            <p:nvPr/>
          </p:nvSpPr>
          <p:spPr>
            <a:xfrm>
              <a:off x="6706112"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8" name="tx868"/>
            <p:cNvSpPr/>
            <p:nvPr/>
          </p:nvSpPr>
          <p:spPr>
            <a:xfrm>
              <a:off x="6861890" y="464558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69" name="tx869"/>
            <p:cNvSpPr/>
            <p:nvPr/>
          </p:nvSpPr>
          <p:spPr>
            <a:xfrm>
              <a:off x="7053787"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70" name="tx870"/>
            <p:cNvSpPr/>
            <p:nvPr/>
          </p:nvSpPr>
          <p:spPr>
            <a:xfrm>
              <a:off x="7227625" y="4591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1" name="tx871"/>
            <p:cNvSpPr/>
            <p:nvPr/>
          </p:nvSpPr>
          <p:spPr>
            <a:xfrm>
              <a:off x="7401462"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72" name="tx872"/>
            <p:cNvSpPr/>
            <p:nvPr/>
          </p:nvSpPr>
          <p:spPr>
            <a:xfrm>
              <a:off x="7575300" y="4618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73" name="rc873"/>
            <p:cNvSpPr/>
            <p:nvPr/>
          </p:nvSpPr>
          <p:spPr>
            <a:xfrm>
              <a:off x="7735861" y="874964"/>
              <a:ext cx="1338549" cy="584946"/>
            </a:xfrm>
            <a:prstGeom prst="rect">
              <a:avLst/>
            </a:prstGeom>
            <a:solidFill>
              <a:srgbClr val="EBEBEB">
                <a:alpha val="100000"/>
              </a:srgbClr>
            </a:solidFill>
          </p:spPr>
          <p:txBody>
            <a:bodyPr/>
            <a:lstStyle/>
            <a:p/>
          </p:txBody>
        </p:sp>
        <p:sp>
          <p:nvSpPr>
            <p:cNvPr id="874" name="pl874"/>
            <p:cNvSpPr/>
            <p:nvPr/>
          </p:nvSpPr>
          <p:spPr>
            <a:xfrm>
              <a:off x="7735861" y="138900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5" name="pl875"/>
            <p:cNvSpPr/>
            <p:nvPr/>
          </p:nvSpPr>
          <p:spPr>
            <a:xfrm>
              <a:off x="7735861" y="121856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6" name="pl876"/>
            <p:cNvSpPr/>
            <p:nvPr/>
          </p:nvSpPr>
          <p:spPr>
            <a:xfrm>
              <a:off x="7735861" y="104813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7" name="pl877"/>
            <p:cNvSpPr/>
            <p:nvPr/>
          </p:nvSpPr>
          <p:spPr>
            <a:xfrm>
              <a:off x="7735861" y="87769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878" name="pl878"/>
            <p:cNvSpPr/>
            <p:nvPr/>
          </p:nvSpPr>
          <p:spPr>
            <a:xfrm>
              <a:off x="7735861" y="130378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79" name="pl879"/>
            <p:cNvSpPr/>
            <p:nvPr/>
          </p:nvSpPr>
          <p:spPr>
            <a:xfrm>
              <a:off x="7735861" y="113334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0" name="pl880"/>
            <p:cNvSpPr/>
            <p:nvPr/>
          </p:nvSpPr>
          <p:spPr>
            <a:xfrm>
              <a:off x="7735861" y="962910"/>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881" name="pl881"/>
            <p:cNvSpPr/>
            <p:nvPr/>
          </p:nvSpPr>
          <p:spPr>
            <a:xfrm>
              <a:off x="7796704"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2" name="pl882"/>
            <p:cNvSpPr/>
            <p:nvPr/>
          </p:nvSpPr>
          <p:spPr>
            <a:xfrm>
              <a:off x="797054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814438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831821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8492055"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8665892"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8839730"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9013567" y="874964"/>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7796704"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890" name="pl890"/>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40651" cap="flat">
              <a:solidFill>
                <a:srgbClr val="BEBEBE">
                  <a:alpha val="69803"/>
                </a:srgbClr>
              </a:solidFill>
              <a:prstDash val="solid"/>
              <a:round/>
            </a:ln>
          </p:spPr>
          <p:txBody>
            <a:bodyPr/>
            <a:lstStyle/>
            <a:p/>
          </p:txBody>
        </p:sp>
        <p:sp>
          <p:nvSpPr>
            <p:cNvPr id="891" name="pl891"/>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35231" cap="flat">
              <a:solidFill>
                <a:srgbClr val="BEBEBE">
                  <a:alpha val="69803"/>
                </a:srgbClr>
              </a:solidFill>
              <a:prstDash val="solid"/>
              <a:round/>
            </a:ln>
          </p:spPr>
          <p:txBody>
            <a:bodyPr/>
            <a:lstStyle/>
            <a:p/>
          </p:txBody>
        </p:sp>
        <p:sp>
          <p:nvSpPr>
            <p:cNvPr id="892" name="pl892"/>
            <p:cNvSpPr/>
            <p:nvPr/>
          </p:nvSpPr>
          <p:spPr>
            <a:xfrm>
              <a:off x="7796704" y="1256065"/>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893" name="pl893"/>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40651" cap="flat">
              <a:solidFill>
                <a:srgbClr val="000000">
                  <a:alpha val="100000"/>
                </a:srgbClr>
              </a:solidFill>
              <a:prstDash val="solid"/>
              <a:round/>
            </a:ln>
          </p:spPr>
          <p:txBody>
            <a:bodyPr/>
            <a:lstStyle/>
            <a:p/>
          </p:txBody>
        </p:sp>
        <p:sp>
          <p:nvSpPr>
            <p:cNvPr id="894" name="pl894"/>
            <p:cNvSpPr/>
            <p:nvPr/>
          </p:nvSpPr>
          <p:spPr>
            <a:xfrm>
              <a:off x="7796704" y="1249248"/>
              <a:ext cx="1216862" cy="74993"/>
            </a:xfrm>
            <a:custGeom>
              <a:avLst/>
              <a:pathLst>
                <a:path w="1216862" h="74993">
                  <a:moveTo>
                    <a:pt x="0" y="54540"/>
                  </a:moveTo>
                  <a:lnTo>
                    <a:pt x="173837" y="40905"/>
                  </a:lnTo>
                  <a:lnTo>
                    <a:pt x="347675" y="13635"/>
                  </a:lnTo>
                  <a:lnTo>
                    <a:pt x="521512" y="54540"/>
                  </a:lnTo>
                  <a:lnTo>
                    <a:pt x="695350" y="0"/>
                  </a:lnTo>
                  <a:lnTo>
                    <a:pt x="869187" y="13635"/>
                  </a:lnTo>
                  <a:lnTo>
                    <a:pt x="1043025" y="74993"/>
                  </a:lnTo>
                  <a:lnTo>
                    <a:pt x="1216862" y="74993"/>
                  </a:lnTo>
                </a:path>
              </a:pathLst>
            </a:custGeom>
            <a:ln w="35231" cap="flat">
              <a:solidFill>
                <a:srgbClr val="F26A21">
                  <a:alpha val="100000"/>
                </a:srgbClr>
              </a:solidFill>
              <a:prstDash val="solid"/>
              <a:round/>
            </a:ln>
          </p:spPr>
          <p:txBody>
            <a:bodyPr/>
            <a:lstStyle/>
            <a:p/>
          </p:txBody>
        </p:sp>
        <p:sp>
          <p:nvSpPr>
            <p:cNvPr id="895" name="pl895"/>
            <p:cNvSpPr/>
            <p:nvPr/>
          </p:nvSpPr>
          <p:spPr>
            <a:xfrm>
              <a:off x="7735861" y="1303788"/>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896" name="tx896"/>
            <p:cNvSpPr/>
            <p:nvPr/>
          </p:nvSpPr>
          <p:spPr>
            <a:xfrm>
              <a:off x="7766575"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7" name="tx897"/>
            <p:cNvSpPr/>
            <p:nvPr/>
          </p:nvSpPr>
          <p:spPr>
            <a:xfrm>
              <a:off x="7940413" y="11271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8" name="tx898"/>
            <p:cNvSpPr/>
            <p:nvPr/>
          </p:nvSpPr>
          <p:spPr>
            <a:xfrm>
              <a:off x="8114250"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99" name="tx899"/>
            <p:cNvSpPr/>
            <p:nvPr/>
          </p:nvSpPr>
          <p:spPr>
            <a:xfrm>
              <a:off x="8288088" y="11407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0" name="tx900"/>
            <p:cNvSpPr/>
            <p:nvPr/>
          </p:nvSpPr>
          <p:spPr>
            <a:xfrm>
              <a:off x="8461925" y="10862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01" name="tx901"/>
            <p:cNvSpPr/>
            <p:nvPr/>
          </p:nvSpPr>
          <p:spPr>
            <a:xfrm>
              <a:off x="8635763" y="1099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02" name="tx902"/>
            <p:cNvSpPr/>
            <p:nvPr/>
          </p:nvSpPr>
          <p:spPr>
            <a:xfrm>
              <a:off x="8791541"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3" name="tx903"/>
            <p:cNvSpPr/>
            <p:nvPr/>
          </p:nvSpPr>
          <p:spPr>
            <a:xfrm>
              <a:off x="8965378" y="11612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4" name="rc904"/>
            <p:cNvSpPr/>
            <p:nvPr/>
          </p:nvSpPr>
          <p:spPr>
            <a:xfrm>
              <a:off x="7735861" y="1744352"/>
              <a:ext cx="1338549" cy="584946"/>
            </a:xfrm>
            <a:prstGeom prst="rect">
              <a:avLst/>
            </a:prstGeom>
            <a:solidFill>
              <a:srgbClr val="EBEBEB">
                <a:alpha val="100000"/>
              </a:srgbClr>
            </a:solidFill>
          </p:spPr>
          <p:txBody>
            <a:bodyPr/>
            <a:lstStyle/>
            <a:p/>
          </p:txBody>
        </p:sp>
        <p:sp>
          <p:nvSpPr>
            <p:cNvPr id="905" name="pl905"/>
            <p:cNvSpPr/>
            <p:nvPr/>
          </p:nvSpPr>
          <p:spPr>
            <a:xfrm>
              <a:off x="7735861" y="225839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6" name="pl906"/>
            <p:cNvSpPr/>
            <p:nvPr/>
          </p:nvSpPr>
          <p:spPr>
            <a:xfrm>
              <a:off x="7735861" y="2087956"/>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7" name="pl907"/>
            <p:cNvSpPr/>
            <p:nvPr/>
          </p:nvSpPr>
          <p:spPr>
            <a:xfrm>
              <a:off x="7735861" y="1917518"/>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8" name="pl908"/>
            <p:cNvSpPr/>
            <p:nvPr/>
          </p:nvSpPr>
          <p:spPr>
            <a:xfrm>
              <a:off x="7735861" y="174707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09" name="pl909"/>
            <p:cNvSpPr/>
            <p:nvPr/>
          </p:nvSpPr>
          <p:spPr>
            <a:xfrm>
              <a:off x="7735861" y="217317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0" name="pl910"/>
            <p:cNvSpPr/>
            <p:nvPr/>
          </p:nvSpPr>
          <p:spPr>
            <a:xfrm>
              <a:off x="7735861" y="2002737"/>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1" name="pl911"/>
            <p:cNvSpPr/>
            <p:nvPr/>
          </p:nvSpPr>
          <p:spPr>
            <a:xfrm>
              <a:off x="7735861" y="1832298"/>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12" name="pl912"/>
            <p:cNvSpPr/>
            <p:nvPr/>
          </p:nvSpPr>
          <p:spPr>
            <a:xfrm>
              <a:off x="7796704"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797054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814438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831821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8492055"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8665892"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8839730"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9013567" y="1744352"/>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7796704"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921" name="pl921"/>
            <p:cNvSpPr/>
            <p:nvPr/>
          </p:nvSpPr>
          <p:spPr>
            <a:xfrm>
              <a:off x="7796704" y="2057277"/>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40651" cap="flat">
              <a:solidFill>
                <a:srgbClr val="BEBEBE">
                  <a:alpha val="69803"/>
                </a:srgbClr>
              </a:solidFill>
              <a:prstDash val="solid"/>
              <a:round/>
            </a:ln>
          </p:spPr>
          <p:txBody>
            <a:bodyPr/>
            <a:lstStyle/>
            <a:p/>
          </p:txBody>
        </p:sp>
        <p:sp>
          <p:nvSpPr>
            <p:cNvPr id="922" name="pl922"/>
            <p:cNvSpPr/>
            <p:nvPr/>
          </p:nvSpPr>
          <p:spPr>
            <a:xfrm>
              <a:off x="7796704" y="2057277"/>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35231" cap="flat">
              <a:solidFill>
                <a:srgbClr val="BEBEBE">
                  <a:alpha val="69803"/>
                </a:srgbClr>
              </a:solidFill>
              <a:prstDash val="solid"/>
              <a:round/>
            </a:ln>
          </p:spPr>
          <p:txBody>
            <a:bodyPr/>
            <a:lstStyle/>
            <a:p/>
          </p:txBody>
        </p:sp>
        <p:sp>
          <p:nvSpPr>
            <p:cNvPr id="923" name="pl923"/>
            <p:cNvSpPr/>
            <p:nvPr/>
          </p:nvSpPr>
          <p:spPr>
            <a:xfrm>
              <a:off x="7796704" y="2125453"/>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924" name="pl924"/>
            <p:cNvSpPr/>
            <p:nvPr/>
          </p:nvSpPr>
          <p:spPr>
            <a:xfrm>
              <a:off x="7796704" y="2057277"/>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40651" cap="flat">
              <a:solidFill>
                <a:srgbClr val="000000">
                  <a:alpha val="100000"/>
                </a:srgbClr>
              </a:solidFill>
              <a:prstDash val="solid"/>
              <a:round/>
            </a:ln>
          </p:spPr>
          <p:txBody>
            <a:bodyPr/>
            <a:lstStyle/>
            <a:p/>
          </p:txBody>
        </p:sp>
        <p:sp>
          <p:nvSpPr>
            <p:cNvPr id="925" name="pl925"/>
            <p:cNvSpPr/>
            <p:nvPr/>
          </p:nvSpPr>
          <p:spPr>
            <a:xfrm>
              <a:off x="7796704" y="2057277"/>
              <a:ext cx="1216862" cy="68175"/>
            </a:xfrm>
            <a:custGeom>
              <a:avLst/>
              <a:pathLst>
                <a:path w="1216862" h="68175">
                  <a:moveTo>
                    <a:pt x="0" y="13635"/>
                  </a:moveTo>
                  <a:lnTo>
                    <a:pt x="173837" y="68175"/>
                  </a:lnTo>
                  <a:lnTo>
                    <a:pt x="347675" y="68175"/>
                  </a:lnTo>
                  <a:lnTo>
                    <a:pt x="521512" y="68175"/>
                  </a:lnTo>
                  <a:lnTo>
                    <a:pt x="695350" y="54540"/>
                  </a:lnTo>
                  <a:lnTo>
                    <a:pt x="869187" y="13635"/>
                  </a:lnTo>
                  <a:lnTo>
                    <a:pt x="1043025" y="0"/>
                  </a:lnTo>
                  <a:lnTo>
                    <a:pt x="1216862" y="6817"/>
                  </a:lnTo>
                </a:path>
              </a:pathLst>
            </a:custGeom>
            <a:ln w="35231" cap="flat">
              <a:solidFill>
                <a:srgbClr val="F26A21">
                  <a:alpha val="100000"/>
                </a:srgbClr>
              </a:solidFill>
              <a:prstDash val="solid"/>
              <a:round/>
            </a:ln>
          </p:spPr>
          <p:txBody>
            <a:bodyPr/>
            <a:lstStyle/>
            <a:p/>
          </p:txBody>
        </p:sp>
        <p:sp>
          <p:nvSpPr>
            <p:cNvPr id="926" name="pl926"/>
            <p:cNvSpPr/>
            <p:nvPr/>
          </p:nvSpPr>
          <p:spPr>
            <a:xfrm>
              <a:off x="7735861" y="2173176"/>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27" name="tx927"/>
            <p:cNvSpPr/>
            <p:nvPr/>
          </p:nvSpPr>
          <p:spPr>
            <a:xfrm>
              <a:off x="7736446" y="1907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28" name="tx928"/>
            <p:cNvSpPr/>
            <p:nvPr/>
          </p:nvSpPr>
          <p:spPr>
            <a:xfrm>
              <a:off x="7940413"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29" name="tx929"/>
            <p:cNvSpPr/>
            <p:nvPr/>
          </p:nvSpPr>
          <p:spPr>
            <a:xfrm>
              <a:off x="8114250"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30" name="tx930"/>
            <p:cNvSpPr/>
            <p:nvPr/>
          </p:nvSpPr>
          <p:spPr>
            <a:xfrm>
              <a:off x="8288088" y="19624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31" name="tx931"/>
            <p:cNvSpPr/>
            <p:nvPr/>
          </p:nvSpPr>
          <p:spPr>
            <a:xfrm>
              <a:off x="8461925" y="19487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32" name="tx932"/>
            <p:cNvSpPr/>
            <p:nvPr/>
          </p:nvSpPr>
          <p:spPr>
            <a:xfrm>
              <a:off x="8605633" y="19078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33" name="tx933"/>
            <p:cNvSpPr/>
            <p:nvPr/>
          </p:nvSpPr>
          <p:spPr>
            <a:xfrm>
              <a:off x="8779471" y="18942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34" name="tx934"/>
            <p:cNvSpPr/>
            <p:nvPr/>
          </p:nvSpPr>
          <p:spPr>
            <a:xfrm>
              <a:off x="8953308" y="19010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35" name="rc935"/>
            <p:cNvSpPr/>
            <p:nvPr/>
          </p:nvSpPr>
          <p:spPr>
            <a:xfrm>
              <a:off x="7735861" y="2613739"/>
              <a:ext cx="1338549" cy="584946"/>
            </a:xfrm>
            <a:prstGeom prst="rect">
              <a:avLst/>
            </a:prstGeom>
            <a:solidFill>
              <a:srgbClr val="EBEBEB">
                <a:alpha val="100000"/>
              </a:srgbClr>
            </a:solidFill>
          </p:spPr>
          <p:txBody>
            <a:bodyPr/>
            <a:lstStyle/>
            <a:p/>
          </p:txBody>
        </p:sp>
        <p:sp>
          <p:nvSpPr>
            <p:cNvPr id="936" name="pl936"/>
            <p:cNvSpPr/>
            <p:nvPr/>
          </p:nvSpPr>
          <p:spPr>
            <a:xfrm>
              <a:off x="7735861" y="312778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7" name="pl937"/>
            <p:cNvSpPr/>
            <p:nvPr/>
          </p:nvSpPr>
          <p:spPr>
            <a:xfrm>
              <a:off x="7735861" y="295734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8" name="pl938"/>
            <p:cNvSpPr/>
            <p:nvPr/>
          </p:nvSpPr>
          <p:spPr>
            <a:xfrm>
              <a:off x="7735861" y="2786905"/>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39" name="pl939"/>
            <p:cNvSpPr/>
            <p:nvPr/>
          </p:nvSpPr>
          <p:spPr>
            <a:xfrm>
              <a:off x="7735861" y="2616467"/>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40" name="pl940"/>
            <p:cNvSpPr/>
            <p:nvPr/>
          </p:nvSpPr>
          <p:spPr>
            <a:xfrm>
              <a:off x="7735861" y="304256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1" name="pl941"/>
            <p:cNvSpPr/>
            <p:nvPr/>
          </p:nvSpPr>
          <p:spPr>
            <a:xfrm>
              <a:off x="7735861" y="2872125"/>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2" name="pl942"/>
            <p:cNvSpPr/>
            <p:nvPr/>
          </p:nvSpPr>
          <p:spPr>
            <a:xfrm>
              <a:off x="7735861" y="2701686"/>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43" name="pl943"/>
            <p:cNvSpPr/>
            <p:nvPr/>
          </p:nvSpPr>
          <p:spPr>
            <a:xfrm>
              <a:off x="7796704"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797054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814438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831821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8492055"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8665892"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8839730"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9013567" y="2613739"/>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51" name="pl951"/>
            <p:cNvSpPr/>
            <p:nvPr/>
          </p:nvSpPr>
          <p:spPr>
            <a:xfrm>
              <a:off x="7796704"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952" name="pl952"/>
            <p:cNvSpPr/>
            <p:nvPr/>
          </p:nvSpPr>
          <p:spPr>
            <a:xfrm>
              <a:off x="7796704" y="3022111"/>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40651" cap="flat">
              <a:solidFill>
                <a:srgbClr val="BEBEBE">
                  <a:alpha val="69803"/>
                </a:srgbClr>
              </a:solidFill>
              <a:prstDash val="solid"/>
              <a:round/>
            </a:ln>
          </p:spPr>
          <p:txBody>
            <a:bodyPr/>
            <a:lstStyle/>
            <a:p/>
          </p:txBody>
        </p:sp>
        <p:sp>
          <p:nvSpPr>
            <p:cNvPr id="953" name="pl953"/>
            <p:cNvSpPr/>
            <p:nvPr/>
          </p:nvSpPr>
          <p:spPr>
            <a:xfrm>
              <a:off x="7796704" y="3022111"/>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35231" cap="flat">
              <a:solidFill>
                <a:srgbClr val="BEBEBE">
                  <a:alpha val="69803"/>
                </a:srgbClr>
              </a:solidFill>
              <a:prstDash val="solid"/>
              <a:round/>
            </a:ln>
          </p:spPr>
          <p:txBody>
            <a:bodyPr/>
            <a:lstStyle/>
            <a:p/>
          </p:txBody>
        </p:sp>
        <p:sp>
          <p:nvSpPr>
            <p:cNvPr id="954" name="pl954"/>
            <p:cNvSpPr/>
            <p:nvPr/>
          </p:nvSpPr>
          <p:spPr>
            <a:xfrm>
              <a:off x="7796704" y="2994841"/>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955" name="pl955"/>
            <p:cNvSpPr/>
            <p:nvPr/>
          </p:nvSpPr>
          <p:spPr>
            <a:xfrm>
              <a:off x="7796704" y="3022111"/>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40651" cap="flat">
              <a:solidFill>
                <a:srgbClr val="000000">
                  <a:alpha val="100000"/>
                </a:srgbClr>
              </a:solidFill>
              <a:prstDash val="solid"/>
              <a:round/>
            </a:ln>
          </p:spPr>
          <p:txBody>
            <a:bodyPr/>
            <a:lstStyle/>
            <a:p/>
          </p:txBody>
        </p:sp>
        <p:sp>
          <p:nvSpPr>
            <p:cNvPr id="956" name="pl956"/>
            <p:cNvSpPr/>
            <p:nvPr/>
          </p:nvSpPr>
          <p:spPr>
            <a:xfrm>
              <a:off x="7796704" y="3022111"/>
              <a:ext cx="1216862" cy="20452"/>
            </a:xfrm>
            <a:custGeom>
              <a:avLst/>
              <a:pathLst>
                <a:path w="1216862" h="20452">
                  <a:moveTo>
                    <a:pt x="0" y="13635"/>
                  </a:moveTo>
                  <a:lnTo>
                    <a:pt x="173837" y="13635"/>
                  </a:lnTo>
                  <a:lnTo>
                    <a:pt x="347675" y="13635"/>
                  </a:lnTo>
                  <a:lnTo>
                    <a:pt x="521512" y="0"/>
                  </a:lnTo>
                  <a:lnTo>
                    <a:pt x="695350" y="6817"/>
                  </a:lnTo>
                  <a:lnTo>
                    <a:pt x="869187" y="13635"/>
                  </a:lnTo>
                  <a:lnTo>
                    <a:pt x="1043025" y="20452"/>
                  </a:lnTo>
                  <a:lnTo>
                    <a:pt x="1216862" y="20452"/>
                  </a:lnTo>
                </a:path>
              </a:pathLst>
            </a:custGeom>
            <a:ln w="35231" cap="flat">
              <a:solidFill>
                <a:srgbClr val="F26A21">
                  <a:alpha val="100000"/>
                </a:srgbClr>
              </a:solidFill>
              <a:prstDash val="solid"/>
              <a:round/>
            </a:ln>
          </p:spPr>
          <p:txBody>
            <a:bodyPr/>
            <a:lstStyle/>
            <a:p/>
          </p:txBody>
        </p:sp>
        <p:sp>
          <p:nvSpPr>
            <p:cNvPr id="957" name="pl957"/>
            <p:cNvSpPr/>
            <p:nvPr/>
          </p:nvSpPr>
          <p:spPr>
            <a:xfrm>
              <a:off x="7735861" y="3042564"/>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58" name="tx958"/>
            <p:cNvSpPr/>
            <p:nvPr/>
          </p:nvSpPr>
          <p:spPr>
            <a:xfrm>
              <a:off x="7766575" y="2872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59" name="tx959"/>
            <p:cNvSpPr/>
            <p:nvPr/>
          </p:nvSpPr>
          <p:spPr>
            <a:xfrm>
              <a:off x="7940413" y="2872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60" name="tx960"/>
            <p:cNvSpPr/>
            <p:nvPr/>
          </p:nvSpPr>
          <p:spPr>
            <a:xfrm>
              <a:off x="8114250" y="2872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61" name="tx961"/>
            <p:cNvSpPr/>
            <p:nvPr/>
          </p:nvSpPr>
          <p:spPr>
            <a:xfrm>
              <a:off x="8288088" y="28590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62" name="tx962"/>
            <p:cNvSpPr/>
            <p:nvPr/>
          </p:nvSpPr>
          <p:spPr>
            <a:xfrm>
              <a:off x="8461925" y="28659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63" name="tx963"/>
            <p:cNvSpPr/>
            <p:nvPr/>
          </p:nvSpPr>
          <p:spPr>
            <a:xfrm>
              <a:off x="8635763" y="28727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64" name="tx964"/>
            <p:cNvSpPr/>
            <p:nvPr/>
          </p:nvSpPr>
          <p:spPr>
            <a:xfrm>
              <a:off x="8809600"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5" name="tx965"/>
            <p:cNvSpPr/>
            <p:nvPr/>
          </p:nvSpPr>
          <p:spPr>
            <a:xfrm>
              <a:off x="8983438" y="28795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6" name="rc966"/>
            <p:cNvSpPr/>
            <p:nvPr/>
          </p:nvSpPr>
          <p:spPr>
            <a:xfrm>
              <a:off x="7735861" y="3483127"/>
              <a:ext cx="1338549" cy="584946"/>
            </a:xfrm>
            <a:prstGeom prst="rect">
              <a:avLst/>
            </a:prstGeom>
            <a:solidFill>
              <a:srgbClr val="EBEBEB">
                <a:alpha val="100000"/>
              </a:srgbClr>
            </a:solidFill>
          </p:spPr>
          <p:txBody>
            <a:bodyPr/>
            <a:lstStyle/>
            <a:p/>
          </p:txBody>
        </p:sp>
        <p:sp>
          <p:nvSpPr>
            <p:cNvPr id="967" name="pl967"/>
            <p:cNvSpPr/>
            <p:nvPr/>
          </p:nvSpPr>
          <p:spPr>
            <a:xfrm>
              <a:off x="7735861" y="399717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8" name="pl968"/>
            <p:cNvSpPr/>
            <p:nvPr/>
          </p:nvSpPr>
          <p:spPr>
            <a:xfrm>
              <a:off x="7735861" y="382673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69" name="pl969"/>
            <p:cNvSpPr/>
            <p:nvPr/>
          </p:nvSpPr>
          <p:spPr>
            <a:xfrm>
              <a:off x="7735861" y="3656293"/>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70" name="pl970"/>
            <p:cNvSpPr/>
            <p:nvPr/>
          </p:nvSpPr>
          <p:spPr>
            <a:xfrm>
              <a:off x="7735861" y="3485854"/>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71" name="pl971"/>
            <p:cNvSpPr/>
            <p:nvPr/>
          </p:nvSpPr>
          <p:spPr>
            <a:xfrm>
              <a:off x="7735861" y="391195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2" name="pl972"/>
            <p:cNvSpPr/>
            <p:nvPr/>
          </p:nvSpPr>
          <p:spPr>
            <a:xfrm>
              <a:off x="7735861" y="3741513"/>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3" name="pl973"/>
            <p:cNvSpPr/>
            <p:nvPr/>
          </p:nvSpPr>
          <p:spPr>
            <a:xfrm>
              <a:off x="7735861" y="3571074"/>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974" name="pl974"/>
            <p:cNvSpPr/>
            <p:nvPr/>
          </p:nvSpPr>
          <p:spPr>
            <a:xfrm>
              <a:off x="7796704"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797054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814438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831821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8492055"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8665892"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8839730"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1" name="pl981"/>
            <p:cNvSpPr/>
            <p:nvPr/>
          </p:nvSpPr>
          <p:spPr>
            <a:xfrm>
              <a:off x="9013567" y="3483127"/>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982" name="pl982"/>
            <p:cNvSpPr/>
            <p:nvPr/>
          </p:nvSpPr>
          <p:spPr>
            <a:xfrm>
              <a:off x="7796704"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983" name="pl983"/>
            <p:cNvSpPr/>
            <p:nvPr/>
          </p:nvSpPr>
          <p:spPr>
            <a:xfrm>
              <a:off x="7796704" y="3816506"/>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40651" cap="flat">
              <a:solidFill>
                <a:srgbClr val="BEBEBE">
                  <a:alpha val="69803"/>
                </a:srgbClr>
              </a:solidFill>
              <a:prstDash val="solid"/>
              <a:round/>
            </a:ln>
          </p:spPr>
          <p:txBody>
            <a:bodyPr/>
            <a:lstStyle/>
            <a:p/>
          </p:txBody>
        </p:sp>
        <p:sp>
          <p:nvSpPr>
            <p:cNvPr id="984" name="pl984"/>
            <p:cNvSpPr/>
            <p:nvPr/>
          </p:nvSpPr>
          <p:spPr>
            <a:xfrm>
              <a:off x="7796704" y="3816506"/>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35231" cap="flat">
              <a:solidFill>
                <a:srgbClr val="BEBEBE">
                  <a:alpha val="69803"/>
                </a:srgbClr>
              </a:solidFill>
              <a:prstDash val="solid"/>
              <a:round/>
            </a:ln>
          </p:spPr>
          <p:txBody>
            <a:bodyPr/>
            <a:lstStyle/>
            <a:p/>
          </p:txBody>
        </p:sp>
        <p:sp>
          <p:nvSpPr>
            <p:cNvPr id="985" name="pl985"/>
            <p:cNvSpPr/>
            <p:nvPr/>
          </p:nvSpPr>
          <p:spPr>
            <a:xfrm>
              <a:off x="7796704" y="3864229"/>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986" name="pl986"/>
            <p:cNvSpPr/>
            <p:nvPr/>
          </p:nvSpPr>
          <p:spPr>
            <a:xfrm>
              <a:off x="7796704" y="3816506"/>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40651" cap="flat">
              <a:solidFill>
                <a:srgbClr val="000000">
                  <a:alpha val="100000"/>
                </a:srgbClr>
              </a:solidFill>
              <a:prstDash val="solid"/>
              <a:round/>
            </a:ln>
          </p:spPr>
          <p:txBody>
            <a:bodyPr/>
            <a:lstStyle/>
            <a:p/>
          </p:txBody>
        </p:sp>
        <p:sp>
          <p:nvSpPr>
            <p:cNvPr id="987" name="pl987"/>
            <p:cNvSpPr/>
            <p:nvPr/>
          </p:nvSpPr>
          <p:spPr>
            <a:xfrm>
              <a:off x="7796704" y="3816506"/>
              <a:ext cx="1216862" cy="115898"/>
            </a:xfrm>
            <a:custGeom>
              <a:avLst/>
              <a:pathLst>
                <a:path w="1216862" h="115898">
                  <a:moveTo>
                    <a:pt x="0" y="102263"/>
                  </a:moveTo>
                  <a:lnTo>
                    <a:pt x="173837" y="95445"/>
                  </a:lnTo>
                  <a:lnTo>
                    <a:pt x="347675" y="0"/>
                  </a:lnTo>
                  <a:lnTo>
                    <a:pt x="521512" y="54540"/>
                  </a:lnTo>
                  <a:lnTo>
                    <a:pt x="695350" y="20452"/>
                  </a:lnTo>
                  <a:lnTo>
                    <a:pt x="869187" y="74993"/>
                  </a:lnTo>
                  <a:lnTo>
                    <a:pt x="1043025" y="115898"/>
                  </a:lnTo>
                  <a:lnTo>
                    <a:pt x="1216862" y="47722"/>
                  </a:lnTo>
                </a:path>
              </a:pathLst>
            </a:custGeom>
            <a:ln w="35231" cap="flat">
              <a:solidFill>
                <a:srgbClr val="F26A21">
                  <a:alpha val="100000"/>
                </a:srgbClr>
              </a:solidFill>
              <a:prstDash val="solid"/>
              <a:round/>
            </a:ln>
          </p:spPr>
          <p:txBody>
            <a:bodyPr/>
            <a:lstStyle/>
            <a:p/>
          </p:txBody>
        </p:sp>
        <p:sp>
          <p:nvSpPr>
            <p:cNvPr id="988" name="pl988"/>
            <p:cNvSpPr/>
            <p:nvPr/>
          </p:nvSpPr>
          <p:spPr>
            <a:xfrm>
              <a:off x="7735861" y="3911952"/>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989" name="tx989"/>
            <p:cNvSpPr/>
            <p:nvPr/>
          </p:nvSpPr>
          <p:spPr>
            <a:xfrm>
              <a:off x="7748516" y="375574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90" name="tx990"/>
            <p:cNvSpPr/>
            <p:nvPr/>
          </p:nvSpPr>
          <p:spPr>
            <a:xfrm>
              <a:off x="7940413" y="37489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1" name="tx991"/>
            <p:cNvSpPr/>
            <p:nvPr/>
          </p:nvSpPr>
          <p:spPr>
            <a:xfrm>
              <a:off x="8084121" y="36534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92" name="tx992"/>
            <p:cNvSpPr/>
            <p:nvPr/>
          </p:nvSpPr>
          <p:spPr>
            <a:xfrm>
              <a:off x="8288088" y="370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93" name="tx993"/>
            <p:cNvSpPr/>
            <p:nvPr/>
          </p:nvSpPr>
          <p:spPr>
            <a:xfrm>
              <a:off x="8435819" y="367393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94" name="tx994"/>
            <p:cNvSpPr/>
            <p:nvPr/>
          </p:nvSpPr>
          <p:spPr>
            <a:xfrm>
              <a:off x="8635763" y="3728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95" name="tx995"/>
            <p:cNvSpPr/>
            <p:nvPr/>
          </p:nvSpPr>
          <p:spPr>
            <a:xfrm>
              <a:off x="8791541" y="37693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96" name="tx996"/>
            <p:cNvSpPr/>
            <p:nvPr/>
          </p:nvSpPr>
          <p:spPr>
            <a:xfrm>
              <a:off x="8983438" y="3701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97" name="rc997"/>
            <p:cNvSpPr/>
            <p:nvPr/>
          </p:nvSpPr>
          <p:spPr>
            <a:xfrm>
              <a:off x="7735861" y="4352515"/>
              <a:ext cx="1338549" cy="584946"/>
            </a:xfrm>
            <a:prstGeom prst="rect">
              <a:avLst/>
            </a:prstGeom>
            <a:solidFill>
              <a:srgbClr val="EBEBEB">
                <a:alpha val="100000"/>
              </a:srgbClr>
            </a:solidFill>
          </p:spPr>
          <p:txBody>
            <a:bodyPr/>
            <a:lstStyle/>
            <a:p/>
          </p:txBody>
        </p:sp>
        <p:sp>
          <p:nvSpPr>
            <p:cNvPr id="998" name="pl998"/>
            <p:cNvSpPr/>
            <p:nvPr/>
          </p:nvSpPr>
          <p:spPr>
            <a:xfrm>
              <a:off x="7735861" y="4866559"/>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999" name="pl999"/>
            <p:cNvSpPr/>
            <p:nvPr/>
          </p:nvSpPr>
          <p:spPr>
            <a:xfrm>
              <a:off x="7735861" y="4696120"/>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0" name="pl1000"/>
            <p:cNvSpPr/>
            <p:nvPr/>
          </p:nvSpPr>
          <p:spPr>
            <a:xfrm>
              <a:off x="7735861" y="4525681"/>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1" name="pl1001"/>
            <p:cNvSpPr/>
            <p:nvPr/>
          </p:nvSpPr>
          <p:spPr>
            <a:xfrm>
              <a:off x="7735861" y="4355242"/>
              <a:ext cx="1338549" cy="0"/>
            </a:xfrm>
            <a:custGeom>
              <a:avLst/>
              <a:pathLst>
                <a:path w="1338549" h="0">
                  <a:moveTo>
                    <a:pt x="0" y="0"/>
                  </a:moveTo>
                  <a:lnTo>
                    <a:pt x="1338549" y="0"/>
                  </a:lnTo>
                  <a:lnTo>
                    <a:pt x="1338549" y="0"/>
                  </a:lnTo>
                </a:path>
              </a:pathLst>
            </a:custGeom>
            <a:ln w="6775" cap="flat">
              <a:solidFill>
                <a:srgbClr val="FFFFFF">
                  <a:alpha val="100000"/>
                </a:srgbClr>
              </a:solidFill>
              <a:prstDash val="solid"/>
              <a:round/>
            </a:ln>
          </p:spPr>
          <p:txBody>
            <a:bodyPr/>
            <a:lstStyle/>
            <a:p/>
          </p:txBody>
        </p:sp>
        <p:sp>
          <p:nvSpPr>
            <p:cNvPr id="1002" name="pl1002"/>
            <p:cNvSpPr/>
            <p:nvPr/>
          </p:nvSpPr>
          <p:spPr>
            <a:xfrm>
              <a:off x="7735861" y="4781339"/>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3" name="pl1003"/>
            <p:cNvSpPr/>
            <p:nvPr/>
          </p:nvSpPr>
          <p:spPr>
            <a:xfrm>
              <a:off x="7735861" y="4610901"/>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4" name="pl1004"/>
            <p:cNvSpPr/>
            <p:nvPr/>
          </p:nvSpPr>
          <p:spPr>
            <a:xfrm>
              <a:off x="7735861" y="4440462"/>
              <a:ext cx="1338549" cy="0"/>
            </a:xfrm>
            <a:custGeom>
              <a:avLst/>
              <a:pathLst>
                <a:path w="1338549" h="0">
                  <a:moveTo>
                    <a:pt x="0" y="0"/>
                  </a:moveTo>
                  <a:lnTo>
                    <a:pt x="1338549" y="0"/>
                  </a:lnTo>
                  <a:lnTo>
                    <a:pt x="1338549" y="0"/>
                  </a:lnTo>
                </a:path>
              </a:pathLst>
            </a:custGeom>
            <a:ln w="13550" cap="flat">
              <a:solidFill>
                <a:srgbClr val="FFFFFF">
                  <a:alpha val="100000"/>
                </a:srgbClr>
              </a:solidFill>
              <a:prstDash val="solid"/>
              <a:round/>
            </a:ln>
          </p:spPr>
          <p:txBody>
            <a:bodyPr/>
            <a:lstStyle/>
            <a:p/>
          </p:txBody>
        </p:sp>
        <p:sp>
          <p:nvSpPr>
            <p:cNvPr id="1005" name="pl1005"/>
            <p:cNvSpPr/>
            <p:nvPr/>
          </p:nvSpPr>
          <p:spPr>
            <a:xfrm>
              <a:off x="7796704"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797054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814438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831821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8492055"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8665892"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1" name="pl1011"/>
            <p:cNvSpPr/>
            <p:nvPr/>
          </p:nvSpPr>
          <p:spPr>
            <a:xfrm>
              <a:off x="8839730"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2" name="pl1012"/>
            <p:cNvSpPr/>
            <p:nvPr/>
          </p:nvSpPr>
          <p:spPr>
            <a:xfrm>
              <a:off x="9013567" y="4352515"/>
              <a:ext cx="0" cy="584946"/>
            </a:xfrm>
            <a:custGeom>
              <a:avLst/>
              <a:pathLst>
                <a:path w="0" h="584946">
                  <a:moveTo>
                    <a:pt x="0" y="584946"/>
                  </a:moveTo>
                  <a:lnTo>
                    <a:pt x="0" y="0"/>
                  </a:lnTo>
                  <a:lnTo>
                    <a:pt x="0" y="0"/>
                  </a:lnTo>
                </a:path>
              </a:pathLst>
            </a:custGeom>
            <a:ln w="13550" cap="flat">
              <a:solidFill>
                <a:srgbClr val="FFFFFF">
                  <a:alpha val="100000"/>
                </a:srgbClr>
              </a:solidFill>
              <a:prstDash val="solid"/>
              <a:round/>
            </a:ln>
          </p:spPr>
          <p:txBody>
            <a:bodyPr/>
            <a:lstStyle/>
            <a:p/>
          </p:txBody>
        </p:sp>
        <p:sp>
          <p:nvSpPr>
            <p:cNvPr id="1013" name="pl1013"/>
            <p:cNvSpPr/>
            <p:nvPr/>
          </p:nvSpPr>
          <p:spPr>
            <a:xfrm>
              <a:off x="7796704"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BEBEBE">
                  <a:alpha val="69803"/>
                </a:srgbClr>
              </a:solidFill>
              <a:prstDash val="solid"/>
              <a:round/>
            </a:ln>
          </p:spPr>
          <p:txBody>
            <a:bodyPr/>
            <a:lstStyle/>
            <a:p/>
          </p:txBody>
        </p:sp>
        <p:sp>
          <p:nvSpPr>
            <p:cNvPr id="1014" name="pl1014"/>
            <p:cNvSpPr/>
            <p:nvPr/>
          </p:nvSpPr>
          <p:spPr>
            <a:xfrm>
              <a:off x="7796704" y="4590448"/>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40651" cap="flat">
              <a:solidFill>
                <a:srgbClr val="BEBEBE">
                  <a:alpha val="69803"/>
                </a:srgbClr>
              </a:solidFill>
              <a:prstDash val="solid"/>
              <a:round/>
            </a:ln>
          </p:spPr>
          <p:txBody>
            <a:bodyPr/>
            <a:lstStyle/>
            <a:p/>
          </p:txBody>
        </p:sp>
        <p:sp>
          <p:nvSpPr>
            <p:cNvPr id="1015" name="pl1015"/>
            <p:cNvSpPr/>
            <p:nvPr/>
          </p:nvSpPr>
          <p:spPr>
            <a:xfrm>
              <a:off x="7796704" y="4590448"/>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35231" cap="flat">
              <a:solidFill>
                <a:srgbClr val="BEBEBE">
                  <a:alpha val="69803"/>
                </a:srgbClr>
              </a:solidFill>
              <a:prstDash val="solid"/>
              <a:round/>
            </a:ln>
          </p:spPr>
          <p:txBody>
            <a:bodyPr/>
            <a:lstStyle/>
            <a:p/>
          </p:txBody>
        </p:sp>
        <p:sp>
          <p:nvSpPr>
            <p:cNvPr id="1016" name="pl1016"/>
            <p:cNvSpPr/>
            <p:nvPr/>
          </p:nvSpPr>
          <p:spPr>
            <a:xfrm>
              <a:off x="7796704" y="4733616"/>
              <a:ext cx="1216862" cy="54540"/>
            </a:xfrm>
            <a:custGeom>
              <a:avLst/>
              <a:pathLst>
                <a:path w="1216862" h="54540">
                  <a:moveTo>
                    <a:pt x="0" y="54540"/>
                  </a:moveTo>
                  <a:lnTo>
                    <a:pt x="173837" y="47722"/>
                  </a:lnTo>
                  <a:lnTo>
                    <a:pt x="347675" y="34087"/>
                  </a:lnTo>
                  <a:lnTo>
                    <a:pt x="521512" y="47722"/>
                  </a:lnTo>
                  <a:lnTo>
                    <a:pt x="695350" y="0"/>
                  </a:lnTo>
                  <a:lnTo>
                    <a:pt x="869187" y="27270"/>
                  </a:lnTo>
                  <a:lnTo>
                    <a:pt x="1043025" y="54540"/>
                  </a:lnTo>
                  <a:lnTo>
                    <a:pt x="1216862" y="20452"/>
                  </a:lnTo>
                </a:path>
              </a:pathLst>
            </a:custGeom>
            <a:ln w="20325" cap="flat">
              <a:solidFill>
                <a:srgbClr val="6B6B6B">
                  <a:alpha val="100000"/>
                </a:srgbClr>
              </a:solidFill>
              <a:prstDash val="solid"/>
              <a:round/>
            </a:ln>
          </p:spPr>
          <p:txBody>
            <a:bodyPr/>
            <a:lstStyle/>
            <a:p/>
          </p:txBody>
        </p:sp>
        <p:sp>
          <p:nvSpPr>
            <p:cNvPr id="1017" name="pl1017"/>
            <p:cNvSpPr/>
            <p:nvPr/>
          </p:nvSpPr>
          <p:spPr>
            <a:xfrm>
              <a:off x="7796704" y="4590448"/>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40651" cap="flat">
              <a:solidFill>
                <a:srgbClr val="000000">
                  <a:alpha val="100000"/>
                </a:srgbClr>
              </a:solidFill>
              <a:prstDash val="solid"/>
              <a:round/>
            </a:ln>
          </p:spPr>
          <p:txBody>
            <a:bodyPr/>
            <a:lstStyle/>
            <a:p/>
          </p:txBody>
        </p:sp>
        <p:sp>
          <p:nvSpPr>
            <p:cNvPr id="1018" name="pl1018"/>
            <p:cNvSpPr/>
            <p:nvPr/>
          </p:nvSpPr>
          <p:spPr>
            <a:xfrm>
              <a:off x="7796704" y="4590448"/>
              <a:ext cx="1216862" cy="143168"/>
            </a:xfrm>
            <a:custGeom>
              <a:avLst/>
              <a:pathLst>
                <a:path w="1216862" h="143168">
                  <a:moveTo>
                    <a:pt x="0" y="143168"/>
                  </a:moveTo>
                  <a:lnTo>
                    <a:pt x="173837" y="47722"/>
                  </a:lnTo>
                  <a:lnTo>
                    <a:pt x="347675" y="20452"/>
                  </a:lnTo>
                  <a:lnTo>
                    <a:pt x="521512" y="0"/>
                  </a:lnTo>
                  <a:lnTo>
                    <a:pt x="695350" y="115898"/>
                  </a:lnTo>
                  <a:lnTo>
                    <a:pt x="869187" y="102263"/>
                  </a:lnTo>
                  <a:lnTo>
                    <a:pt x="1043025" y="88628"/>
                  </a:lnTo>
                  <a:lnTo>
                    <a:pt x="1216862" y="81810"/>
                  </a:lnTo>
                </a:path>
              </a:pathLst>
            </a:custGeom>
            <a:ln w="35231" cap="flat">
              <a:solidFill>
                <a:srgbClr val="F26A21">
                  <a:alpha val="100000"/>
                </a:srgbClr>
              </a:solidFill>
              <a:prstDash val="solid"/>
              <a:round/>
            </a:ln>
          </p:spPr>
          <p:txBody>
            <a:bodyPr/>
            <a:lstStyle/>
            <a:p/>
          </p:txBody>
        </p:sp>
        <p:sp>
          <p:nvSpPr>
            <p:cNvPr id="1019" name="pl1019"/>
            <p:cNvSpPr/>
            <p:nvPr/>
          </p:nvSpPr>
          <p:spPr>
            <a:xfrm>
              <a:off x="7735861" y="4781339"/>
              <a:ext cx="1338549" cy="0"/>
            </a:xfrm>
            <a:custGeom>
              <a:avLst/>
              <a:pathLst>
                <a:path w="1338549" h="0">
                  <a:moveTo>
                    <a:pt x="0" y="0"/>
                  </a:moveTo>
                  <a:lnTo>
                    <a:pt x="1338549" y="0"/>
                  </a:lnTo>
                  <a:lnTo>
                    <a:pt x="1338549" y="0"/>
                  </a:lnTo>
                </a:path>
              </a:pathLst>
            </a:custGeom>
            <a:ln w="13550" cap="flat">
              <a:solidFill>
                <a:srgbClr val="000000">
                  <a:alpha val="100000"/>
                </a:srgbClr>
              </a:solidFill>
              <a:prstDash val="dash"/>
              <a:round/>
            </a:ln>
          </p:spPr>
          <p:txBody>
            <a:bodyPr/>
            <a:lstStyle/>
            <a:p/>
          </p:txBody>
        </p:sp>
        <p:sp>
          <p:nvSpPr>
            <p:cNvPr id="1020" name="tx1020"/>
            <p:cNvSpPr/>
            <p:nvPr/>
          </p:nvSpPr>
          <p:spPr>
            <a:xfrm>
              <a:off x="7766575" y="45705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21" name="tx1021"/>
            <p:cNvSpPr/>
            <p:nvPr/>
          </p:nvSpPr>
          <p:spPr>
            <a:xfrm>
              <a:off x="7910283" y="4475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022" name="tx1022"/>
            <p:cNvSpPr/>
            <p:nvPr/>
          </p:nvSpPr>
          <p:spPr>
            <a:xfrm>
              <a:off x="8084121" y="44478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023" name="tx1023"/>
            <p:cNvSpPr/>
            <p:nvPr/>
          </p:nvSpPr>
          <p:spPr>
            <a:xfrm>
              <a:off x="8257958" y="44274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024" name="tx1024"/>
            <p:cNvSpPr/>
            <p:nvPr/>
          </p:nvSpPr>
          <p:spPr>
            <a:xfrm>
              <a:off x="8435819" y="454331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025" name="tx1025"/>
            <p:cNvSpPr/>
            <p:nvPr/>
          </p:nvSpPr>
          <p:spPr>
            <a:xfrm>
              <a:off x="8605633" y="45296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26" name="tx1026"/>
            <p:cNvSpPr/>
            <p:nvPr/>
          </p:nvSpPr>
          <p:spPr>
            <a:xfrm>
              <a:off x="8779471" y="45160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27" name="tx1027"/>
            <p:cNvSpPr/>
            <p:nvPr/>
          </p:nvSpPr>
          <p:spPr>
            <a:xfrm>
              <a:off x="8953308" y="45092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028" name="tx1028"/>
            <p:cNvSpPr/>
            <p:nvPr/>
          </p:nvSpPr>
          <p:spPr>
            <a:xfrm>
              <a:off x="857913" y="5074472"/>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Trinidad and Tobago</a:t>
              </a:r>
            </a:p>
          </p:txBody>
        </p:sp>
        <p:sp>
          <p:nvSpPr>
            <p:cNvPr id="1029" name="tx1029"/>
            <p:cNvSpPr/>
            <p:nvPr/>
          </p:nvSpPr>
          <p:spPr>
            <a:xfrm>
              <a:off x="2561357" y="5074472"/>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Uruguay</a:t>
              </a:r>
            </a:p>
          </p:txBody>
        </p:sp>
        <p:sp>
          <p:nvSpPr>
            <p:cNvPr id="1030" name="tx1030"/>
            <p:cNvSpPr/>
            <p:nvPr/>
          </p:nvSpPr>
          <p:spPr>
            <a:xfrm>
              <a:off x="3919660" y="5074472"/>
              <a:ext cx="5221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Venezuela</a:t>
              </a:r>
            </a:p>
          </p:txBody>
        </p:sp>
        <p:sp>
          <p:nvSpPr>
            <p:cNvPr id="1031" name="tx1031"/>
            <p:cNvSpPr/>
            <p:nvPr/>
          </p:nvSpPr>
          <p:spPr>
            <a:xfrm>
              <a:off x="1125192" y="420508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Paraguay</a:t>
              </a:r>
            </a:p>
          </p:txBody>
        </p:sp>
        <p:sp>
          <p:nvSpPr>
            <p:cNvPr id="1032" name="tx1032"/>
            <p:cNvSpPr/>
            <p:nvPr/>
          </p:nvSpPr>
          <p:spPr>
            <a:xfrm>
              <a:off x="2654534" y="4205084"/>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Peru</a:t>
              </a:r>
            </a:p>
          </p:txBody>
        </p:sp>
        <p:sp>
          <p:nvSpPr>
            <p:cNvPr id="1033" name="tx1033"/>
            <p:cNvSpPr/>
            <p:nvPr/>
          </p:nvSpPr>
          <p:spPr>
            <a:xfrm>
              <a:off x="3739661" y="4205084"/>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Kitts and Nevis</a:t>
              </a:r>
            </a:p>
          </p:txBody>
        </p:sp>
        <p:sp>
          <p:nvSpPr>
            <p:cNvPr id="1034" name="tx1034"/>
            <p:cNvSpPr/>
            <p:nvPr/>
          </p:nvSpPr>
          <p:spPr>
            <a:xfrm>
              <a:off x="5386914" y="4205084"/>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Lucia</a:t>
              </a:r>
            </a:p>
          </p:txBody>
        </p:sp>
        <p:sp>
          <p:nvSpPr>
            <p:cNvPr id="1035" name="tx1035"/>
            <p:cNvSpPr/>
            <p:nvPr/>
          </p:nvSpPr>
          <p:spPr>
            <a:xfrm>
              <a:off x="6743252" y="4205084"/>
              <a:ext cx="5074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Vincent</a:t>
              </a:r>
            </a:p>
          </p:txBody>
        </p:sp>
        <p:sp>
          <p:nvSpPr>
            <p:cNvPr id="1036" name="tx1036"/>
            <p:cNvSpPr/>
            <p:nvPr/>
          </p:nvSpPr>
          <p:spPr>
            <a:xfrm>
              <a:off x="8165975" y="4205084"/>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Suriname</a:t>
              </a:r>
            </a:p>
          </p:txBody>
        </p:sp>
        <p:sp>
          <p:nvSpPr>
            <p:cNvPr id="1037" name="tx1037"/>
            <p:cNvSpPr/>
            <p:nvPr/>
          </p:nvSpPr>
          <p:spPr>
            <a:xfrm>
              <a:off x="1252706" y="3335696"/>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1038" name="tx1038"/>
            <p:cNvSpPr/>
            <p:nvPr/>
          </p:nvSpPr>
          <p:spPr>
            <a:xfrm>
              <a:off x="2530267" y="3335696"/>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Honduras</a:t>
              </a:r>
            </a:p>
          </p:txBody>
        </p:sp>
        <p:sp>
          <p:nvSpPr>
            <p:cNvPr id="1039" name="tx1039"/>
            <p:cNvSpPr/>
            <p:nvPr/>
          </p:nvSpPr>
          <p:spPr>
            <a:xfrm>
              <a:off x="3972650" y="333569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Jamaica</a:t>
              </a:r>
            </a:p>
          </p:txBody>
        </p:sp>
        <p:sp>
          <p:nvSpPr>
            <p:cNvPr id="1040" name="tx1040"/>
            <p:cNvSpPr/>
            <p:nvPr/>
          </p:nvSpPr>
          <p:spPr>
            <a:xfrm>
              <a:off x="5411878"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Mexico</a:t>
              </a:r>
            </a:p>
          </p:txBody>
        </p:sp>
        <p:sp>
          <p:nvSpPr>
            <p:cNvPr id="1041" name="tx1041"/>
            <p:cNvSpPr/>
            <p:nvPr/>
          </p:nvSpPr>
          <p:spPr>
            <a:xfrm>
              <a:off x="6742292"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1042" name="tx1042"/>
            <p:cNvSpPr/>
            <p:nvPr/>
          </p:nvSpPr>
          <p:spPr>
            <a:xfrm>
              <a:off x="8196973" y="333569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1043" name="tx1043"/>
            <p:cNvSpPr/>
            <p:nvPr/>
          </p:nvSpPr>
          <p:spPr>
            <a:xfrm>
              <a:off x="867560" y="2466308"/>
              <a:ext cx="993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Dominican Republic</a:t>
              </a:r>
            </a:p>
          </p:txBody>
        </p:sp>
        <p:sp>
          <p:nvSpPr>
            <p:cNvPr id="1044" name="tx1044"/>
            <p:cNvSpPr/>
            <p:nvPr/>
          </p:nvSpPr>
          <p:spPr>
            <a:xfrm>
              <a:off x="2564420" y="246630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Ecuador</a:t>
              </a:r>
            </a:p>
          </p:txBody>
        </p:sp>
        <p:sp>
          <p:nvSpPr>
            <p:cNvPr id="1045" name="tx1045"/>
            <p:cNvSpPr/>
            <p:nvPr/>
          </p:nvSpPr>
          <p:spPr>
            <a:xfrm>
              <a:off x="3894971" y="2466308"/>
              <a:ext cx="5715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El Salvador</a:t>
              </a:r>
            </a:p>
          </p:txBody>
        </p:sp>
        <p:sp>
          <p:nvSpPr>
            <p:cNvPr id="1046" name="tx1046"/>
            <p:cNvSpPr/>
            <p:nvPr/>
          </p:nvSpPr>
          <p:spPr>
            <a:xfrm>
              <a:off x="5371324" y="2466308"/>
              <a:ext cx="43507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Grenada</a:t>
              </a:r>
            </a:p>
          </p:txBody>
        </p:sp>
        <p:sp>
          <p:nvSpPr>
            <p:cNvPr id="1047" name="tx1047"/>
            <p:cNvSpPr/>
            <p:nvPr/>
          </p:nvSpPr>
          <p:spPr>
            <a:xfrm>
              <a:off x="6723592" y="2466308"/>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Guatemala</a:t>
              </a:r>
            </a:p>
          </p:txBody>
        </p:sp>
        <p:sp>
          <p:nvSpPr>
            <p:cNvPr id="1048" name="tx1048"/>
            <p:cNvSpPr/>
            <p:nvPr/>
          </p:nvSpPr>
          <p:spPr>
            <a:xfrm>
              <a:off x="8209363" y="246630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Guyana</a:t>
              </a:r>
            </a:p>
          </p:txBody>
        </p:sp>
        <p:sp>
          <p:nvSpPr>
            <p:cNvPr id="1049" name="tx1049"/>
            <p:cNvSpPr/>
            <p:nvPr/>
          </p:nvSpPr>
          <p:spPr>
            <a:xfrm>
              <a:off x="1224771" y="1596920"/>
              <a:ext cx="2793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Brazil</a:t>
              </a:r>
            </a:p>
          </p:txBody>
        </p:sp>
        <p:sp>
          <p:nvSpPr>
            <p:cNvPr id="1050" name="tx1050"/>
            <p:cNvSpPr/>
            <p:nvPr/>
          </p:nvSpPr>
          <p:spPr>
            <a:xfrm>
              <a:off x="2645299" y="159692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1051" name="tx1051"/>
            <p:cNvSpPr/>
            <p:nvPr/>
          </p:nvSpPr>
          <p:spPr>
            <a:xfrm>
              <a:off x="3944715" y="1596920"/>
              <a:ext cx="472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Colombia</a:t>
              </a:r>
            </a:p>
          </p:txBody>
        </p:sp>
        <p:sp>
          <p:nvSpPr>
            <p:cNvPr id="1052" name="tx1052"/>
            <p:cNvSpPr/>
            <p:nvPr/>
          </p:nvSpPr>
          <p:spPr>
            <a:xfrm>
              <a:off x="5315591" y="1596920"/>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Costa Rica</a:t>
              </a:r>
            </a:p>
          </p:txBody>
        </p:sp>
        <p:sp>
          <p:nvSpPr>
            <p:cNvPr id="1053" name="tx1053"/>
            <p:cNvSpPr/>
            <p:nvPr/>
          </p:nvSpPr>
          <p:spPr>
            <a:xfrm>
              <a:off x="6863404" y="159692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Cuba</a:t>
              </a:r>
            </a:p>
          </p:txBody>
        </p:sp>
        <p:sp>
          <p:nvSpPr>
            <p:cNvPr id="1054" name="tx1054"/>
            <p:cNvSpPr/>
            <p:nvPr/>
          </p:nvSpPr>
          <p:spPr>
            <a:xfrm>
              <a:off x="8172284" y="1596920"/>
              <a:ext cx="4657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Dominica</a:t>
              </a:r>
            </a:p>
          </p:txBody>
        </p:sp>
        <p:sp>
          <p:nvSpPr>
            <p:cNvPr id="1055" name="tx1055"/>
            <p:cNvSpPr/>
            <p:nvPr/>
          </p:nvSpPr>
          <p:spPr>
            <a:xfrm>
              <a:off x="839214" y="727533"/>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Antigua and Barbuda</a:t>
              </a:r>
            </a:p>
          </p:txBody>
        </p:sp>
        <p:sp>
          <p:nvSpPr>
            <p:cNvPr id="1056" name="tx1056"/>
            <p:cNvSpPr/>
            <p:nvPr/>
          </p:nvSpPr>
          <p:spPr>
            <a:xfrm>
              <a:off x="2533331"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Argentina</a:t>
              </a:r>
            </a:p>
          </p:txBody>
        </p:sp>
        <p:sp>
          <p:nvSpPr>
            <p:cNvPr id="1057" name="tx1057"/>
            <p:cNvSpPr/>
            <p:nvPr/>
          </p:nvSpPr>
          <p:spPr>
            <a:xfrm>
              <a:off x="3944623"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1058" name="tx1058"/>
            <p:cNvSpPr/>
            <p:nvPr/>
          </p:nvSpPr>
          <p:spPr>
            <a:xfrm>
              <a:off x="5349607"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1059" name="tx1059"/>
            <p:cNvSpPr/>
            <p:nvPr/>
          </p:nvSpPr>
          <p:spPr>
            <a:xfrm>
              <a:off x="6844842" y="727533"/>
              <a:ext cx="3043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Belize</a:t>
              </a:r>
            </a:p>
          </p:txBody>
        </p:sp>
        <p:sp>
          <p:nvSpPr>
            <p:cNvPr id="1060" name="tx1060"/>
            <p:cNvSpPr/>
            <p:nvPr/>
          </p:nvSpPr>
          <p:spPr>
            <a:xfrm>
              <a:off x="8240590" y="727533"/>
              <a:ext cx="3290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Bolivia</a:t>
              </a:r>
            </a:p>
          </p:txBody>
        </p:sp>
        <p:sp>
          <p:nvSpPr>
            <p:cNvPr id="1061" name="pl1061"/>
            <p:cNvSpPr/>
            <p:nvPr/>
          </p:nvSpPr>
          <p:spPr>
            <a:xfrm>
              <a:off x="7560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2" name="pl1062"/>
            <p:cNvSpPr/>
            <p:nvPr/>
          </p:nvSpPr>
          <p:spPr>
            <a:xfrm>
              <a:off x="92985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3" name="pl1063"/>
            <p:cNvSpPr/>
            <p:nvPr/>
          </p:nvSpPr>
          <p:spPr>
            <a:xfrm>
              <a:off x="11036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4" name="pl1064"/>
            <p:cNvSpPr/>
            <p:nvPr/>
          </p:nvSpPr>
          <p:spPr>
            <a:xfrm>
              <a:off x="127752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5" name="pl1065"/>
            <p:cNvSpPr/>
            <p:nvPr/>
          </p:nvSpPr>
          <p:spPr>
            <a:xfrm>
              <a:off x="145136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6" name="pl1066"/>
            <p:cNvSpPr/>
            <p:nvPr/>
          </p:nvSpPr>
          <p:spPr>
            <a:xfrm>
              <a:off x="16252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7" name="pl1067"/>
            <p:cNvSpPr/>
            <p:nvPr/>
          </p:nvSpPr>
          <p:spPr>
            <a:xfrm>
              <a:off x="17990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8" name="pl1068"/>
            <p:cNvSpPr/>
            <p:nvPr/>
          </p:nvSpPr>
          <p:spPr>
            <a:xfrm>
              <a:off x="19728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69" name="tx1069"/>
            <p:cNvSpPr/>
            <p:nvPr/>
          </p:nvSpPr>
          <p:spPr>
            <a:xfrm rot="-5400000">
              <a:off x="631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70" name="tx1070"/>
            <p:cNvSpPr/>
            <p:nvPr/>
          </p:nvSpPr>
          <p:spPr>
            <a:xfrm rot="-5400000">
              <a:off x="80549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71" name="tx1071"/>
            <p:cNvSpPr/>
            <p:nvPr/>
          </p:nvSpPr>
          <p:spPr>
            <a:xfrm rot="-5400000">
              <a:off x="97933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72" name="tx1072"/>
            <p:cNvSpPr/>
            <p:nvPr/>
          </p:nvSpPr>
          <p:spPr>
            <a:xfrm rot="-5400000">
              <a:off x="115316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73" name="tx1073"/>
            <p:cNvSpPr/>
            <p:nvPr/>
          </p:nvSpPr>
          <p:spPr>
            <a:xfrm rot="-5400000">
              <a:off x="13270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74" name="tx1074"/>
            <p:cNvSpPr/>
            <p:nvPr/>
          </p:nvSpPr>
          <p:spPr>
            <a:xfrm rot="-5400000">
              <a:off x="150084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75" name="tx1075"/>
            <p:cNvSpPr/>
            <p:nvPr/>
          </p:nvSpPr>
          <p:spPr>
            <a:xfrm rot="-5400000">
              <a:off x="16746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76" name="tx1076"/>
            <p:cNvSpPr/>
            <p:nvPr/>
          </p:nvSpPr>
          <p:spPr>
            <a:xfrm rot="-5400000">
              <a:off x="18485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77" name="pl1077"/>
            <p:cNvSpPr/>
            <p:nvPr/>
          </p:nvSpPr>
          <p:spPr>
            <a:xfrm>
              <a:off x="21641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78" name="pl1078"/>
            <p:cNvSpPr/>
            <p:nvPr/>
          </p:nvSpPr>
          <p:spPr>
            <a:xfrm>
              <a:off x="233798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79" name="pl1079"/>
            <p:cNvSpPr/>
            <p:nvPr/>
          </p:nvSpPr>
          <p:spPr>
            <a:xfrm>
              <a:off x="251182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0" name="pl1080"/>
            <p:cNvSpPr/>
            <p:nvPr/>
          </p:nvSpPr>
          <p:spPr>
            <a:xfrm>
              <a:off x="26856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1" name="pl1081"/>
            <p:cNvSpPr/>
            <p:nvPr/>
          </p:nvSpPr>
          <p:spPr>
            <a:xfrm>
              <a:off x="28595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2" name="pl1082"/>
            <p:cNvSpPr/>
            <p:nvPr/>
          </p:nvSpPr>
          <p:spPr>
            <a:xfrm>
              <a:off x="30333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3" name="pl1083"/>
            <p:cNvSpPr/>
            <p:nvPr/>
          </p:nvSpPr>
          <p:spPr>
            <a:xfrm>
              <a:off x="320717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4" name="pl1084"/>
            <p:cNvSpPr/>
            <p:nvPr/>
          </p:nvSpPr>
          <p:spPr>
            <a:xfrm>
              <a:off x="3381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85" name="tx1085"/>
            <p:cNvSpPr/>
            <p:nvPr/>
          </p:nvSpPr>
          <p:spPr>
            <a:xfrm rot="-5400000">
              <a:off x="2039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086" name="tx1086"/>
            <p:cNvSpPr/>
            <p:nvPr/>
          </p:nvSpPr>
          <p:spPr>
            <a:xfrm rot="-5400000">
              <a:off x="221363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087" name="tx1087"/>
            <p:cNvSpPr/>
            <p:nvPr/>
          </p:nvSpPr>
          <p:spPr>
            <a:xfrm rot="-5400000">
              <a:off x="23874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088" name="tx1088"/>
            <p:cNvSpPr/>
            <p:nvPr/>
          </p:nvSpPr>
          <p:spPr>
            <a:xfrm rot="-5400000">
              <a:off x="25613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089" name="tx1089"/>
            <p:cNvSpPr/>
            <p:nvPr/>
          </p:nvSpPr>
          <p:spPr>
            <a:xfrm rot="-5400000">
              <a:off x="27351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090" name="tx1090"/>
            <p:cNvSpPr/>
            <p:nvPr/>
          </p:nvSpPr>
          <p:spPr>
            <a:xfrm rot="-5400000">
              <a:off x="29089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091" name="tx1091"/>
            <p:cNvSpPr/>
            <p:nvPr/>
          </p:nvSpPr>
          <p:spPr>
            <a:xfrm rot="-5400000">
              <a:off x="30828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092" name="tx1092"/>
            <p:cNvSpPr/>
            <p:nvPr/>
          </p:nvSpPr>
          <p:spPr>
            <a:xfrm rot="-5400000">
              <a:off x="32566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093" name="pl1093"/>
            <p:cNvSpPr/>
            <p:nvPr/>
          </p:nvSpPr>
          <p:spPr>
            <a:xfrm>
              <a:off x="35722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4" name="pl1094"/>
            <p:cNvSpPr/>
            <p:nvPr/>
          </p:nvSpPr>
          <p:spPr>
            <a:xfrm>
              <a:off x="37461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5" name="pl1095"/>
            <p:cNvSpPr/>
            <p:nvPr/>
          </p:nvSpPr>
          <p:spPr>
            <a:xfrm>
              <a:off x="39199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6" name="pl1096"/>
            <p:cNvSpPr/>
            <p:nvPr/>
          </p:nvSpPr>
          <p:spPr>
            <a:xfrm>
              <a:off x="40938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7" name="pl1097"/>
            <p:cNvSpPr/>
            <p:nvPr/>
          </p:nvSpPr>
          <p:spPr>
            <a:xfrm>
              <a:off x="42676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8" name="pl1098"/>
            <p:cNvSpPr/>
            <p:nvPr/>
          </p:nvSpPr>
          <p:spPr>
            <a:xfrm>
              <a:off x="44414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099" name="pl1099"/>
            <p:cNvSpPr/>
            <p:nvPr/>
          </p:nvSpPr>
          <p:spPr>
            <a:xfrm>
              <a:off x="46153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00" name="pl1100"/>
            <p:cNvSpPr/>
            <p:nvPr/>
          </p:nvSpPr>
          <p:spPr>
            <a:xfrm>
              <a:off x="47891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01" name="tx1101"/>
            <p:cNvSpPr/>
            <p:nvPr/>
          </p:nvSpPr>
          <p:spPr>
            <a:xfrm rot="-5400000">
              <a:off x="3447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02" name="tx1102"/>
            <p:cNvSpPr/>
            <p:nvPr/>
          </p:nvSpPr>
          <p:spPr>
            <a:xfrm rot="-5400000">
              <a:off x="36217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03" name="tx1103"/>
            <p:cNvSpPr/>
            <p:nvPr/>
          </p:nvSpPr>
          <p:spPr>
            <a:xfrm rot="-5400000">
              <a:off x="37956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04" name="tx1104"/>
            <p:cNvSpPr/>
            <p:nvPr/>
          </p:nvSpPr>
          <p:spPr>
            <a:xfrm rot="-5400000">
              <a:off x="396944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05" name="tx1105"/>
            <p:cNvSpPr/>
            <p:nvPr/>
          </p:nvSpPr>
          <p:spPr>
            <a:xfrm rot="-5400000">
              <a:off x="41432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06" name="tx1106"/>
            <p:cNvSpPr/>
            <p:nvPr/>
          </p:nvSpPr>
          <p:spPr>
            <a:xfrm rot="-5400000">
              <a:off x="43171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07" name="tx1107"/>
            <p:cNvSpPr/>
            <p:nvPr/>
          </p:nvSpPr>
          <p:spPr>
            <a:xfrm rot="-5400000">
              <a:off x="44909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08" name="tx1108"/>
            <p:cNvSpPr/>
            <p:nvPr/>
          </p:nvSpPr>
          <p:spPr>
            <a:xfrm rot="-5400000">
              <a:off x="46647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09" name="pl1109"/>
            <p:cNvSpPr/>
            <p:nvPr/>
          </p:nvSpPr>
          <p:spPr>
            <a:xfrm>
              <a:off x="4980428"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0" name="pl1110"/>
            <p:cNvSpPr/>
            <p:nvPr/>
          </p:nvSpPr>
          <p:spPr>
            <a:xfrm>
              <a:off x="515426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1" name="pl1111"/>
            <p:cNvSpPr/>
            <p:nvPr/>
          </p:nvSpPr>
          <p:spPr>
            <a:xfrm>
              <a:off x="5328103"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2" name="pl1112"/>
            <p:cNvSpPr/>
            <p:nvPr/>
          </p:nvSpPr>
          <p:spPr>
            <a:xfrm>
              <a:off x="550194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3" name="pl1113"/>
            <p:cNvSpPr/>
            <p:nvPr/>
          </p:nvSpPr>
          <p:spPr>
            <a:xfrm>
              <a:off x="5675778"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4" name="pl1114"/>
            <p:cNvSpPr/>
            <p:nvPr/>
          </p:nvSpPr>
          <p:spPr>
            <a:xfrm>
              <a:off x="584961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5" name="pl1115"/>
            <p:cNvSpPr/>
            <p:nvPr/>
          </p:nvSpPr>
          <p:spPr>
            <a:xfrm>
              <a:off x="6023453"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6" name="pl1116"/>
            <p:cNvSpPr/>
            <p:nvPr/>
          </p:nvSpPr>
          <p:spPr>
            <a:xfrm>
              <a:off x="619729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17" name="tx1117"/>
            <p:cNvSpPr/>
            <p:nvPr/>
          </p:nvSpPr>
          <p:spPr>
            <a:xfrm rot="-5400000">
              <a:off x="4856070"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18" name="tx1118"/>
            <p:cNvSpPr/>
            <p:nvPr/>
          </p:nvSpPr>
          <p:spPr>
            <a:xfrm rot="-5400000">
              <a:off x="5029907"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19" name="tx1119"/>
            <p:cNvSpPr/>
            <p:nvPr/>
          </p:nvSpPr>
          <p:spPr>
            <a:xfrm rot="-5400000">
              <a:off x="520374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20" name="tx1120"/>
            <p:cNvSpPr/>
            <p:nvPr/>
          </p:nvSpPr>
          <p:spPr>
            <a:xfrm rot="-5400000">
              <a:off x="5377582"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21" name="tx1121"/>
            <p:cNvSpPr/>
            <p:nvPr/>
          </p:nvSpPr>
          <p:spPr>
            <a:xfrm rot="-5400000">
              <a:off x="5551420"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22" name="tx1122"/>
            <p:cNvSpPr/>
            <p:nvPr/>
          </p:nvSpPr>
          <p:spPr>
            <a:xfrm rot="-5400000">
              <a:off x="572525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23" name="tx1123"/>
            <p:cNvSpPr/>
            <p:nvPr/>
          </p:nvSpPr>
          <p:spPr>
            <a:xfrm rot="-5400000">
              <a:off x="589909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24" name="tx1124"/>
            <p:cNvSpPr/>
            <p:nvPr/>
          </p:nvSpPr>
          <p:spPr>
            <a:xfrm rot="-5400000">
              <a:off x="607293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25" name="pl1125"/>
            <p:cNvSpPr/>
            <p:nvPr/>
          </p:nvSpPr>
          <p:spPr>
            <a:xfrm>
              <a:off x="6388566"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6" name="pl1126"/>
            <p:cNvSpPr/>
            <p:nvPr/>
          </p:nvSpPr>
          <p:spPr>
            <a:xfrm>
              <a:off x="656240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7" name="pl1127"/>
            <p:cNvSpPr/>
            <p:nvPr/>
          </p:nvSpPr>
          <p:spPr>
            <a:xfrm>
              <a:off x="6736241"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8" name="pl1128"/>
            <p:cNvSpPr/>
            <p:nvPr/>
          </p:nvSpPr>
          <p:spPr>
            <a:xfrm>
              <a:off x="6910079"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29" name="pl1129"/>
            <p:cNvSpPr/>
            <p:nvPr/>
          </p:nvSpPr>
          <p:spPr>
            <a:xfrm>
              <a:off x="708391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0" name="pl1130"/>
            <p:cNvSpPr/>
            <p:nvPr/>
          </p:nvSpPr>
          <p:spPr>
            <a:xfrm>
              <a:off x="725775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1" name="pl1131"/>
            <p:cNvSpPr/>
            <p:nvPr/>
          </p:nvSpPr>
          <p:spPr>
            <a:xfrm>
              <a:off x="743159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2" name="pl1132"/>
            <p:cNvSpPr/>
            <p:nvPr/>
          </p:nvSpPr>
          <p:spPr>
            <a:xfrm>
              <a:off x="7605429"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33" name="tx1133"/>
            <p:cNvSpPr/>
            <p:nvPr/>
          </p:nvSpPr>
          <p:spPr>
            <a:xfrm rot="-5400000">
              <a:off x="626420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34" name="tx1134"/>
            <p:cNvSpPr/>
            <p:nvPr/>
          </p:nvSpPr>
          <p:spPr>
            <a:xfrm rot="-5400000">
              <a:off x="6438045"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35" name="tx1135"/>
            <p:cNvSpPr/>
            <p:nvPr/>
          </p:nvSpPr>
          <p:spPr>
            <a:xfrm rot="-5400000">
              <a:off x="661188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36" name="tx1136"/>
            <p:cNvSpPr/>
            <p:nvPr/>
          </p:nvSpPr>
          <p:spPr>
            <a:xfrm rot="-5400000">
              <a:off x="678572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37" name="tx1137"/>
            <p:cNvSpPr/>
            <p:nvPr/>
          </p:nvSpPr>
          <p:spPr>
            <a:xfrm rot="-5400000">
              <a:off x="6959558"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38" name="tx1138"/>
            <p:cNvSpPr/>
            <p:nvPr/>
          </p:nvSpPr>
          <p:spPr>
            <a:xfrm rot="-5400000">
              <a:off x="713339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39" name="tx1139"/>
            <p:cNvSpPr/>
            <p:nvPr/>
          </p:nvSpPr>
          <p:spPr>
            <a:xfrm rot="-5400000">
              <a:off x="7307233"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40" name="tx1140"/>
            <p:cNvSpPr/>
            <p:nvPr/>
          </p:nvSpPr>
          <p:spPr>
            <a:xfrm rot="-5400000">
              <a:off x="748107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41" name="pl1141"/>
            <p:cNvSpPr/>
            <p:nvPr/>
          </p:nvSpPr>
          <p:spPr>
            <a:xfrm>
              <a:off x="7796704"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2" name="pl1142"/>
            <p:cNvSpPr/>
            <p:nvPr/>
          </p:nvSpPr>
          <p:spPr>
            <a:xfrm>
              <a:off x="797054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3" name="pl1143"/>
            <p:cNvSpPr/>
            <p:nvPr/>
          </p:nvSpPr>
          <p:spPr>
            <a:xfrm>
              <a:off x="814438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4" name="pl1144"/>
            <p:cNvSpPr/>
            <p:nvPr/>
          </p:nvSpPr>
          <p:spPr>
            <a:xfrm>
              <a:off x="831821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5" name="pl1145"/>
            <p:cNvSpPr/>
            <p:nvPr/>
          </p:nvSpPr>
          <p:spPr>
            <a:xfrm>
              <a:off x="8492055"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6" name="pl1146"/>
            <p:cNvSpPr/>
            <p:nvPr/>
          </p:nvSpPr>
          <p:spPr>
            <a:xfrm>
              <a:off x="8665892"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7" name="pl1147"/>
            <p:cNvSpPr/>
            <p:nvPr/>
          </p:nvSpPr>
          <p:spPr>
            <a:xfrm>
              <a:off x="8839730"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8" name="pl1148"/>
            <p:cNvSpPr/>
            <p:nvPr/>
          </p:nvSpPr>
          <p:spPr>
            <a:xfrm>
              <a:off x="9013567" y="4937461"/>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149" name="tx1149"/>
            <p:cNvSpPr/>
            <p:nvPr/>
          </p:nvSpPr>
          <p:spPr>
            <a:xfrm rot="-5400000">
              <a:off x="767234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150" name="tx1150"/>
            <p:cNvSpPr/>
            <p:nvPr/>
          </p:nvSpPr>
          <p:spPr>
            <a:xfrm rot="-5400000">
              <a:off x="784618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151" name="tx1151"/>
            <p:cNvSpPr/>
            <p:nvPr/>
          </p:nvSpPr>
          <p:spPr>
            <a:xfrm rot="-5400000">
              <a:off x="802002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152" name="tx1152"/>
            <p:cNvSpPr/>
            <p:nvPr/>
          </p:nvSpPr>
          <p:spPr>
            <a:xfrm rot="-5400000">
              <a:off x="819385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153" name="tx1153"/>
            <p:cNvSpPr/>
            <p:nvPr/>
          </p:nvSpPr>
          <p:spPr>
            <a:xfrm rot="-5400000">
              <a:off x="8367696"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154" name="tx1154"/>
            <p:cNvSpPr/>
            <p:nvPr/>
          </p:nvSpPr>
          <p:spPr>
            <a:xfrm rot="-5400000">
              <a:off x="8541534"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155" name="tx1155"/>
            <p:cNvSpPr/>
            <p:nvPr/>
          </p:nvSpPr>
          <p:spPr>
            <a:xfrm rot="-5400000">
              <a:off x="8715371"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156" name="tx1156"/>
            <p:cNvSpPr/>
            <p:nvPr/>
          </p:nvSpPr>
          <p:spPr>
            <a:xfrm rot="-5400000">
              <a:off x="8889209" y="508444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157" name="tx1157"/>
            <p:cNvSpPr/>
            <p:nvPr/>
          </p:nvSpPr>
          <p:spPr>
            <a:xfrm>
              <a:off x="570361" y="126378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58" name="tx1158"/>
            <p:cNvSpPr/>
            <p:nvPr/>
          </p:nvSpPr>
          <p:spPr>
            <a:xfrm>
              <a:off x="508182" y="109334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59" name="tx1159"/>
            <p:cNvSpPr/>
            <p:nvPr/>
          </p:nvSpPr>
          <p:spPr>
            <a:xfrm>
              <a:off x="508182" y="9229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60" name="pl1160"/>
            <p:cNvSpPr/>
            <p:nvPr/>
          </p:nvSpPr>
          <p:spPr>
            <a:xfrm>
              <a:off x="660376" y="13037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1" name="pl1161"/>
            <p:cNvSpPr/>
            <p:nvPr/>
          </p:nvSpPr>
          <p:spPr>
            <a:xfrm>
              <a:off x="660376" y="11333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2" name="pl1162"/>
            <p:cNvSpPr/>
            <p:nvPr/>
          </p:nvSpPr>
          <p:spPr>
            <a:xfrm>
              <a:off x="660376" y="9629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3" name="tx1163"/>
            <p:cNvSpPr/>
            <p:nvPr/>
          </p:nvSpPr>
          <p:spPr>
            <a:xfrm>
              <a:off x="570361" y="21331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64" name="tx1164"/>
            <p:cNvSpPr/>
            <p:nvPr/>
          </p:nvSpPr>
          <p:spPr>
            <a:xfrm>
              <a:off x="508182" y="19627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65" name="tx1165"/>
            <p:cNvSpPr/>
            <p:nvPr/>
          </p:nvSpPr>
          <p:spPr>
            <a:xfrm>
              <a:off x="508182" y="17922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66" name="pl1166"/>
            <p:cNvSpPr/>
            <p:nvPr/>
          </p:nvSpPr>
          <p:spPr>
            <a:xfrm>
              <a:off x="660376" y="217317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7" name="pl1167"/>
            <p:cNvSpPr/>
            <p:nvPr/>
          </p:nvSpPr>
          <p:spPr>
            <a:xfrm>
              <a:off x="660376" y="20027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8" name="pl1168"/>
            <p:cNvSpPr/>
            <p:nvPr/>
          </p:nvSpPr>
          <p:spPr>
            <a:xfrm>
              <a:off x="660376" y="18322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69" name="tx1169"/>
            <p:cNvSpPr/>
            <p:nvPr/>
          </p:nvSpPr>
          <p:spPr>
            <a:xfrm>
              <a:off x="570361" y="300255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70" name="tx1170"/>
            <p:cNvSpPr/>
            <p:nvPr/>
          </p:nvSpPr>
          <p:spPr>
            <a:xfrm>
              <a:off x="508182" y="283212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71" name="tx1171"/>
            <p:cNvSpPr/>
            <p:nvPr/>
          </p:nvSpPr>
          <p:spPr>
            <a:xfrm>
              <a:off x="508182" y="266168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72" name="pl1172"/>
            <p:cNvSpPr/>
            <p:nvPr/>
          </p:nvSpPr>
          <p:spPr>
            <a:xfrm>
              <a:off x="660376" y="30425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73" name="pl1173"/>
            <p:cNvSpPr/>
            <p:nvPr/>
          </p:nvSpPr>
          <p:spPr>
            <a:xfrm>
              <a:off x="660376" y="28721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74" name="pl1174"/>
            <p:cNvSpPr/>
            <p:nvPr/>
          </p:nvSpPr>
          <p:spPr>
            <a:xfrm>
              <a:off x="660376" y="270168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75" name="tx1175"/>
            <p:cNvSpPr/>
            <p:nvPr/>
          </p:nvSpPr>
          <p:spPr>
            <a:xfrm>
              <a:off x="570361" y="387194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76" name="tx1176"/>
            <p:cNvSpPr/>
            <p:nvPr/>
          </p:nvSpPr>
          <p:spPr>
            <a:xfrm>
              <a:off x="508182" y="370150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77" name="tx1177"/>
            <p:cNvSpPr/>
            <p:nvPr/>
          </p:nvSpPr>
          <p:spPr>
            <a:xfrm>
              <a:off x="508182" y="353106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78" name="pl1178"/>
            <p:cNvSpPr/>
            <p:nvPr/>
          </p:nvSpPr>
          <p:spPr>
            <a:xfrm>
              <a:off x="660376" y="39119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79" name="pl1179"/>
            <p:cNvSpPr/>
            <p:nvPr/>
          </p:nvSpPr>
          <p:spPr>
            <a:xfrm>
              <a:off x="660376" y="37415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80" name="pl1180"/>
            <p:cNvSpPr/>
            <p:nvPr/>
          </p:nvSpPr>
          <p:spPr>
            <a:xfrm>
              <a:off x="660376" y="35710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81" name="tx1181"/>
            <p:cNvSpPr/>
            <p:nvPr/>
          </p:nvSpPr>
          <p:spPr>
            <a:xfrm>
              <a:off x="570361" y="474133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82" name="tx1182"/>
            <p:cNvSpPr/>
            <p:nvPr/>
          </p:nvSpPr>
          <p:spPr>
            <a:xfrm>
              <a:off x="508182" y="457089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83" name="tx1183"/>
            <p:cNvSpPr/>
            <p:nvPr/>
          </p:nvSpPr>
          <p:spPr>
            <a:xfrm>
              <a:off x="508182" y="44004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84" name="pl1184"/>
            <p:cNvSpPr/>
            <p:nvPr/>
          </p:nvSpPr>
          <p:spPr>
            <a:xfrm>
              <a:off x="660376" y="47813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85" name="pl1185"/>
            <p:cNvSpPr/>
            <p:nvPr/>
          </p:nvSpPr>
          <p:spPr>
            <a:xfrm>
              <a:off x="660376" y="461090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86" name="pl1186"/>
            <p:cNvSpPr/>
            <p:nvPr/>
          </p:nvSpPr>
          <p:spPr>
            <a:xfrm>
              <a:off x="660376" y="44404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87" name="tx1187"/>
            <p:cNvSpPr/>
            <p:nvPr/>
          </p:nvSpPr>
          <p:spPr>
            <a:xfrm>
              <a:off x="570361" y="561072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88" name="tx1188"/>
            <p:cNvSpPr/>
            <p:nvPr/>
          </p:nvSpPr>
          <p:spPr>
            <a:xfrm>
              <a:off x="508182" y="544028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89" name="tx1189"/>
            <p:cNvSpPr/>
            <p:nvPr/>
          </p:nvSpPr>
          <p:spPr>
            <a:xfrm>
              <a:off x="508182" y="526984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190" name="pl1190"/>
            <p:cNvSpPr/>
            <p:nvPr/>
          </p:nvSpPr>
          <p:spPr>
            <a:xfrm>
              <a:off x="660376" y="56507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1" name="pl1191"/>
            <p:cNvSpPr/>
            <p:nvPr/>
          </p:nvSpPr>
          <p:spPr>
            <a:xfrm>
              <a:off x="660376" y="54802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2" name="pl1192"/>
            <p:cNvSpPr/>
            <p:nvPr/>
          </p:nvSpPr>
          <p:spPr>
            <a:xfrm>
              <a:off x="660376" y="53098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193" name="tx1193"/>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194" name="tx1194"/>
            <p:cNvSpPr/>
            <p:nvPr/>
          </p:nvSpPr>
          <p:spPr>
            <a:xfrm>
              <a:off x="695171" y="435349"/>
              <a:ext cx="52393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MCV1 (%), by country, LACR, 2018-2025</a:t>
              </a:r>
            </a:p>
          </p:txBody>
        </p:sp>
        <p:sp>
          <p:nvSpPr>
            <p:cNvPr id="1195" name="tx1195"/>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196" name="tx1196"/>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197" name="tx1197"/>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19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MCV1 by country.
In 2025, Haiti had the highest drop-out with 21% of children who received DTP1 not receiving MCV1.
Cuba, Guyana, and St Vincent had the lowest DTP-MCV drop-out (0%).
4 countries had DTP-MCV drop-out of more than 10%.#n
There were 5 countries with negative DTP-MCV dropout (ie. more children received MCV1 than DTP1).</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65"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 name="pl5"/>
            <p:cNvSpPr/>
            <p:nvPr/>
          </p:nvSpPr>
          <p:spPr>
            <a:xfrm>
              <a:off x="761465"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 name="pl6"/>
            <p:cNvSpPr/>
            <p:nvPr/>
          </p:nvSpPr>
          <p:spPr>
            <a:xfrm>
              <a:off x="761465"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7" name="pl7"/>
            <p:cNvSpPr/>
            <p:nvPr/>
          </p:nvSpPr>
          <p:spPr>
            <a:xfrm>
              <a:off x="761465"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 name="pl8"/>
            <p:cNvSpPr/>
            <p:nvPr/>
          </p:nvSpPr>
          <p:spPr>
            <a:xfrm>
              <a:off x="761465"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9" name="pl9"/>
            <p:cNvSpPr/>
            <p:nvPr/>
          </p:nvSpPr>
          <p:spPr>
            <a:xfrm>
              <a:off x="761465"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0" name="pl10"/>
            <p:cNvSpPr/>
            <p:nvPr/>
          </p:nvSpPr>
          <p:spPr>
            <a:xfrm>
              <a:off x="761465"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 name="pl11"/>
            <p:cNvSpPr/>
            <p:nvPr/>
          </p:nvSpPr>
          <p:spPr>
            <a:xfrm>
              <a:off x="761465"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 name="pl12"/>
            <p:cNvSpPr/>
            <p:nvPr/>
          </p:nvSpPr>
          <p:spPr>
            <a:xfrm>
              <a:off x="761465"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 name="pl13"/>
            <p:cNvSpPr/>
            <p:nvPr/>
          </p:nvSpPr>
          <p:spPr>
            <a:xfrm>
              <a:off x="761465"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 name="pl14"/>
            <p:cNvSpPr/>
            <p:nvPr/>
          </p:nvSpPr>
          <p:spPr>
            <a:xfrm>
              <a:off x="761465"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5" name="pl15"/>
            <p:cNvSpPr/>
            <p:nvPr/>
          </p:nvSpPr>
          <p:spPr>
            <a:xfrm>
              <a:off x="761465"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 name="pl16"/>
            <p:cNvSpPr/>
            <p:nvPr/>
          </p:nvSpPr>
          <p:spPr>
            <a:xfrm>
              <a:off x="105613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8318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1023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3728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7892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0597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9138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56130" y="1110052"/>
              <a:ext cx="2135258" cy="343102"/>
            </a:xfrm>
            <a:custGeom>
              <a:avLst/>
              <a:pathLst>
                <a:path w="2135258" h="343102">
                  <a:moveTo>
                    <a:pt x="0" y="12707"/>
                  </a:moveTo>
                  <a:lnTo>
                    <a:pt x="85410" y="25414"/>
                  </a:lnTo>
                  <a:lnTo>
                    <a:pt x="170820" y="25414"/>
                  </a:lnTo>
                  <a:lnTo>
                    <a:pt x="256230" y="0"/>
                  </a:lnTo>
                  <a:lnTo>
                    <a:pt x="341641" y="0"/>
                  </a:lnTo>
                  <a:lnTo>
                    <a:pt x="427051" y="0"/>
                  </a:lnTo>
                  <a:lnTo>
                    <a:pt x="512461" y="12707"/>
                  </a:lnTo>
                  <a:lnTo>
                    <a:pt x="597872" y="12707"/>
                  </a:lnTo>
                  <a:lnTo>
                    <a:pt x="683282" y="0"/>
                  </a:lnTo>
                  <a:lnTo>
                    <a:pt x="768692" y="0"/>
                  </a:lnTo>
                  <a:lnTo>
                    <a:pt x="854103" y="12707"/>
                  </a:lnTo>
                  <a:lnTo>
                    <a:pt x="939513" y="12707"/>
                  </a:lnTo>
                  <a:lnTo>
                    <a:pt x="1024923" y="0"/>
                  </a:lnTo>
                  <a:lnTo>
                    <a:pt x="1110334" y="25414"/>
                  </a:lnTo>
                  <a:lnTo>
                    <a:pt x="1195744" y="12707"/>
                  </a:lnTo>
                  <a:lnTo>
                    <a:pt x="1281154" y="12707"/>
                  </a:lnTo>
                  <a:lnTo>
                    <a:pt x="1366565" y="38122"/>
                  </a:lnTo>
                  <a:lnTo>
                    <a:pt x="1451975" y="50829"/>
                  </a:lnTo>
                  <a:lnTo>
                    <a:pt x="1537385" y="38122"/>
                  </a:lnTo>
                  <a:lnTo>
                    <a:pt x="1622796" y="139782"/>
                  </a:lnTo>
                  <a:lnTo>
                    <a:pt x="1708206" y="343102"/>
                  </a:lnTo>
                  <a:lnTo>
                    <a:pt x="1793616" y="177904"/>
                  </a:lnTo>
                  <a:lnTo>
                    <a:pt x="1879027" y="114367"/>
                  </a:lnTo>
                  <a:lnTo>
                    <a:pt x="1964437" y="139782"/>
                  </a:lnTo>
                  <a:lnTo>
                    <a:pt x="2049847" y="101659"/>
                  </a:lnTo>
                  <a:lnTo>
                    <a:pt x="2135258" y="114367"/>
                  </a:lnTo>
                </a:path>
              </a:pathLst>
            </a:custGeom>
            <a:ln w="27101" cap="flat">
              <a:solidFill>
                <a:srgbClr val="1CABE2">
                  <a:alpha val="100000"/>
                </a:srgbClr>
              </a:solidFill>
              <a:prstDash val="solid"/>
              <a:round/>
            </a:ln>
          </p:spPr>
          <p:txBody>
            <a:bodyPr/>
            <a:lstStyle/>
            <a:p/>
          </p:txBody>
        </p:sp>
        <p:sp>
          <p:nvSpPr>
            <p:cNvPr id="24" name="tx24"/>
            <p:cNvSpPr/>
            <p:nvPr/>
          </p:nvSpPr>
          <p:spPr>
            <a:xfrm>
              <a:off x="904303" y="1032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25" name="tx25"/>
            <p:cNvSpPr/>
            <p:nvPr/>
          </p:nvSpPr>
          <p:spPr>
            <a:xfrm>
              <a:off x="3223923" y="11337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26" name="tx26"/>
            <p:cNvSpPr/>
            <p:nvPr/>
          </p:nvSpPr>
          <p:spPr>
            <a:xfrm>
              <a:off x="1428958"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27" name="tx27"/>
            <p:cNvSpPr/>
            <p:nvPr/>
          </p:nvSpPr>
          <p:spPr>
            <a:xfrm>
              <a:off x="1856010"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28" name="tx28"/>
            <p:cNvSpPr/>
            <p:nvPr/>
          </p:nvSpPr>
          <p:spPr>
            <a:xfrm>
              <a:off x="2283061"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29" name="tx29"/>
            <p:cNvSpPr/>
            <p:nvPr/>
          </p:nvSpPr>
          <p:spPr>
            <a:xfrm>
              <a:off x="2624702" y="1110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30" name="tx30"/>
            <p:cNvSpPr/>
            <p:nvPr/>
          </p:nvSpPr>
          <p:spPr>
            <a:xfrm>
              <a:off x="3051754" y="10721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31" name="pl31"/>
            <p:cNvSpPr/>
            <p:nvPr/>
          </p:nvSpPr>
          <p:spPr>
            <a:xfrm>
              <a:off x="761465"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2" name="pl32"/>
            <p:cNvSpPr/>
            <p:nvPr/>
          </p:nvSpPr>
          <p:spPr>
            <a:xfrm>
              <a:off x="761465"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3" name="pl33"/>
            <p:cNvSpPr/>
            <p:nvPr/>
          </p:nvSpPr>
          <p:spPr>
            <a:xfrm>
              <a:off x="761465"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4" name="pl34"/>
            <p:cNvSpPr/>
            <p:nvPr/>
          </p:nvSpPr>
          <p:spPr>
            <a:xfrm>
              <a:off x="761465"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5" name="pl35"/>
            <p:cNvSpPr/>
            <p:nvPr/>
          </p:nvSpPr>
          <p:spPr>
            <a:xfrm>
              <a:off x="761465"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6" name="pl36"/>
            <p:cNvSpPr/>
            <p:nvPr/>
          </p:nvSpPr>
          <p:spPr>
            <a:xfrm>
              <a:off x="761465"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7" name="pl37"/>
            <p:cNvSpPr/>
            <p:nvPr/>
          </p:nvSpPr>
          <p:spPr>
            <a:xfrm>
              <a:off x="761465"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8" name="pl38"/>
            <p:cNvSpPr/>
            <p:nvPr/>
          </p:nvSpPr>
          <p:spPr>
            <a:xfrm>
              <a:off x="761465"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9" name="pl39"/>
            <p:cNvSpPr/>
            <p:nvPr/>
          </p:nvSpPr>
          <p:spPr>
            <a:xfrm>
              <a:off x="761465"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0" name="pl40"/>
            <p:cNvSpPr/>
            <p:nvPr/>
          </p:nvSpPr>
          <p:spPr>
            <a:xfrm>
              <a:off x="761465"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1" name="pl41"/>
            <p:cNvSpPr/>
            <p:nvPr/>
          </p:nvSpPr>
          <p:spPr>
            <a:xfrm>
              <a:off x="761465"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2" name="pl42"/>
            <p:cNvSpPr/>
            <p:nvPr/>
          </p:nvSpPr>
          <p:spPr>
            <a:xfrm>
              <a:off x="761465"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3" name="pl43"/>
            <p:cNvSpPr/>
            <p:nvPr/>
          </p:nvSpPr>
          <p:spPr>
            <a:xfrm>
              <a:off x="105613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148318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91023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33728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7892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310597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319138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2337285" y="3021052"/>
              <a:ext cx="854103" cy="355809"/>
            </a:xfrm>
            <a:custGeom>
              <a:avLst/>
              <a:pathLst>
                <a:path w="854103" h="355809">
                  <a:moveTo>
                    <a:pt x="0" y="355809"/>
                  </a:moveTo>
                  <a:lnTo>
                    <a:pt x="85410" y="50829"/>
                  </a:lnTo>
                  <a:lnTo>
                    <a:pt x="170820" y="0"/>
                  </a:lnTo>
                  <a:lnTo>
                    <a:pt x="256230" y="25414"/>
                  </a:lnTo>
                  <a:lnTo>
                    <a:pt x="341641" y="38122"/>
                  </a:lnTo>
                  <a:lnTo>
                    <a:pt x="427051" y="101659"/>
                  </a:lnTo>
                  <a:lnTo>
                    <a:pt x="512461" y="114367"/>
                  </a:lnTo>
                  <a:lnTo>
                    <a:pt x="597872" y="50829"/>
                  </a:lnTo>
                  <a:lnTo>
                    <a:pt x="683282" y="50829"/>
                  </a:lnTo>
                  <a:lnTo>
                    <a:pt x="768692" y="50829"/>
                  </a:lnTo>
                  <a:lnTo>
                    <a:pt x="854103" y="12707"/>
                  </a:lnTo>
                </a:path>
              </a:pathLst>
            </a:custGeom>
            <a:ln w="27101" cap="flat">
              <a:solidFill>
                <a:srgbClr val="1CABE2">
                  <a:alpha val="100000"/>
                </a:srgbClr>
              </a:solidFill>
              <a:prstDash val="solid"/>
              <a:round/>
            </a:ln>
          </p:spPr>
          <p:txBody>
            <a:bodyPr/>
            <a:lstStyle/>
            <a:p/>
          </p:txBody>
        </p:sp>
        <p:sp>
          <p:nvSpPr>
            <p:cNvPr id="51" name="tx51"/>
            <p:cNvSpPr/>
            <p:nvPr/>
          </p:nvSpPr>
          <p:spPr>
            <a:xfrm>
              <a:off x="2185458" y="328616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62</a:t>
              </a:r>
            </a:p>
          </p:txBody>
        </p:sp>
        <p:sp>
          <p:nvSpPr>
            <p:cNvPr id="52" name="tx52"/>
            <p:cNvSpPr/>
            <p:nvPr/>
          </p:nvSpPr>
          <p:spPr>
            <a:xfrm>
              <a:off x="3223923" y="2943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53" name="tx53"/>
            <p:cNvSpPr/>
            <p:nvPr/>
          </p:nvSpPr>
          <p:spPr>
            <a:xfrm>
              <a:off x="2624702" y="2919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54" name="tx54"/>
            <p:cNvSpPr/>
            <p:nvPr/>
          </p:nvSpPr>
          <p:spPr>
            <a:xfrm>
              <a:off x="3051754" y="293234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55" name="pl55"/>
            <p:cNvSpPr/>
            <p:nvPr/>
          </p:nvSpPr>
          <p:spPr>
            <a:xfrm>
              <a:off x="761465"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6" name="pl56"/>
            <p:cNvSpPr/>
            <p:nvPr/>
          </p:nvSpPr>
          <p:spPr>
            <a:xfrm>
              <a:off x="761465"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7" name="pl57"/>
            <p:cNvSpPr/>
            <p:nvPr/>
          </p:nvSpPr>
          <p:spPr>
            <a:xfrm>
              <a:off x="761465"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8" name="pl58"/>
            <p:cNvSpPr/>
            <p:nvPr/>
          </p:nvSpPr>
          <p:spPr>
            <a:xfrm>
              <a:off x="761465"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9" name="pl59"/>
            <p:cNvSpPr/>
            <p:nvPr/>
          </p:nvSpPr>
          <p:spPr>
            <a:xfrm>
              <a:off x="761465"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0" name="pl60"/>
            <p:cNvSpPr/>
            <p:nvPr/>
          </p:nvSpPr>
          <p:spPr>
            <a:xfrm>
              <a:off x="761465"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1" name="pl61"/>
            <p:cNvSpPr/>
            <p:nvPr/>
          </p:nvSpPr>
          <p:spPr>
            <a:xfrm>
              <a:off x="761465"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2" name="pl62"/>
            <p:cNvSpPr/>
            <p:nvPr/>
          </p:nvSpPr>
          <p:spPr>
            <a:xfrm>
              <a:off x="761465"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3" name="pl63"/>
            <p:cNvSpPr/>
            <p:nvPr/>
          </p:nvSpPr>
          <p:spPr>
            <a:xfrm>
              <a:off x="761465"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4" name="pl64"/>
            <p:cNvSpPr/>
            <p:nvPr/>
          </p:nvSpPr>
          <p:spPr>
            <a:xfrm>
              <a:off x="761465"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5" name="pl65"/>
            <p:cNvSpPr/>
            <p:nvPr/>
          </p:nvSpPr>
          <p:spPr>
            <a:xfrm>
              <a:off x="761465"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6" name="pl66"/>
            <p:cNvSpPr/>
            <p:nvPr/>
          </p:nvSpPr>
          <p:spPr>
            <a:xfrm>
              <a:off x="761465"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7" name="pl67"/>
            <p:cNvSpPr/>
            <p:nvPr/>
          </p:nvSpPr>
          <p:spPr>
            <a:xfrm>
              <a:off x="105613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148318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191023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233728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267892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10597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319138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1056130" y="4970174"/>
              <a:ext cx="2135258" cy="355809"/>
            </a:xfrm>
            <a:custGeom>
              <a:avLst/>
              <a:pathLst>
                <a:path w="2135258" h="355809">
                  <a:moveTo>
                    <a:pt x="0" y="254149"/>
                  </a:moveTo>
                  <a:lnTo>
                    <a:pt x="85410" y="241442"/>
                  </a:lnTo>
                  <a:lnTo>
                    <a:pt x="170820" y="304979"/>
                  </a:lnTo>
                  <a:lnTo>
                    <a:pt x="256230" y="317687"/>
                  </a:lnTo>
                  <a:lnTo>
                    <a:pt x="341641" y="304979"/>
                  </a:lnTo>
                  <a:lnTo>
                    <a:pt x="427051" y="317687"/>
                  </a:lnTo>
                  <a:lnTo>
                    <a:pt x="512461" y="330394"/>
                  </a:lnTo>
                  <a:lnTo>
                    <a:pt x="597872" y="355809"/>
                  </a:lnTo>
                  <a:lnTo>
                    <a:pt x="683282" y="317687"/>
                  </a:lnTo>
                  <a:lnTo>
                    <a:pt x="768692" y="254149"/>
                  </a:lnTo>
                  <a:lnTo>
                    <a:pt x="854103" y="254149"/>
                  </a:lnTo>
                  <a:lnTo>
                    <a:pt x="939513" y="165197"/>
                  </a:lnTo>
                  <a:lnTo>
                    <a:pt x="1024923" y="177904"/>
                  </a:lnTo>
                  <a:lnTo>
                    <a:pt x="1110334" y="241442"/>
                  </a:lnTo>
                  <a:lnTo>
                    <a:pt x="1195744" y="88952"/>
                  </a:lnTo>
                  <a:lnTo>
                    <a:pt x="1281154" y="114367"/>
                  </a:lnTo>
                  <a:lnTo>
                    <a:pt x="1366565" y="76244"/>
                  </a:lnTo>
                  <a:lnTo>
                    <a:pt x="1451975" y="165197"/>
                  </a:lnTo>
                  <a:lnTo>
                    <a:pt x="1537385" y="0"/>
                  </a:lnTo>
                  <a:lnTo>
                    <a:pt x="1622796" y="216027"/>
                  </a:lnTo>
                  <a:lnTo>
                    <a:pt x="1708206" y="203319"/>
                  </a:lnTo>
                  <a:lnTo>
                    <a:pt x="1793616" y="139782"/>
                  </a:lnTo>
                  <a:lnTo>
                    <a:pt x="1879027" y="139782"/>
                  </a:lnTo>
                  <a:lnTo>
                    <a:pt x="1964437" y="139782"/>
                  </a:lnTo>
                  <a:lnTo>
                    <a:pt x="2049847" y="88952"/>
                  </a:lnTo>
                  <a:lnTo>
                    <a:pt x="2135258" y="114367"/>
                  </a:lnTo>
                </a:path>
              </a:pathLst>
            </a:custGeom>
            <a:ln w="27101" cap="flat">
              <a:solidFill>
                <a:srgbClr val="1CABE2">
                  <a:alpha val="100000"/>
                </a:srgbClr>
              </a:solidFill>
              <a:prstDash val="solid"/>
              <a:round/>
            </a:ln>
          </p:spPr>
          <p:txBody>
            <a:bodyPr/>
            <a:lstStyle/>
            <a:p/>
          </p:txBody>
        </p:sp>
        <p:sp>
          <p:nvSpPr>
            <p:cNvPr id="75" name="tx75"/>
            <p:cNvSpPr/>
            <p:nvPr/>
          </p:nvSpPr>
          <p:spPr>
            <a:xfrm>
              <a:off x="904303" y="5133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60</a:t>
              </a:r>
            </a:p>
          </p:txBody>
        </p:sp>
        <p:sp>
          <p:nvSpPr>
            <p:cNvPr id="76" name="tx76"/>
            <p:cNvSpPr/>
            <p:nvPr/>
          </p:nvSpPr>
          <p:spPr>
            <a:xfrm>
              <a:off x="3223923" y="4993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77" name="tx77"/>
            <p:cNvSpPr/>
            <p:nvPr/>
          </p:nvSpPr>
          <p:spPr>
            <a:xfrm>
              <a:off x="1428958" y="514832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55</a:t>
              </a:r>
            </a:p>
          </p:txBody>
        </p:sp>
        <p:sp>
          <p:nvSpPr>
            <p:cNvPr id="78" name="tx78"/>
            <p:cNvSpPr/>
            <p:nvPr/>
          </p:nvSpPr>
          <p:spPr>
            <a:xfrm>
              <a:off x="1856010" y="508478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60</a:t>
              </a:r>
            </a:p>
          </p:txBody>
        </p:sp>
        <p:sp>
          <p:nvSpPr>
            <p:cNvPr id="79" name="tx79"/>
            <p:cNvSpPr/>
            <p:nvPr/>
          </p:nvSpPr>
          <p:spPr>
            <a:xfrm>
              <a:off x="2283061" y="494500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80" name="tx80"/>
            <p:cNvSpPr/>
            <p:nvPr/>
          </p:nvSpPr>
          <p:spPr>
            <a:xfrm>
              <a:off x="2624702" y="504666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63</a:t>
              </a:r>
            </a:p>
          </p:txBody>
        </p:sp>
        <p:sp>
          <p:nvSpPr>
            <p:cNvPr id="81" name="tx81"/>
            <p:cNvSpPr/>
            <p:nvPr/>
          </p:nvSpPr>
          <p:spPr>
            <a:xfrm>
              <a:off x="3051754" y="49195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73</a:t>
              </a:r>
            </a:p>
          </p:txBody>
        </p:sp>
        <p:sp>
          <p:nvSpPr>
            <p:cNvPr id="82" name="pl82"/>
            <p:cNvSpPr/>
            <p:nvPr/>
          </p:nvSpPr>
          <p:spPr>
            <a:xfrm>
              <a:off x="3555643"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3" name="pl83"/>
            <p:cNvSpPr/>
            <p:nvPr/>
          </p:nvSpPr>
          <p:spPr>
            <a:xfrm>
              <a:off x="3555643"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4" name="pl84"/>
            <p:cNvSpPr/>
            <p:nvPr/>
          </p:nvSpPr>
          <p:spPr>
            <a:xfrm>
              <a:off x="3555643"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5" name="pl85"/>
            <p:cNvSpPr/>
            <p:nvPr/>
          </p:nvSpPr>
          <p:spPr>
            <a:xfrm>
              <a:off x="3555643"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6" name="pl86"/>
            <p:cNvSpPr/>
            <p:nvPr/>
          </p:nvSpPr>
          <p:spPr>
            <a:xfrm>
              <a:off x="3555643"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7" name="pl87"/>
            <p:cNvSpPr/>
            <p:nvPr/>
          </p:nvSpPr>
          <p:spPr>
            <a:xfrm>
              <a:off x="3555643"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8" name="pl88"/>
            <p:cNvSpPr/>
            <p:nvPr/>
          </p:nvSpPr>
          <p:spPr>
            <a:xfrm>
              <a:off x="3555643"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89" name="pl89"/>
            <p:cNvSpPr/>
            <p:nvPr/>
          </p:nvSpPr>
          <p:spPr>
            <a:xfrm>
              <a:off x="3555643"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0" name="pl90"/>
            <p:cNvSpPr/>
            <p:nvPr/>
          </p:nvSpPr>
          <p:spPr>
            <a:xfrm>
              <a:off x="3555643"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1" name="pl91"/>
            <p:cNvSpPr/>
            <p:nvPr/>
          </p:nvSpPr>
          <p:spPr>
            <a:xfrm>
              <a:off x="3555643"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2" name="pl92"/>
            <p:cNvSpPr/>
            <p:nvPr/>
          </p:nvSpPr>
          <p:spPr>
            <a:xfrm>
              <a:off x="3555643"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3" name="pl93"/>
            <p:cNvSpPr/>
            <p:nvPr/>
          </p:nvSpPr>
          <p:spPr>
            <a:xfrm>
              <a:off x="3555643"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4" name="pl94"/>
            <p:cNvSpPr/>
            <p:nvPr/>
          </p:nvSpPr>
          <p:spPr>
            <a:xfrm>
              <a:off x="3850309"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427736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470441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13146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47310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90015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98556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3850309" y="1110052"/>
              <a:ext cx="2135258" cy="177904"/>
            </a:xfrm>
            <a:custGeom>
              <a:avLst/>
              <a:pathLst>
                <a:path w="2135258" h="177904">
                  <a:moveTo>
                    <a:pt x="0" y="12707"/>
                  </a:moveTo>
                  <a:lnTo>
                    <a:pt x="85410" y="25414"/>
                  </a:lnTo>
                  <a:lnTo>
                    <a:pt x="170820" y="12707"/>
                  </a:lnTo>
                  <a:lnTo>
                    <a:pt x="256230" y="12707"/>
                  </a:lnTo>
                  <a:lnTo>
                    <a:pt x="341641" y="12707"/>
                  </a:lnTo>
                  <a:lnTo>
                    <a:pt x="427051" y="0"/>
                  </a:lnTo>
                  <a:lnTo>
                    <a:pt x="512461" y="12707"/>
                  </a:lnTo>
                  <a:lnTo>
                    <a:pt x="597872" y="25414"/>
                  </a:lnTo>
                  <a:lnTo>
                    <a:pt x="683282" y="0"/>
                  </a:lnTo>
                  <a:lnTo>
                    <a:pt x="768692" y="12707"/>
                  </a:lnTo>
                  <a:lnTo>
                    <a:pt x="854103" y="12707"/>
                  </a:lnTo>
                  <a:lnTo>
                    <a:pt x="939513" y="12707"/>
                  </a:lnTo>
                  <a:lnTo>
                    <a:pt x="1024923" y="12707"/>
                  </a:lnTo>
                  <a:lnTo>
                    <a:pt x="1110334" y="38122"/>
                  </a:lnTo>
                  <a:lnTo>
                    <a:pt x="1195744" y="25414"/>
                  </a:lnTo>
                  <a:lnTo>
                    <a:pt x="1281154" y="12707"/>
                  </a:lnTo>
                  <a:lnTo>
                    <a:pt x="1366565" y="25414"/>
                  </a:lnTo>
                  <a:lnTo>
                    <a:pt x="1451975" y="50829"/>
                  </a:lnTo>
                  <a:lnTo>
                    <a:pt x="1537385" y="88952"/>
                  </a:lnTo>
                  <a:lnTo>
                    <a:pt x="1622796" y="139782"/>
                  </a:lnTo>
                  <a:lnTo>
                    <a:pt x="1708206" y="152489"/>
                  </a:lnTo>
                  <a:lnTo>
                    <a:pt x="1793616" y="177904"/>
                  </a:lnTo>
                  <a:lnTo>
                    <a:pt x="1879027" y="127074"/>
                  </a:lnTo>
                  <a:lnTo>
                    <a:pt x="1964437" y="127074"/>
                  </a:lnTo>
                  <a:lnTo>
                    <a:pt x="2049847" y="127074"/>
                  </a:lnTo>
                  <a:lnTo>
                    <a:pt x="2135258" y="101659"/>
                  </a:lnTo>
                </a:path>
              </a:pathLst>
            </a:custGeom>
            <a:ln w="27101" cap="flat">
              <a:solidFill>
                <a:srgbClr val="1CABE2">
                  <a:alpha val="100000"/>
                </a:srgbClr>
              </a:solidFill>
              <a:prstDash val="solid"/>
              <a:round/>
            </a:ln>
          </p:spPr>
          <p:txBody>
            <a:bodyPr/>
            <a:lstStyle/>
            <a:p/>
          </p:txBody>
        </p:sp>
        <p:sp>
          <p:nvSpPr>
            <p:cNvPr id="102" name="tx102"/>
            <p:cNvSpPr/>
            <p:nvPr/>
          </p:nvSpPr>
          <p:spPr>
            <a:xfrm>
              <a:off x="3698482" y="1032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3" name="tx103"/>
            <p:cNvSpPr/>
            <p:nvPr/>
          </p:nvSpPr>
          <p:spPr>
            <a:xfrm>
              <a:off x="6018101" y="1121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104" name="tx104"/>
            <p:cNvSpPr/>
            <p:nvPr/>
          </p:nvSpPr>
          <p:spPr>
            <a:xfrm>
              <a:off x="4223136"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5" name="tx105"/>
            <p:cNvSpPr/>
            <p:nvPr/>
          </p:nvSpPr>
          <p:spPr>
            <a:xfrm>
              <a:off x="4650188"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6" name="tx106"/>
            <p:cNvSpPr/>
            <p:nvPr/>
          </p:nvSpPr>
          <p:spPr>
            <a:xfrm>
              <a:off x="5077239"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7" name="tx107"/>
            <p:cNvSpPr/>
            <p:nvPr/>
          </p:nvSpPr>
          <p:spPr>
            <a:xfrm>
              <a:off x="5418881" y="1110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108" name="tx108"/>
            <p:cNvSpPr/>
            <p:nvPr/>
          </p:nvSpPr>
          <p:spPr>
            <a:xfrm>
              <a:off x="5845932" y="10975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109" name="pl109"/>
            <p:cNvSpPr/>
            <p:nvPr/>
          </p:nvSpPr>
          <p:spPr>
            <a:xfrm>
              <a:off x="3555643"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0" name="pl110"/>
            <p:cNvSpPr/>
            <p:nvPr/>
          </p:nvSpPr>
          <p:spPr>
            <a:xfrm>
              <a:off x="3555643"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1" name="pl111"/>
            <p:cNvSpPr/>
            <p:nvPr/>
          </p:nvSpPr>
          <p:spPr>
            <a:xfrm>
              <a:off x="3555643"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2" name="pl112"/>
            <p:cNvSpPr/>
            <p:nvPr/>
          </p:nvSpPr>
          <p:spPr>
            <a:xfrm>
              <a:off x="3555643"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3" name="pl113"/>
            <p:cNvSpPr/>
            <p:nvPr/>
          </p:nvSpPr>
          <p:spPr>
            <a:xfrm>
              <a:off x="3555643"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4" name="pl114"/>
            <p:cNvSpPr/>
            <p:nvPr/>
          </p:nvSpPr>
          <p:spPr>
            <a:xfrm>
              <a:off x="3555643"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5" name="pl115"/>
            <p:cNvSpPr/>
            <p:nvPr/>
          </p:nvSpPr>
          <p:spPr>
            <a:xfrm>
              <a:off x="3555643"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6" name="pl116"/>
            <p:cNvSpPr/>
            <p:nvPr/>
          </p:nvSpPr>
          <p:spPr>
            <a:xfrm>
              <a:off x="3555643"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7" name="pl117"/>
            <p:cNvSpPr/>
            <p:nvPr/>
          </p:nvSpPr>
          <p:spPr>
            <a:xfrm>
              <a:off x="3555643"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8" name="pl118"/>
            <p:cNvSpPr/>
            <p:nvPr/>
          </p:nvSpPr>
          <p:spPr>
            <a:xfrm>
              <a:off x="3555643"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9" name="pl119"/>
            <p:cNvSpPr/>
            <p:nvPr/>
          </p:nvSpPr>
          <p:spPr>
            <a:xfrm>
              <a:off x="3555643"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0" name="pl120"/>
            <p:cNvSpPr/>
            <p:nvPr/>
          </p:nvSpPr>
          <p:spPr>
            <a:xfrm>
              <a:off x="3555643"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1" name="pl121"/>
            <p:cNvSpPr/>
            <p:nvPr/>
          </p:nvSpPr>
          <p:spPr>
            <a:xfrm>
              <a:off x="3850309"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427736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70441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13146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547310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590015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98556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643925" y="3122712"/>
              <a:ext cx="341641" cy="152489"/>
            </a:xfrm>
            <a:custGeom>
              <a:avLst/>
              <a:pathLst>
                <a:path w="341641" h="152489">
                  <a:moveTo>
                    <a:pt x="0" y="152489"/>
                  </a:moveTo>
                  <a:lnTo>
                    <a:pt x="85410" y="76244"/>
                  </a:lnTo>
                  <a:lnTo>
                    <a:pt x="170820" y="0"/>
                  </a:lnTo>
                  <a:lnTo>
                    <a:pt x="256230" y="38122"/>
                  </a:lnTo>
                  <a:lnTo>
                    <a:pt x="341641" y="0"/>
                  </a:lnTo>
                </a:path>
              </a:pathLst>
            </a:custGeom>
            <a:ln w="27101" cap="flat">
              <a:solidFill>
                <a:srgbClr val="1CABE2">
                  <a:alpha val="100000"/>
                </a:srgbClr>
              </a:solidFill>
              <a:prstDash val="solid"/>
              <a:round/>
            </a:ln>
          </p:spPr>
          <p:txBody>
            <a:bodyPr/>
            <a:lstStyle/>
            <a:p/>
          </p:txBody>
        </p:sp>
        <p:sp>
          <p:nvSpPr>
            <p:cNvPr id="129" name="tx129"/>
            <p:cNvSpPr/>
            <p:nvPr/>
          </p:nvSpPr>
          <p:spPr>
            <a:xfrm>
              <a:off x="5492098" y="318450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70</a:t>
              </a:r>
            </a:p>
          </p:txBody>
        </p:sp>
        <p:sp>
          <p:nvSpPr>
            <p:cNvPr id="130" name="tx130"/>
            <p:cNvSpPr/>
            <p:nvPr/>
          </p:nvSpPr>
          <p:spPr>
            <a:xfrm>
              <a:off x="6018101" y="30320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131" name="tx131"/>
            <p:cNvSpPr/>
            <p:nvPr/>
          </p:nvSpPr>
          <p:spPr>
            <a:xfrm>
              <a:off x="5845932" y="3021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79</a:t>
              </a:r>
            </a:p>
          </p:txBody>
        </p:sp>
        <p:sp>
          <p:nvSpPr>
            <p:cNvPr id="132" name="pl132"/>
            <p:cNvSpPr/>
            <p:nvPr/>
          </p:nvSpPr>
          <p:spPr>
            <a:xfrm>
              <a:off x="3555643"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3" name="pl133"/>
            <p:cNvSpPr/>
            <p:nvPr/>
          </p:nvSpPr>
          <p:spPr>
            <a:xfrm>
              <a:off x="3555643"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4" name="pl134"/>
            <p:cNvSpPr/>
            <p:nvPr/>
          </p:nvSpPr>
          <p:spPr>
            <a:xfrm>
              <a:off x="3555643"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5" name="pl135"/>
            <p:cNvSpPr/>
            <p:nvPr/>
          </p:nvSpPr>
          <p:spPr>
            <a:xfrm>
              <a:off x="3555643"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6" name="pl136"/>
            <p:cNvSpPr/>
            <p:nvPr/>
          </p:nvSpPr>
          <p:spPr>
            <a:xfrm>
              <a:off x="3555643"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7" name="pl137"/>
            <p:cNvSpPr/>
            <p:nvPr/>
          </p:nvSpPr>
          <p:spPr>
            <a:xfrm>
              <a:off x="3555643"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8" name="pl138"/>
            <p:cNvSpPr/>
            <p:nvPr/>
          </p:nvSpPr>
          <p:spPr>
            <a:xfrm>
              <a:off x="3555643"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9" name="pl139"/>
            <p:cNvSpPr/>
            <p:nvPr/>
          </p:nvSpPr>
          <p:spPr>
            <a:xfrm>
              <a:off x="3555643"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0" name="pl140"/>
            <p:cNvSpPr/>
            <p:nvPr/>
          </p:nvSpPr>
          <p:spPr>
            <a:xfrm>
              <a:off x="3555643"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1" name="pl141"/>
            <p:cNvSpPr/>
            <p:nvPr/>
          </p:nvSpPr>
          <p:spPr>
            <a:xfrm>
              <a:off x="3555643"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2" name="pl142"/>
            <p:cNvSpPr/>
            <p:nvPr/>
          </p:nvSpPr>
          <p:spPr>
            <a:xfrm>
              <a:off x="3555643"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3" name="pl143"/>
            <p:cNvSpPr/>
            <p:nvPr/>
          </p:nvSpPr>
          <p:spPr>
            <a:xfrm>
              <a:off x="3555643"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4" name="pl144"/>
            <p:cNvSpPr/>
            <p:nvPr/>
          </p:nvSpPr>
          <p:spPr>
            <a:xfrm>
              <a:off x="3850309"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27736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0441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13146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47310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90015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98556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533591" y="4944759"/>
              <a:ext cx="1451975" cy="1003891"/>
            </a:xfrm>
            <a:custGeom>
              <a:avLst/>
              <a:pathLst>
                <a:path w="1451975" h="1003891">
                  <a:moveTo>
                    <a:pt x="0" y="1003891"/>
                  </a:moveTo>
                  <a:lnTo>
                    <a:pt x="85410" y="902231"/>
                  </a:lnTo>
                  <a:lnTo>
                    <a:pt x="170820" y="597251"/>
                  </a:lnTo>
                  <a:lnTo>
                    <a:pt x="256230" y="279564"/>
                  </a:lnTo>
                  <a:lnTo>
                    <a:pt x="341641" y="139782"/>
                  </a:lnTo>
                  <a:lnTo>
                    <a:pt x="427051" y="76244"/>
                  </a:lnTo>
                  <a:lnTo>
                    <a:pt x="512461" y="25414"/>
                  </a:lnTo>
                  <a:lnTo>
                    <a:pt x="597872" y="0"/>
                  </a:lnTo>
                  <a:lnTo>
                    <a:pt x="683282" y="38122"/>
                  </a:lnTo>
                  <a:lnTo>
                    <a:pt x="768692" y="50829"/>
                  </a:lnTo>
                  <a:lnTo>
                    <a:pt x="854103" y="50829"/>
                  </a:lnTo>
                  <a:lnTo>
                    <a:pt x="939513" y="63537"/>
                  </a:lnTo>
                  <a:lnTo>
                    <a:pt x="1024923" y="101659"/>
                  </a:lnTo>
                  <a:lnTo>
                    <a:pt x="1110334" y="127074"/>
                  </a:lnTo>
                  <a:lnTo>
                    <a:pt x="1195744" y="114367"/>
                  </a:lnTo>
                  <a:lnTo>
                    <a:pt x="1281154" y="63537"/>
                  </a:lnTo>
                  <a:lnTo>
                    <a:pt x="1366565" y="38122"/>
                  </a:lnTo>
                  <a:lnTo>
                    <a:pt x="1451975" y="50829"/>
                  </a:lnTo>
                </a:path>
              </a:pathLst>
            </a:custGeom>
            <a:ln w="27101" cap="flat">
              <a:solidFill>
                <a:srgbClr val="1CABE2">
                  <a:alpha val="100000"/>
                </a:srgbClr>
              </a:solidFill>
              <a:prstDash val="solid"/>
              <a:round/>
            </a:ln>
          </p:spPr>
          <p:txBody>
            <a:bodyPr/>
            <a:lstStyle/>
            <a:p/>
          </p:txBody>
        </p:sp>
        <p:sp>
          <p:nvSpPr>
            <p:cNvPr id="152" name="tx152"/>
            <p:cNvSpPr/>
            <p:nvPr/>
          </p:nvSpPr>
          <p:spPr>
            <a:xfrm>
              <a:off x="4457678" y="585795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a:t>
              </a:r>
            </a:p>
          </p:txBody>
        </p:sp>
        <p:sp>
          <p:nvSpPr>
            <p:cNvPr id="153" name="tx153"/>
            <p:cNvSpPr/>
            <p:nvPr/>
          </p:nvSpPr>
          <p:spPr>
            <a:xfrm>
              <a:off x="6018101" y="49048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78</a:t>
              </a:r>
            </a:p>
          </p:txBody>
        </p:sp>
        <p:sp>
          <p:nvSpPr>
            <p:cNvPr id="154" name="tx154"/>
            <p:cNvSpPr/>
            <p:nvPr/>
          </p:nvSpPr>
          <p:spPr>
            <a:xfrm>
              <a:off x="4650188" y="54024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35</a:t>
              </a:r>
            </a:p>
          </p:txBody>
        </p:sp>
        <p:sp>
          <p:nvSpPr>
            <p:cNvPr id="155" name="tx155"/>
            <p:cNvSpPr/>
            <p:nvPr/>
          </p:nvSpPr>
          <p:spPr>
            <a:xfrm>
              <a:off x="5077239" y="48052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156" name="tx156"/>
            <p:cNvSpPr/>
            <p:nvPr/>
          </p:nvSpPr>
          <p:spPr>
            <a:xfrm>
              <a:off x="5418881" y="48687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157" name="tx157"/>
            <p:cNvSpPr/>
            <p:nvPr/>
          </p:nvSpPr>
          <p:spPr>
            <a:xfrm>
              <a:off x="5845932" y="484334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79</a:t>
              </a:r>
            </a:p>
          </p:txBody>
        </p:sp>
        <p:sp>
          <p:nvSpPr>
            <p:cNvPr id="158" name="pl158"/>
            <p:cNvSpPr/>
            <p:nvPr/>
          </p:nvSpPr>
          <p:spPr>
            <a:xfrm>
              <a:off x="6349821"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59" name="pl159"/>
            <p:cNvSpPr/>
            <p:nvPr/>
          </p:nvSpPr>
          <p:spPr>
            <a:xfrm>
              <a:off x="6349821"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0" name="pl160"/>
            <p:cNvSpPr/>
            <p:nvPr/>
          </p:nvSpPr>
          <p:spPr>
            <a:xfrm>
              <a:off x="6349821"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1" name="pl161"/>
            <p:cNvSpPr/>
            <p:nvPr/>
          </p:nvSpPr>
          <p:spPr>
            <a:xfrm>
              <a:off x="6349821"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2" name="pl162"/>
            <p:cNvSpPr/>
            <p:nvPr/>
          </p:nvSpPr>
          <p:spPr>
            <a:xfrm>
              <a:off x="6349821"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3" name="pl163"/>
            <p:cNvSpPr/>
            <p:nvPr/>
          </p:nvSpPr>
          <p:spPr>
            <a:xfrm>
              <a:off x="6349821"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4" name="pl164"/>
            <p:cNvSpPr/>
            <p:nvPr/>
          </p:nvSpPr>
          <p:spPr>
            <a:xfrm>
              <a:off x="6349821"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5" name="pl165"/>
            <p:cNvSpPr/>
            <p:nvPr/>
          </p:nvSpPr>
          <p:spPr>
            <a:xfrm>
              <a:off x="6349821"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6" name="pl166"/>
            <p:cNvSpPr/>
            <p:nvPr/>
          </p:nvSpPr>
          <p:spPr>
            <a:xfrm>
              <a:off x="6349821"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7" name="pl167"/>
            <p:cNvSpPr/>
            <p:nvPr/>
          </p:nvSpPr>
          <p:spPr>
            <a:xfrm>
              <a:off x="6349821"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8" name="pl168"/>
            <p:cNvSpPr/>
            <p:nvPr/>
          </p:nvSpPr>
          <p:spPr>
            <a:xfrm>
              <a:off x="6349821"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9" name="pl169"/>
            <p:cNvSpPr/>
            <p:nvPr/>
          </p:nvSpPr>
          <p:spPr>
            <a:xfrm>
              <a:off x="6349821"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70" name="pl170"/>
            <p:cNvSpPr/>
            <p:nvPr/>
          </p:nvSpPr>
          <p:spPr>
            <a:xfrm>
              <a:off x="664448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707153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749859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92564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826728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69433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877974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6644487" y="1148175"/>
              <a:ext cx="2135258" cy="228734"/>
            </a:xfrm>
            <a:custGeom>
              <a:avLst/>
              <a:pathLst>
                <a:path w="2135258" h="228734">
                  <a:moveTo>
                    <a:pt x="0" y="38122"/>
                  </a:moveTo>
                  <a:lnTo>
                    <a:pt x="85410" y="50829"/>
                  </a:lnTo>
                  <a:lnTo>
                    <a:pt x="170820" y="38122"/>
                  </a:lnTo>
                  <a:lnTo>
                    <a:pt x="256230" y="25414"/>
                  </a:lnTo>
                  <a:lnTo>
                    <a:pt x="341641" y="12707"/>
                  </a:lnTo>
                  <a:lnTo>
                    <a:pt x="427051" y="0"/>
                  </a:lnTo>
                  <a:lnTo>
                    <a:pt x="512461" y="12707"/>
                  </a:lnTo>
                  <a:lnTo>
                    <a:pt x="597872" y="12707"/>
                  </a:lnTo>
                  <a:lnTo>
                    <a:pt x="683282" y="25414"/>
                  </a:lnTo>
                  <a:lnTo>
                    <a:pt x="768692" y="0"/>
                  </a:lnTo>
                  <a:lnTo>
                    <a:pt x="854103" y="12707"/>
                  </a:lnTo>
                  <a:lnTo>
                    <a:pt x="939513" y="12707"/>
                  </a:lnTo>
                  <a:lnTo>
                    <a:pt x="1024923" y="12707"/>
                  </a:lnTo>
                  <a:lnTo>
                    <a:pt x="1110334" y="50829"/>
                  </a:lnTo>
                  <a:lnTo>
                    <a:pt x="1195744" y="63537"/>
                  </a:lnTo>
                  <a:lnTo>
                    <a:pt x="1281154" y="50829"/>
                  </a:lnTo>
                  <a:lnTo>
                    <a:pt x="1366565" y="63537"/>
                  </a:lnTo>
                  <a:lnTo>
                    <a:pt x="1451975" y="114367"/>
                  </a:lnTo>
                  <a:lnTo>
                    <a:pt x="1537385" y="101659"/>
                  </a:lnTo>
                  <a:lnTo>
                    <a:pt x="1622796" y="177904"/>
                  </a:lnTo>
                  <a:lnTo>
                    <a:pt x="1708206" y="216027"/>
                  </a:lnTo>
                  <a:lnTo>
                    <a:pt x="1793616" y="228734"/>
                  </a:lnTo>
                  <a:lnTo>
                    <a:pt x="1879027" y="190612"/>
                  </a:lnTo>
                  <a:lnTo>
                    <a:pt x="1964437" y="152489"/>
                  </a:lnTo>
                  <a:lnTo>
                    <a:pt x="2049847" y="139782"/>
                  </a:lnTo>
                  <a:lnTo>
                    <a:pt x="2135258" y="139782"/>
                  </a:lnTo>
                </a:path>
              </a:pathLst>
            </a:custGeom>
            <a:ln w="27101" cap="flat">
              <a:solidFill>
                <a:srgbClr val="1CABE2">
                  <a:alpha val="100000"/>
                </a:srgbClr>
              </a:solidFill>
              <a:prstDash val="solid"/>
              <a:round/>
            </a:ln>
          </p:spPr>
          <p:txBody>
            <a:bodyPr/>
            <a:lstStyle/>
            <a:p/>
          </p:txBody>
        </p:sp>
        <p:sp>
          <p:nvSpPr>
            <p:cNvPr id="178" name="tx178"/>
            <p:cNvSpPr/>
            <p:nvPr/>
          </p:nvSpPr>
          <p:spPr>
            <a:xfrm>
              <a:off x="6492660" y="10955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179" name="tx179"/>
            <p:cNvSpPr/>
            <p:nvPr/>
          </p:nvSpPr>
          <p:spPr>
            <a:xfrm>
              <a:off x="8812279" y="11972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80" name="tx180"/>
            <p:cNvSpPr/>
            <p:nvPr/>
          </p:nvSpPr>
          <p:spPr>
            <a:xfrm>
              <a:off x="7017315"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81" name="tx181"/>
            <p:cNvSpPr/>
            <p:nvPr/>
          </p:nvSpPr>
          <p:spPr>
            <a:xfrm>
              <a:off x="7444366" y="10213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182" name="tx182"/>
            <p:cNvSpPr/>
            <p:nvPr/>
          </p:nvSpPr>
          <p:spPr>
            <a:xfrm>
              <a:off x="7871418" y="1059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183" name="tx183"/>
            <p:cNvSpPr/>
            <p:nvPr/>
          </p:nvSpPr>
          <p:spPr>
            <a:xfrm>
              <a:off x="8213059" y="1186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184" name="tx184"/>
            <p:cNvSpPr/>
            <p:nvPr/>
          </p:nvSpPr>
          <p:spPr>
            <a:xfrm>
              <a:off x="8640111" y="11484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85" name="pl185"/>
            <p:cNvSpPr/>
            <p:nvPr/>
          </p:nvSpPr>
          <p:spPr>
            <a:xfrm>
              <a:off x="6349821"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6" name="pl186"/>
            <p:cNvSpPr/>
            <p:nvPr/>
          </p:nvSpPr>
          <p:spPr>
            <a:xfrm>
              <a:off x="6349821"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7" name="pl187"/>
            <p:cNvSpPr/>
            <p:nvPr/>
          </p:nvSpPr>
          <p:spPr>
            <a:xfrm>
              <a:off x="6349821"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8" name="pl188"/>
            <p:cNvSpPr/>
            <p:nvPr/>
          </p:nvSpPr>
          <p:spPr>
            <a:xfrm>
              <a:off x="6349821"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9" name="pl189"/>
            <p:cNvSpPr/>
            <p:nvPr/>
          </p:nvSpPr>
          <p:spPr>
            <a:xfrm>
              <a:off x="6349821"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0" name="pl190"/>
            <p:cNvSpPr/>
            <p:nvPr/>
          </p:nvSpPr>
          <p:spPr>
            <a:xfrm>
              <a:off x="6349821"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1" name="pl191"/>
            <p:cNvSpPr/>
            <p:nvPr/>
          </p:nvSpPr>
          <p:spPr>
            <a:xfrm>
              <a:off x="6349821"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2" name="pl192"/>
            <p:cNvSpPr/>
            <p:nvPr/>
          </p:nvSpPr>
          <p:spPr>
            <a:xfrm>
              <a:off x="6349821"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3" name="pl193"/>
            <p:cNvSpPr/>
            <p:nvPr/>
          </p:nvSpPr>
          <p:spPr>
            <a:xfrm>
              <a:off x="6349821"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4" name="pl194"/>
            <p:cNvSpPr/>
            <p:nvPr/>
          </p:nvSpPr>
          <p:spPr>
            <a:xfrm>
              <a:off x="6349821"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5" name="pl195"/>
            <p:cNvSpPr/>
            <p:nvPr/>
          </p:nvSpPr>
          <p:spPr>
            <a:xfrm>
              <a:off x="6349821"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6" name="pl196"/>
            <p:cNvSpPr/>
            <p:nvPr/>
          </p:nvSpPr>
          <p:spPr>
            <a:xfrm>
              <a:off x="6349821"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7" name="pl197"/>
            <p:cNvSpPr/>
            <p:nvPr/>
          </p:nvSpPr>
          <p:spPr>
            <a:xfrm>
              <a:off x="664448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07153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49859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92564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26728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69433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877974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644487" y="2957514"/>
              <a:ext cx="2135258" cy="177904"/>
            </a:xfrm>
            <a:custGeom>
              <a:avLst/>
              <a:pathLst>
                <a:path w="2135258" h="177904">
                  <a:moveTo>
                    <a:pt x="0" y="25414"/>
                  </a:moveTo>
                  <a:lnTo>
                    <a:pt x="85410" y="0"/>
                  </a:lnTo>
                  <a:lnTo>
                    <a:pt x="170820" y="25414"/>
                  </a:lnTo>
                  <a:lnTo>
                    <a:pt x="256230" y="12707"/>
                  </a:lnTo>
                  <a:lnTo>
                    <a:pt x="341641" y="25414"/>
                  </a:lnTo>
                  <a:lnTo>
                    <a:pt x="427051" y="38122"/>
                  </a:lnTo>
                  <a:lnTo>
                    <a:pt x="512461" y="12707"/>
                  </a:lnTo>
                  <a:lnTo>
                    <a:pt x="597872" y="12707"/>
                  </a:lnTo>
                  <a:lnTo>
                    <a:pt x="683282" y="0"/>
                  </a:lnTo>
                  <a:lnTo>
                    <a:pt x="768692" y="0"/>
                  </a:lnTo>
                  <a:lnTo>
                    <a:pt x="854103" y="25414"/>
                  </a:lnTo>
                  <a:lnTo>
                    <a:pt x="939513" y="0"/>
                  </a:lnTo>
                  <a:lnTo>
                    <a:pt x="1024923" y="0"/>
                  </a:lnTo>
                  <a:lnTo>
                    <a:pt x="1110334" y="38122"/>
                  </a:lnTo>
                  <a:lnTo>
                    <a:pt x="1195744" y="25414"/>
                  </a:lnTo>
                  <a:lnTo>
                    <a:pt x="1281154" y="25414"/>
                  </a:lnTo>
                  <a:lnTo>
                    <a:pt x="1366565" y="25414"/>
                  </a:lnTo>
                  <a:lnTo>
                    <a:pt x="1451975" y="114367"/>
                  </a:lnTo>
                  <a:lnTo>
                    <a:pt x="1537385" y="50829"/>
                  </a:lnTo>
                  <a:lnTo>
                    <a:pt x="1622796" y="114367"/>
                  </a:lnTo>
                  <a:lnTo>
                    <a:pt x="1708206" y="139782"/>
                  </a:lnTo>
                  <a:lnTo>
                    <a:pt x="1793616" y="152489"/>
                  </a:lnTo>
                  <a:lnTo>
                    <a:pt x="1879027" y="177904"/>
                  </a:lnTo>
                  <a:lnTo>
                    <a:pt x="1964437" y="139782"/>
                  </a:lnTo>
                  <a:lnTo>
                    <a:pt x="2049847" y="101659"/>
                  </a:lnTo>
                  <a:lnTo>
                    <a:pt x="2135258" y="114367"/>
                  </a:lnTo>
                </a:path>
              </a:pathLst>
            </a:custGeom>
            <a:ln w="27101" cap="flat">
              <a:solidFill>
                <a:srgbClr val="1CABE2">
                  <a:alpha val="100000"/>
                </a:srgbClr>
              </a:solidFill>
              <a:prstDash val="solid"/>
              <a:round/>
            </a:ln>
          </p:spPr>
          <p:txBody>
            <a:bodyPr/>
            <a:lstStyle/>
            <a:p/>
          </p:txBody>
        </p:sp>
        <p:sp>
          <p:nvSpPr>
            <p:cNvPr id="205" name="tx205"/>
            <p:cNvSpPr/>
            <p:nvPr/>
          </p:nvSpPr>
          <p:spPr>
            <a:xfrm>
              <a:off x="6492660" y="28922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06" name="tx206"/>
            <p:cNvSpPr/>
            <p:nvPr/>
          </p:nvSpPr>
          <p:spPr>
            <a:xfrm>
              <a:off x="8812279" y="29811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207" name="tx207"/>
            <p:cNvSpPr/>
            <p:nvPr/>
          </p:nvSpPr>
          <p:spPr>
            <a:xfrm>
              <a:off x="7017315" y="28560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208" name="tx208"/>
            <p:cNvSpPr/>
            <p:nvPr/>
          </p:nvSpPr>
          <p:spPr>
            <a:xfrm>
              <a:off x="7444366"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09" name="tx209"/>
            <p:cNvSpPr/>
            <p:nvPr/>
          </p:nvSpPr>
          <p:spPr>
            <a:xfrm>
              <a:off x="7871418"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10" name="tx210"/>
            <p:cNvSpPr/>
            <p:nvPr/>
          </p:nvSpPr>
          <p:spPr>
            <a:xfrm>
              <a:off x="8213059" y="293234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211" name="tx211"/>
            <p:cNvSpPr/>
            <p:nvPr/>
          </p:nvSpPr>
          <p:spPr>
            <a:xfrm>
              <a:off x="8640111" y="2919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212" name="pl212"/>
            <p:cNvSpPr/>
            <p:nvPr/>
          </p:nvSpPr>
          <p:spPr>
            <a:xfrm>
              <a:off x="6349821"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3" name="pl213"/>
            <p:cNvSpPr/>
            <p:nvPr/>
          </p:nvSpPr>
          <p:spPr>
            <a:xfrm>
              <a:off x="6349821"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4" name="pl214"/>
            <p:cNvSpPr/>
            <p:nvPr/>
          </p:nvSpPr>
          <p:spPr>
            <a:xfrm>
              <a:off x="6349821"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5" name="pl215"/>
            <p:cNvSpPr/>
            <p:nvPr/>
          </p:nvSpPr>
          <p:spPr>
            <a:xfrm>
              <a:off x="6349821"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6" name="pl216"/>
            <p:cNvSpPr/>
            <p:nvPr/>
          </p:nvSpPr>
          <p:spPr>
            <a:xfrm>
              <a:off x="6349821"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7" name="pl217"/>
            <p:cNvSpPr/>
            <p:nvPr/>
          </p:nvSpPr>
          <p:spPr>
            <a:xfrm>
              <a:off x="6349821"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8" name="pl218"/>
            <p:cNvSpPr/>
            <p:nvPr/>
          </p:nvSpPr>
          <p:spPr>
            <a:xfrm>
              <a:off x="6349821"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19" name="pl219"/>
            <p:cNvSpPr/>
            <p:nvPr/>
          </p:nvSpPr>
          <p:spPr>
            <a:xfrm>
              <a:off x="6349821"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0" name="pl220"/>
            <p:cNvSpPr/>
            <p:nvPr/>
          </p:nvSpPr>
          <p:spPr>
            <a:xfrm>
              <a:off x="6349821"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1" name="pl221"/>
            <p:cNvSpPr/>
            <p:nvPr/>
          </p:nvSpPr>
          <p:spPr>
            <a:xfrm>
              <a:off x="6349821"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2" name="pl222"/>
            <p:cNvSpPr/>
            <p:nvPr/>
          </p:nvSpPr>
          <p:spPr>
            <a:xfrm>
              <a:off x="6349821"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3" name="pl223"/>
            <p:cNvSpPr/>
            <p:nvPr/>
          </p:nvSpPr>
          <p:spPr>
            <a:xfrm>
              <a:off x="6349821"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4" name="pl224"/>
            <p:cNvSpPr/>
            <p:nvPr/>
          </p:nvSpPr>
          <p:spPr>
            <a:xfrm>
              <a:off x="664448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707153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6" name="pl226"/>
            <p:cNvSpPr/>
            <p:nvPr/>
          </p:nvSpPr>
          <p:spPr>
            <a:xfrm>
              <a:off x="749859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92564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826728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69433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77974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7156949" y="4970174"/>
              <a:ext cx="1622796" cy="825986"/>
            </a:xfrm>
            <a:custGeom>
              <a:avLst/>
              <a:pathLst>
                <a:path w="1622796" h="825986">
                  <a:moveTo>
                    <a:pt x="0" y="825986"/>
                  </a:moveTo>
                  <a:lnTo>
                    <a:pt x="85410" y="686204"/>
                  </a:lnTo>
                  <a:lnTo>
                    <a:pt x="170820" y="343102"/>
                  </a:lnTo>
                  <a:lnTo>
                    <a:pt x="256230" y="228734"/>
                  </a:lnTo>
                  <a:lnTo>
                    <a:pt x="341641" y="177904"/>
                  </a:lnTo>
                  <a:lnTo>
                    <a:pt x="427051" y="88952"/>
                  </a:lnTo>
                  <a:lnTo>
                    <a:pt x="512461" y="63537"/>
                  </a:lnTo>
                  <a:lnTo>
                    <a:pt x="597872" y="76244"/>
                  </a:lnTo>
                  <a:lnTo>
                    <a:pt x="683282" y="63537"/>
                  </a:lnTo>
                  <a:lnTo>
                    <a:pt x="768692" y="0"/>
                  </a:lnTo>
                  <a:lnTo>
                    <a:pt x="854103" y="50829"/>
                  </a:lnTo>
                  <a:lnTo>
                    <a:pt x="939513" y="101659"/>
                  </a:lnTo>
                  <a:lnTo>
                    <a:pt x="1024923" y="88952"/>
                  </a:lnTo>
                  <a:lnTo>
                    <a:pt x="1110334" y="76244"/>
                  </a:lnTo>
                  <a:lnTo>
                    <a:pt x="1195744" y="127074"/>
                  </a:lnTo>
                  <a:lnTo>
                    <a:pt x="1281154" y="152489"/>
                  </a:lnTo>
                  <a:lnTo>
                    <a:pt x="1366565" y="88952"/>
                  </a:lnTo>
                  <a:lnTo>
                    <a:pt x="1451975" y="63537"/>
                  </a:lnTo>
                  <a:lnTo>
                    <a:pt x="1537385" y="38122"/>
                  </a:lnTo>
                  <a:lnTo>
                    <a:pt x="1622796" y="38122"/>
                  </a:lnTo>
                </a:path>
              </a:pathLst>
            </a:custGeom>
            <a:ln w="27101" cap="flat">
              <a:solidFill>
                <a:srgbClr val="1CABE2">
                  <a:alpha val="100000"/>
                </a:srgbClr>
              </a:solidFill>
              <a:prstDash val="solid"/>
              <a:round/>
            </a:ln>
          </p:spPr>
          <p:txBody>
            <a:bodyPr/>
            <a:lstStyle/>
            <a:p/>
          </p:txBody>
        </p:sp>
        <p:sp>
          <p:nvSpPr>
            <p:cNvPr id="232" name="tx232"/>
            <p:cNvSpPr/>
            <p:nvPr/>
          </p:nvSpPr>
          <p:spPr>
            <a:xfrm>
              <a:off x="7005122" y="57054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15</a:t>
              </a:r>
            </a:p>
          </p:txBody>
        </p:sp>
        <p:sp>
          <p:nvSpPr>
            <p:cNvPr id="233" name="tx233"/>
            <p:cNvSpPr/>
            <p:nvPr/>
          </p:nvSpPr>
          <p:spPr>
            <a:xfrm>
              <a:off x="8812279" y="49175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234" name="tx234"/>
            <p:cNvSpPr/>
            <p:nvPr/>
          </p:nvSpPr>
          <p:spPr>
            <a:xfrm>
              <a:off x="7444366" y="50085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66</a:t>
              </a:r>
            </a:p>
          </p:txBody>
        </p:sp>
        <p:sp>
          <p:nvSpPr>
            <p:cNvPr id="235" name="tx235"/>
            <p:cNvSpPr/>
            <p:nvPr/>
          </p:nvSpPr>
          <p:spPr>
            <a:xfrm>
              <a:off x="7871418" y="48306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236" name="tx236"/>
            <p:cNvSpPr/>
            <p:nvPr/>
          </p:nvSpPr>
          <p:spPr>
            <a:xfrm>
              <a:off x="8213059" y="49068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74</a:t>
              </a:r>
            </a:p>
          </p:txBody>
        </p:sp>
        <p:sp>
          <p:nvSpPr>
            <p:cNvPr id="237" name="tx237"/>
            <p:cNvSpPr/>
            <p:nvPr/>
          </p:nvSpPr>
          <p:spPr>
            <a:xfrm>
              <a:off x="8640111" y="48687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238" name="tx238"/>
            <p:cNvSpPr/>
            <p:nvPr/>
          </p:nvSpPr>
          <p:spPr>
            <a:xfrm>
              <a:off x="1968540" y="4371627"/>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239" name="tx239"/>
            <p:cNvSpPr/>
            <p:nvPr/>
          </p:nvSpPr>
          <p:spPr>
            <a:xfrm>
              <a:off x="4762764" y="4371627"/>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240" name="tx240"/>
            <p:cNvSpPr/>
            <p:nvPr/>
          </p:nvSpPr>
          <p:spPr>
            <a:xfrm>
              <a:off x="7520778" y="4371627"/>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241" name="tx241"/>
            <p:cNvSpPr/>
            <p:nvPr/>
          </p:nvSpPr>
          <p:spPr>
            <a:xfrm>
              <a:off x="2002601" y="2549580"/>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242" name="tx242"/>
            <p:cNvSpPr/>
            <p:nvPr/>
          </p:nvSpPr>
          <p:spPr>
            <a:xfrm>
              <a:off x="4787544" y="2549580"/>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243" name="tx243"/>
            <p:cNvSpPr/>
            <p:nvPr/>
          </p:nvSpPr>
          <p:spPr>
            <a:xfrm>
              <a:off x="7556896" y="2549580"/>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a:t>
              </a:r>
            </a:p>
          </p:txBody>
        </p:sp>
        <p:sp>
          <p:nvSpPr>
            <p:cNvPr id="244" name="tx244"/>
            <p:cNvSpPr/>
            <p:nvPr/>
          </p:nvSpPr>
          <p:spPr>
            <a:xfrm>
              <a:off x="2002693" y="727533"/>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BCG</a:t>
              </a:r>
            </a:p>
          </p:txBody>
        </p:sp>
        <p:sp>
          <p:nvSpPr>
            <p:cNvPr id="245" name="tx245"/>
            <p:cNvSpPr/>
            <p:nvPr/>
          </p:nvSpPr>
          <p:spPr>
            <a:xfrm>
              <a:off x="4775154"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a:t>
              </a:r>
            </a:p>
          </p:txBody>
        </p:sp>
        <p:sp>
          <p:nvSpPr>
            <p:cNvPr id="246" name="tx246"/>
            <p:cNvSpPr/>
            <p:nvPr/>
          </p:nvSpPr>
          <p:spPr>
            <a:xfrm>
              <a:off x="7569332"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a:t>
              </a:r>
            </a:p>
          </p:txBody>
        </p:sp>
        <p:sp>
          <p:nvSpPr>
            <p:cNvPr id="247" name="tx247"/>
            <p:cNvSpPr/>
            <p:nvPr/>
          </p:nvSpPr>
          <p:spPr>
            <a:xfrm rot="-5400000">
              <a:off x="93597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48" name="tx248"/>
            <p:cNvSpPr/>
            <p:nvPr/>
          </p:nvSpPr>
          <p:spPr>
            <a:xfrm rot="-5400000">
              <a:off x="136303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49" name="tx249"/>
            <p:cNvSpPr/>
            <p:nvPr/>
          </p:nvSpPr>
          <p:spPr>
            <a:xfrm rot="-5400000">
              <a:off x="179008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0" name="tx250"/>
            <p:cNvSpPr/>
            <p:nvPr/>
          </p:nvSpPr>
          <p:spPr>
            <a:xfrm rot="-5400000">
              <a:off x="221713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1" name="tx251"/>
            <p:cNvSpPr/>
            <p:nvPr/>
          </p:nvSpPr>
          <p:spPr>
            <a:xfrm rot="-5400000">
              <a:off x="255877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2" name="tx252"/>
            <p:cNvSpPr/>
            <p:nvPr/>
          </p:nvSpPr>
          <p:spPr>
            <a:xfrm rot="-5400000">
              <a:off x="298582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53" name="tx253"/>
            <p:cNvSpPr/>
            <p:nvPr/>
          </p:nvSpPr>
          <p:spPr>
            <a:xfrm rot="-5400000">
              <a:off x="307123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54" name="tx254"/>
            <p:cNvSpPr/>
            <p:nvPr/>
          </p:nvSpPr>
          <p:spPr>
            <a:xfrm rot="-5400000">
              <a:off x="373015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55" name="tx255"/>
            <p:cNvSpPr/>
            <p:nvPr/>
          </p:nvSpPr>
          <p:spPr>
            <a:xfrm rot="-5400000">
              <a:off x="415720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56" name="tx256"/>
            <p:cNvSpPr/>
            <p:nvPr/>
          </p:nvSpPr>
          <p:spPr>
            <a:xfrm rot="-5400000">
              <a:off x="458426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7" name="tx257"/>
            <p:cNvSpPr/>
            <p:nvPr/>
          </p:nvSpPr>
          <p:spPr>
            <a:xfrm rot="-5400000">
              <a:off x="501131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8" name="tx258"/>
            <p:cNvSpPr/>
            <p:nvPr/>
          </p:nvSpPr>
          <p:spPr>
            <a:xfrm rot="-5400000">
              <a:off x="535295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9" name="tx259"/>
            <p:cNvSpPr/>
            <p:nvPr/>
          </p:nvSpPr>
          <p:spPr>
            <a:xfrm rot="-5400000">
              <a:off x="578000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0" name="tx260"/>
            <p:cNvSpPr/>
            <p:nvPr/>
          </p:nvSpPr>
          <p:spPr>
            <a:xfrm rot="-5400000">
              <a:off x="586541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1" name="tx261"/>
            <p:cNvSpPr/>
            <p:nvPr/>
          </p:nvSpPr>
          <p:spPr>
            <a:xfrm rot="-5400000">
              <a:off x="6524335"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62" name="tx262"/>
            <p:cNvSpPr/>
            <p:nvPr/>
          </p:nvSpPr>
          <p:spPr>
            <a:xfrm rot="-5400000">
              <a:off x="695138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63" name="tx263"/>
            <p:cNvSpPr/>
            <p:nvPr/>
          </p:nvSpPr>
          <p:spPr>
            <a:xfrm rot="-5400000">
              <a:off x="737843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64" name="tx264"/>
            <p:cNvSpPr/>
            <p:nvPr/>
          </p:nvSpPr>
          <p:spPr>
            <a:xfrm rot="-5400000">
              <a:off x="7805489"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65" name="tx265"/>
            <p:cNvSpPr/>
            <p:nvPr/>
          </p:nvSpPr>
          <p:spPr>
            <a:xfrm rot="-5400000">
              <a:off x="814713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66" name="tx266"/>
            <p:cNvSpPr/>
            <p:nvPr/>
          </p:nvSpPr>
          <p:spPr>
            <a:xfrm rot="-5400000">
              <a:off x="857418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7" name="tx267"/>
            <p:cNvSpPr/>
            <p:nvPr/>
          </p:nvSpPr>
          <p:spPr>
            <a:xfrm rot="-5400000">
              <a:off x="865959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8" name="tx268"/>
            <p:cNvSpPr/>
            <p:nvPr/>
          </p:nvSpPr>
          <p:spPr>
            <a:xfrm>
              <a:off x="635284" y="2301759"/>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69" name="tx269"/>
            <p:cNvSpPr/>
            <p:nvPr/>
          </p:nvSpPr>
          <p:spPr>
            <a:xfrm>
              <a:off x="571733" y="204760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0" name="tx270"/>
            <p:cNvSpPr/>
            <p:nvPr/>
          </p:nvSpPr>
          <p:spPr>
            <a:xfrm>
              <a:off x="571733" y="179345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1" name="tx271"/>
            <p:cNvSpPr/>
            <p:nvPr/>
          </p:nvSpPr>
          <p:spPr>
            <a:xfrm>
              <a:off x="571733" y="153931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2" name="tx272"/>
            <p:cNvSpPr/>
            <p:nvPr/>
          </p:nvSpPr>
          <p:spPr>
            <a:xfrm>
              <a:off x="571733" y="128516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3" name="tx273"/>
            <p:cNvSpPr/>
            <p:nvPr/>
          </p:nvSpPr>
          <p:spPr>
            <a:xfrm>
              <a:off x="508182" y="103101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74" name="tx274"/>
            <p:cNvSpPr/>
            <p:nvPr/>
          </p:nvSpPr>
          <p:spPr>
            <a:xfrm>
              <a:off x="635284" y="4123806"/>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75" name="tx275"/>
            <p:cNvSpPr/>
            <p:nvPr/>
          </p:nvSpPr>
          <p:spPr>
            <a:xfrm>
              <a:off x="571733" y="386965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6" name="tx276"/>
            <p:cNvSpPr/>
            <p:nvPr/>
          </p:nvSpPr>
          <p:spPr>
            <a:xfrm>
              <a:off x="571733" y="361550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7" name="tx277"/>
            <p:cNvSpPr/>
            <p:nvPr/>
          </p:nvSpPr>
          <p:spPr>
            <a:xfrm>
              <a:off x="571733" y="336135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8" name="tx278"/>
            <p:cNvSpPr/>
            <p:nvPr/>
          </p:nvSpPr>
          <p:spPr>
            <a:xfrm>
              <a:off x="571733" y="310720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9" name="tx279"/>
            <p:cNvSpPr/>
            <p:nvPr/>
          </p:nvSpPr>
          <p:spPr>
            <a:xfrm>
              <a:off x="508182" y="285305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0" name="tx280"/>
            <p:cNvSpPr/>
            <p:nvPr/>
          </p:nvSpPr>
          <p:spPr>
            <a:xfrm>
              <a:off x="635284" y="5945853"/>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81" name="tx281"/>
            <p:cNvSpPr/>
            <p:nvPr/>
          </p:nvSpPr>
          <p:spPr>
            <a:xfrm>
              <a:off x="571733" y="569170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82" name="tx282"/>
            <p:cNvSpPr/>
            <p:nvPr/>
          </p:nvSpPr>
          <p:spPr>
            <a:xfrm>
              <a:off x="571733" y="543755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83" name="tx283"/>
            <p:cNvSpPr/>
            <p:nvPr/>
          </p:nvSpPr>
          <p:spPr>
            <a:xfrm>
              <a:off x="571733" y="518340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84" name="tx284"/>
            <p:cNvSpPr/>
            <p:nvPr/>
          </p:nvSpPr>
          <p:spPr>
            <a:xfrm>
              <a:off x="571733" y="492925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85" name="tx285"/>
            <p:cNvSpPr/>
            <p:nvPr/>
          </p:nvSpPr>
          <p:spPr>
            <a:xfrm>
              <a:off x="508182" y="467510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6" name="tx286"/>
            <p:cNvSpPr/>
            <p:nvPr/>
          </p:nvSpPr>
          <p:spPr>
            <a:xfrm rot="-5400000">
              <a:off x="-37121" y="3415796"/>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87" name="tx287"/>
            <p:cNvSpPr/>
            <p:nvPr/>
          </p:nvSpPr>
          <p:spPr>
            <a:xfrm>
              <a:off x="2780665" y="435349"/>
              <a:ext cx="42745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selected routine vaccines, LACR, 2000-2025</a:t>
              </a:r>
            </a:p>
          </p:txBody>
        </p:sp>
        <p:sp>
          <p:nvSpPr>
            <p:cNvPr id="288" name="tx288"/>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 MCV2, PCVC and RotaC is in-part related to increasing introduction in countries, along with improved coverage.
In 2025, MCV2 had the lowest coverage of all vaccines (71%), followed by ROTAC (77%).</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49% in 2000 to 81% in 2025. This increase since 2000 is a result of incremental improvement in introducing new vaccines and expanding vaccination services to previously missed populations.
Enhancing BOP now depends partly on improving the coverage of HPV, MCV2, ROTAC, and PCVC - vaccines with coverage less than 80% in 2025.</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Breadth of Protection, LACR, 2000-2025</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strike="noStrike">
                <a:solidFill>
                  <a:srgbClr val="000000">
                    <a:alpha val="100000"/>
                  </a:srgbClr>
                </a:solidFill>
                <a:latin typeface="Arial"/>
                <a:cs typeface="Arial"/>
                <a:ea typeface="Arial"/>
                <a:sym typeface="Arial"/>
              </a:rPr>
              <a:t>Breadth of protection = ((DTP3 x 3) + HepB3 + Hib3 + IPV1 + IPVC + MCV1 + MCV2 + PCV3 + RCV1 + RotaC + HPV) / 13</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algn="l" marL="0" marR="0">
              <a:lnSpc>
                <a:spcPct val="100000"/>
              </a:lnSpc>
              <a:spcBef>
                <a:spcPts val="0"/>
              </a:spcBef>
              <a:spcAft>
                <a:spcPts val="0"/>
              </a:spcAft>
              <a:buNone/>
            </a:pPr>
            <a:r>
              <a:rPr cap="none" sz="3200" i="0" b="1" u="none" strike="noStrike">
                <a:solidFill>
                  <a:srgbClr val="FFFFFF">
                    <a:alpha val="100000"/>
                  </a:srgbClr>
                </a:solidFill>
                <a:latin typeface="Arial"/>
                <a:cs typeface="Arial"/>
                <a:ea typeface="Arial"/>
                <a:sym typeface="Arial"/>
              </a:rPr>
              <a:t>Overview</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algn="l" marL="0" marR="0">
              <a:lnSpc>
                <a:spcPct val="100000"/>
              </a:lnSpc>
              <a:spcBef>
                <a:spcPts val="0"/>
              </a:spcBef>
              <a:spcAft>
                <a:spcPts val="0"/>
              </a:spcAft>
              <a:buNone/>
            </a:pPr>
            <a:r>
              <a:rPr cap="none" sz="1700" i="0" b="0" u="none" strike="noStrike">
                <a:solidFill>
                  <a:srgbClr val="FFFFFF">
                    <a:alpha val="100000"/>
                  </a:srgbClr>
                </a:solidFill>
                <a:latin typeface="Arial"/>
                <a:cs typeface="Arial"/>
                <a:ea typeface="Arial"/>
                <a:sym typeface="Arial"/>
              </a:rPr>
              <a:t>• DTP1 coverage increased 2 percentage points from 87% in 2024 to 89% in 2025.
• DTP3 coverage remained constant at 83% between 2024 and 2025.
• In LACR, there were 266,000 fewer zero-dose children compared to in 2024. This leaves 967,000 children without vaccination, vulnerable to vaccine-preventable diseases and a further 564,000 with only partial protection.
• In LACR, 3 countries* accounted for over half (52.1%) of all zero-dose children.
• There were 15 (45%) countries that achieved DTP3 coverage of at least 90% (IA2030 target).
• MCV1 coverage declined 1 percentage point from 87% in 2024 to 86% in 2025. There were 1.3 million children who missed out on the first measles vaccination.
• MCV2 coverage declined 2 percentage points from 73% in 2024 to 71% in 2025.
• Last dose coverage of HPV vaccination (HPVc) among girls increased from 66% to 69% in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*Mexico (22.6%), Venezuela (19.1%), and Argentina (10.4%)</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59443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554750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515063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475376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435689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396002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0" name="pl10"/>
            <p:cNvSpPr/>
            <p:nvPr/>
          </p:nvSpPr>
          <p:spPr>
            <a:xfrm>
              <a:off x="803984" y="356315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1" name="pl11"/>
            <p:cNvSpPr/>
            <p:nvPr/>
          </p:nvSpPr>
          <p:spPr>
            <a:xfrm>
              <a:off x="803984" y="316628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2" name="pl12"/>
            <p:cNvSpPr/>
            <p:nvPr/>
          </p:nvSpPr>
          <p:spPr>
            <a:xfrm>
              <a:off x="803984" y="276941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3" name="pl13"/>
            <p:cNvSpPr/>
            <p:nvPr/>
          </p:nvSpPr>
          <p:spPr>
            <a:xfrm>
              <a:off x="803984" y="237254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4" name="pl14"/>
            <p:cNvSpPr/>
            <p:nvPr/>
          </p:nvSpPr>
          <p:spPr>
            <a:xfrm>
              <a:off x="803984" y="197567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5" name="pl15"/>
            <p:cNvSpPr/>
            <p:nvPr/>
          </p:nvSpPr>
          <p:spPr>
            <a:xfrm>
              <a:off x="803984" y="157880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6" name="pl16"/>
            <p:cNvSpPr/>
            <p:nvPr/>
          </p:nvSpPr>
          <p:spPr>
            <a:xfrm>
              <a:off x="180646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305955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431265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54404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669353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719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8698482"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803984" y="5745940"/>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4" name="pl24"/>
            <p:cNvSpPr/>
            <p:nvPr/>
          </p:nvSpPr>
          <p:spPr>
            <a:xfrm>
              <a:off x="803984" y="534907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5" name="pl25"/>
            <p:cNvSpPr/>
            <p:nvPr/>
          </p:nvSpPr>
          <p:spPr>
            <a:xfrm>
              <a:off x="803984" y="495220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6" name="pl26"/>
            <p:cNvSpPr/>
            <p:nvPr/>
          </p:nvSpPr>
          <p:spPr>
            <a:xfrm>
              <a:off x="803984" y="455533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7" name="pl27"/>
            <p:cNvSpPr/>
            <p:nvPr/>
          </p:nvSpPr>
          <p:spPr>
            <a:xfrm>
              <a:off x="803984" y="415846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8" name="pl28"/>
            <p:cNvSpPr/>
            <p:nvPr/>
          </p:nvSpPr>
          <p:spPr>
            <a:xfrm>
              <a:off x="803984" y="37615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9" name="pl29"/>
            <p:cNvSpPr/>
            <p:nvPr/>
          </p:nvSpPr>
          <p:spPr>
            <a:xfrm>
              <a:off x="803984" y="336472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0" name="pl30"/>
            <p:cNvSpPr/>
            <p:nvPr/>
          </p:nvSpPr>
          <p:spPr>
            <a:xfrm>
              <a:off x="803984" y="296785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1" name="pl31"/>
            <p:cNvSpPr/>
            <p:nvPr/>
          </p:nvSpPr>
          <p:spPr>
            <a:xfrm>
              <a:off x="803984" y="257098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2" name="pl32"/>
            <p:cNvSpPr/>
            <p:nvPr/>
          </p:nvSpPr>
          <p:spPr>
            <a:xfrm>
              <a:off x="803984" y="217411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3" name="pl33"/>
            <p:cNvSpPr/>
            <p:nvPr/>
          </p:nvSpPr>
          <p:spPr>
            <a:xfrm>
              <a:off x="803984" y="1777244"/>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4" name="pl34"/>
            <p:cNvSpPr/>
            <p:nvPr/>
          </p:nvSpPr>
          <p:spPr>
            <a:xfrm>
              <a:off x="117991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433008"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686102"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3919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94167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44538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1179913" y="2015366"/>
              <a:ext cx="6265474" cy="714365"/>
            </a:xfrm>
            <a:custGeom>
              <a:avLst/>
              <a:pathLst>
                <a:path w="6265474" h="714365">
                  <a:moveTo>
                    <a:pt x="0" y="119060"/>
                  </a:moveTo>
                  <a:lnTo>
                    <a:pt x="250618" y="158747"/>
                  </a:lnTo>
                  <a:lnTo>
                    <a:pt x="501237" y="119060"/>
                  </a:lnTo>
                  <a:lnTo>
                    <a:pt x="751856" y="79373"/>
                  </a:lnTo>
                  <a:lnTo>
                    <a:pt x="1002475" y="39686"/>
                  </a:lnTo>
                  <a:lnTo>
                    <a:pt x="1253094" y="0"/>
                  </a:lnTo>
                  <a:lnTo>
                    <a:pt x="1503713" y="39686"/>
                  </a:lnTo>
                  <a:lnTo>
                    <a:pt x="1754332" y="39686"/>
                  </a:lnTo>
                  <a:lnTo>
                    <a:pt x="2004951" y="79373"/>
                  </a:lnTo>
                  <a:lnTo>
                    <a:pt x="2255570" y="0"/>
                  </a:lnTo>
                  <a:lnTo>
                    <a:pt x="2506189" y="39686"/>
                  </a:lnTo>
                  <a:lnTo>
                    <a:pt x="2756808" y="39686"/>
                  </a:lnTo>
                  <a:lnTo>
                    <a:pt x="3007427" y="39686"/>
                  </a:lnTo>
                  <a:lnTo>
                    <a:pt x="3258046" y="158747"/>
                  </a:lnTo>
                  <a:lnTo>
                    <a:pt x="3508665" y="198434"/>
                  </a:lnTo>
                  <a:lnTo>
                    <a:pt x="3759284" y="158747"/>
                  </a:lnTo>
                  <a:lnTo>
                    <a:pt x="4009903" y="198434"/>
                  </a:lnTo>
                  <a:lnTo>
                    <a:pt x="4260522" y="357182"/>
                  </a:lnTo>
                  <a:lnTo>
                    <a:pt x="4511141" y="317495"/>
                  </a:lnTo>
                  <a:lnTo>
                    <a:pt x="4761760" y="555617"/>
                  </a:lnTo>
                  <a:lnTo>
                    <a:pt x="5012379" y="674678"/>
                  </a:lnTo>
                  <a:lnTo>
                    <a:pt x="5262998" y="714365"/>
                  </a:lnTo>
                  <a:lnTo>
                    <a:pt x="5513617" y="595304"/>
                  </a:lnTo>
                  <a:lnTo>
                    <a:pt x="5764236" y="476243"/>
                  </a:lnTo>
                  <a:lnTo>
                    <a:pt x="6014855" y="436556"/>
                  </a:lnTo>
                  <a:lnTo>
                    <a:pt x="6265474" y="436556"/>
                  </a:lnTo>
                </a:path>
              </a:pathLst>
            </a:custGeom>
            <a:ln w="27101" cap="flat">
              <a:solidFill>
                <a:srgbClr val="1C86EE">
                  <a:alpha val="100000"/>
                </a:srgbClr>
              </a:solidFill>
              <a:prstDash val="solid"/>
              <a:round/>
            </a:ln>
          </p:spPr>
          <p:txBody>
            <a:bodyPr/>
            <a:lstStyle/>
            <a:p/>
          </p:txBody>
        </p:sp>
        <p:sp>
          <p:nvSpPr>
            <p:cNvPr id="41" name="pl41"/>
            <p:cNvSpPr/>
            <p:nvPr/>
          </p:nvSpPr>
          <p:spPr>
            <a:xfrm>
              <a:off x="1179913" y="2094739"/>
              <a:ext cx="6265474" cy="1071548"/>
            </a:xfrm>
            <a:custGeom>
              <a:avLst/>
              <a:pathLst>
                <a:path w="6265474" h="1071548">
                  <a:moveTo>
                    <a:pt x="0" y="1071548"/>
                  </a:moveTo>
                  <a:lnTo>
                    <a:pt x="250618" y="952487"/>
                  </a:lnTo>
                  <a:lnTo>
                    <a:pt x="501237" y="754052"/>
                  </a:lnTo>
                  <a:lnTo>
                    <a:pt x="751856" y="357182"/>
                  </a:lnTo>
                  <a:lnTo>
                    <a:pt x="1002475" y="238121"/>
                  </a:lnTo>
                  <a:lnTo>
                    <a:pt x="1253094" y="79373"/>
                  </a:lnTo>
                  <a:lnTo>
                    <a:pt x="1503713" y="39686"/>
                  </a:lnTo>
                  <a:lnTo>
                    <a:pt x="1754332" y="39686"/>
                  </a:lnTo>
                  <a:lnTo>
                    <a:pt x="2004951" y="79373"/>
                  </a:lnTo>
                  <a:lnTo>
                    <a:pt x="2255570" y="0"/>
                  </a:lnTo>
                  <a:lnTo>
                    <a:pt x="2506189" y="79373"/>
                  </a:lnTo>
                  <a:lnTo>
                    <a:pt x="2756808" y="39686"/>
                  </a:lnTo>
                  <a:lnTo>
                    <a:pt x="3007427" y="0"/>
                  </a:lnTo>
                  <a:lnTo>
                    <a:pt x="3258046" y="119060"/>
                  </a:lnTo>
                  <a:lnTo>
                    <a:pt x="3508665" y="119060"/>
                  </a:lnTo>
                  <a:lnTo>
                    <a:pt x="3759284" y="198434"/>
                  </a:lnTo>
                  <a:lnTo>
                    <a:pt x="4009903" y="198434"/>
                  </a:lnTo>
                  <a:lnTo>
                    <a:pt x="4260522" y="515930"/>
                  </a:lnTo>
                  <a:lnTo>
                    <a:pt x="4511141" y="515930"/>
                  </a:lnTo>
                  <a:lnTo>
                    <a:pt x="4761760" y="674678"/>
                  </a:lnTo>
                  <a:lnTo>
                    <a:pt x="5012379" y="555617"/>
                  </a:lnTo>
                  <a:lnTo>
                    <a:pt x="5262998" y="634991"/>
                  </a:lnTo>
                  <a:lnTo>
                    <a:pt x="5513617" y="515930"/>
                  </a:lnTo>
                  <a:lnTo>
                    <a:pt x="5764236" y="396869"/>
                  </a:lnTo>
                  <a:lnTo>
                    <a:pt x="6014855" y="357182"/>
                  </a:lnTo>
                  <a:lnTo>
                    <a:pt x="6265474" y="357182"/>
                  </a:lnTo>
                </a:path>
              </a:pathLst>
            </a:custGeom>
            <a:ln w="27101" cap="flat">
              <a:solidFill>
                <a:srgbClr val="80BD41">
                  <a:alpha val="100000"/>
                </a:srgbClr>
              </a:solidFill>
              <a:prstDash val="solid"/>
              <a:round/>
            </a:ln>
          </p:spPr>
          <p:txBody>
            <a:bodyPr/>
            <a:lstStyle/>
            <a:p/>
          </p:txBody>
        </p:sp>
        <p:sp>
          <p:nvSpPr>
            <p:cNvPr id="42" name="pl42"/>
            <p:cNvSpPr/>
            <p:nvPr/>
          </p:nvSpPr>
          <p:spPr>
            <a:xfrm>
              <a:off x="1179913" y="2094739"/>
              <a:ext cx="6265474" cy="912800"/>
            </a:xfrm>
            <a:custGeom>
              <a:avLst/>
              <a:pathLst>
                <a:path w="6265474" h="912800">
                  <a:moveTo>
                    <a:pt x="0" y="912800"/>
                  </a:moveTo>
                  <a:lnTo>
                    <a:pt x="250618" y="793739"/>
                  </a:lnTo>
                  <a:lnTo>
                    <a:pt x="501237" y="634991"/>
                  </a:lnTo>
                  <a:lnTo>
                    <a:pt x="751856" y="396869"/>
                  </a:lnTo>
                  <a:lnTo>
                    <a:pt x="1002475" y="198434"/>
                  </a:lnTo>
                  <a:lnTo>
                    <a:pt x="1253094" y="0"/>
                  </a:lnTo>
                  <a:lnTo>
                    <a:pt x="1503713" y="39686"/>
                  </a:lnTo>
                  <a:lnTo>
                    <a:pt x="1754332" y="39686"/>
                  </a:lnTo>
                  <a:lnTo>
                    <a:pt x="2004951" y="79373"/>
                  </a:lnTo>
                  <a:lnTo>
                    <a:pt x="2255570" y="0"/>
                  </a:lnTo>
                  <a:lnTo>
                    <a:pt x="2506189" y="39686"/>
                  </a:lnTo>
                  <a:lnTo>
                    <a:pt x="2756808" y="39686"/>
                  </a:lnTo>
                  <a:lnTo>
                    <a:pt x="3007427" y="39686"/>
                  </a:lnTo>
                  <a:lnTo>
                    <a:pt x="3258046" y="79373"/>
                  </a:lnTo>
                  <a:lnTo>
                    <a:pt x="3508665" y="119060"/>
                  </a:lnTo>
                  <a:lnTo>
                    <a:pt x="3759284" y="79373"/>
                  </a:lnTo>
                  <a:lnTo>
                    <a:pt x="4009903" y="119060"/>
                  </a:lnTo>
                  <a:lnTo>
                    <a:pt x="4260522" y="357182"/>
                  </a:lnTo>
                  <a:lnTo>
                    <a:pt x="4511141" y="277808"/>
                  </a:lnTo>
                  <a:lnTo>
                    <a:pt x="4761760" y="476243"/>
                  </a:lnTo>
                  <a:lnTo>
                    <a:pt x="5012379" y="634991"/>
                  </a:lnTo>
                  <a:lnTo>
                    <a:pt x="5262998" y="634991"/>
                  </a:lnTo>
                  <a:lnTo>
                    <a:pt x="5513617" y="515930"/>
                  </a:lnTo>
                  <a:lnTo>
                    <a:pt x="5764236" y="396869"/>
                  </a:lnTo>
                  <a:lnTo>
                    <a:pt x="6014855" y="357182"/>
                  </a:lnTo>
                  <a:lnTo>
                    <a:pt x="6265474" y="357182"/>
                  </a:lnTo>
                </a:path>
              </a:pathLst>
            </a:custGeom>
            <a:ln w="27101" cap="flat">
              <a:solidFill>
                <a:srgbClr val="EE00EE">
                  <a:alpha val="100000"/>
                </a:srgbClr>
              </a:solidFill>
              <a:prstDash val="solid"/>
              <a:round/>
            </a:ln>
          </p:spPr>
          <p:txBody>
            <a:bodyPr/>
            <a:lstStyle/>
            <a:p/>
          </p:txBody>
        </p:sp>
        <p:sp>
          <p:nvSpPr>
            <p:cNvPr id="43" name="pl43"/>
            <p:cNvSpPr/>
            <p:nvPr/>
          </p:nvSpPr>
          <p:spPr>
            <a:xfrm>
              <a:off x="3686102" y="3007540"/>
              <a:ext cx="3759284" cy="2738400"/>
            </a:xfrm>
            <a:custGeom>
              <a:avLst/>
              <a:pathLst>
                <a:path w="3759284" h="2738400">
                  <a:moveTo>
                    <a:pt x="0" y="2738400"/>
                  </a:moveTo>
                  <a:lnTo>
                    <a:pt x="250618" y="2500278"/>
                  </a:lnTo>
                  <a:lnTo>
                    <a:pt x="501237" y="1984348"/>
                  </a:lnTo>
                  <a:lnTo>
                    <a:pt x="751856" y="1984348"/>
                  </a:lnTo>
                  <a:lnTo>
                    <a:pt x="1002475" y="1111234"/>
                  </a:lnTo>
                  <a:lnTo>
                    <a:pt x="1253094" y="1190608"/>
                  </a:lnTo>
                  <a:lnTo>
                    <a:pt x="1503713" y="873113"/>
                  </a:lnTo>
                  <a:lnTo>
                    <a:pt x="1754332" y="595304"/>
                  </a:lnTo>
                  <a:lnTo>
                    <a:pt x="2004951" y="873113"/>
                  </a:lnTo>
                  <a:lnTo>
                    <a:pt x="2255570" y="952487"/>
                  </a:lnTo>
                  <a:lnTo>
                    <a:pt x="2506189" y="1389043"/>
                  </a:lnTo>
                  <a:lnTo>
                    <a:pt x="2756808" y="1468417"/>
                  </a:lnTo>
                  <a:lnTo>
                    <a:pt x="3007427" y="754052"/>
                  </a:lnTo>
                  <a:lnTo>
                    <a:pt x="3258046" y="436556"/>
                  </a:lnTo>
                  <a:lnTo>
                    <a:pt x="3508665" y="119060"/>
                  </a:lnTo>
                  <a:lnTo>
                    <a:pt x="3759284" y="0"/>
                  </a:lnTo>
                </a:path>
              </a:pathLst>
            </a:custGeom>
            <a:ln w="27101" cap="flat">
              <a:solidFill>
                <a:srgbClr val="6A3D9A">
                  <a:alpha val="100000"/>
                </a:srgbClr>
              </a:solidFill>
              <a:prstDash val="solid"/>
              <a:round/>
            </a:ln>
          </p:spPr>
          <p:txBody>
            <a:bodyPr/>
            <a:lstStyle/>
            <a:p/>
          </p:txBody>
        </p:sp>
        <p:sp>
          <p:nvSpPr>
            <p:cNvPr id="44" name="pl44"/>
            <p:cNvSpPr/>
            <p:nvPr/>
          </p:nvSpPr>
          <p:spPr>
            <a:xfrm>
              <a:off x="4939197" y="2174113"/>
              <a:ext cx="2506189" cy="1111234"/>
            </a:xfrm>
            <a:custGeom>
              <a:avLst/>
              <a:pathLst>
                <a:path w="2506189" h="1111234">
                  <a:moveTo>
                    <a:pt x="0" y="1111234"/>
                  </a:moveTo>
                  <a:lnTo>
                    <a:pt x="250618" y="158747"/>
                  </a:lnTo>
                  <a:lnTo>
                    <a:pt x="501237" y="0"/>
                  </a:lnTo>
                  <a:lnTo>
                    <a:pt x="751856" y="79373"/>
                  </a:lnTo>
                  <a:lnTo>
                    <a:pt x="1002475" y="119060"/>
                  </a:lnTo>
                  <a:lnTo>
                    <a:pt x="1253094" y="317495"/>
                  </a:lnTo>
                  <a:lnTo>
                    <a:pt x="1503713" y="357182"/>
                  </a:lnTo>
                  <a:lnTo>
                    <a:pt x="1754332" y="158747"/>
                  </a:lnTo>
                  <a:lnTo>
                    <a:pt x="2004951" y="158747"/>
                  </a:lnTo>
                  <a:lnTo>
                    <a:pt x="2255570" y="158747"/>
                  </a:lnTo>
                  <a:lnTo>
                    <a:pt x="2506189" y="39686"/>
                  </a:lnTo>
                </a:path>
              </a:pathLst>
            </a:custGeom>
            <a:ln w="27101" cap="flat">
              <a:solidFill>
                <a:srgbClr val="E31A1C">
                  <a:alpha val="100000"/>
                </a:srgbClr>
              </a:solidFill>
              <a:prstDash val="solid"/>
              <a:round/>
            </a:ln>
          </p:spPr>
          <p:txBody>
            <a:bodyPr/>
            <a:lstStyle/>
            <a:p/>
          </p:txBody>
        </p:sp>
        <p:sp>
          <p:nvSpPr>
            <p:cNvPr id="45" name="pl45"/>
            <p:cNvSpPr/>
            <p:nvPr/>
          </p:nvSpPr>
          <p:spPr>
            <a:xfrm>
              <a:off x="6442911" y="2491609"/>
              <a:ext cx="1002475" cy="476243"/>
            </a:xfrm>
            <a:custGeom>
              <a:avLst/>
              <a:pathLst>
                <a:path w="1002475" h="476243">
                  <a:moveTo>
                    <a:pt x="0" y="476243"/>
                  </a:moveTo>
                  <a:lnTo>
                    <a:pt x="250618" y="238121"/>
                  </a:lnTo>
                  <a:lnTo>
                    <a:pt x="501237" y="0"/>
                  </a:lnTo>
                  <a:lnTo>
                    <a:pt x="751856" y="119060"/>
                  </a:lnTo>
                  <a:lnTo>
                    <a:pt x="1002475" y="0"/>
                  </a:lnTo>
                </a:path>
              </a:pathLst>
            </a:custGeom>
            <a:ln w="27101" cap="flat">
              <a:solidFill>
                <a:srgbClr val="FF7F00">
                  <a:alpha val="100000"/>
                </a:srgbClr>
              </a:solidFill>
              <a:prstDash val="solid"/>
              <a:round/>
            </a:ln>
          </p:spPr>
          <p:txBody>
            <a:bodyPr/>
            <a:lstStyle/>
            <a:p/>
          </p:txBody>
        </p:sp>
        <p:sp>
          <p:nvSpPr>
            <p:cNvPr id="46" name="pl46"/>
            <p:cNvSpPr/>
            <p:nvPr/>
          </p:nvSpPr>
          <p:spPr>
            <a:xfrm>
              <a:off x="1179913" y="1975679"/>
              <a:ext cx="6265474" cy="555617"/>
            </a:xfrm>
            <a:custGeom>
              <a:avLst/>
              <a:pathLst>
                <a:path w="6265474" h="555617">
                  <a:moveTo>
                    <a:pt x="0" y="79373"/>
                  </a:moveTo>
                  <a:lnTo>
                    <a:pt x="250618" y="0"/>
                  </a:lnTo>
                  <a:lnTo>
                    <a:pt x="501237" y="79373"/>
                  </a:lnTo>
                  <a:lnTo>
                    <a:pt x="751856" y="39686"/>
                  </a:lnTo>
                  <a:lnTo>
                    <a:pt x="1002475" y="79373"/>
                  </a:lnTo>
                  <a:lnTo>
                    <a:pt x="1253094" y="119060"/>
                  </a:lnTo>
                  <a:lnTo>
                    <a:pt x="1503713" y="39686"/>
                  </a:lnTo>
                  <a:lnTo>
                    <a:pt x="1754332" y="39686"/>
                  </a:lnTo>
                  <a:lnTo>
                    <a:pt x="2004951" y="0"/>
                  </a:lnTo>
                  <a:lnTo>
                    <a:pt x="2255570" y="0"/>
                  </a:lnTo>
                  <a:lnTo>
                    <a:pt x="2506189" y="79373"/>
                  </a:lnTo>
                  <a:lnTo>
                    <a:pt x="2756808" y="0"/>
                  </a:lnTo>
                  <a:lnTo>
                    <a:pt x="3007427" y="0"/>
                  </a:lnTo>
                  <a:lnTo>
                    <a:pt x="3258046" y="119060"/>
                  </a:lnTo>
                  <a:lnTo>
                    <a:pt x="3508665" y="79373"/>
                  </a:lnTo>
                  <a:lnTo>
                    <a:pt x="3759284" y="79373"/>
                  </a:lnTo>
                  <a:lnTo>
                    <a:pt x="4009903" y="79373"/>
                  </a:lnTo>
                  <a:lnTo>
                    <a:pt x="4260522" y="357182"/>
                  </a:lnTo>
                  <a:lnTo>
                    <a:pt x="4511141" y="158747"/>
                  </a:lnTo>
                  <a:lnTo>
                    <a:pt x="4761760" y="357182"/>
                  </a:lnTo>
                  <a:lnTo>
                    <a:pt x="5012379" y="436556"/>
                  </a:lnTo>
                  <a:lnTo>
                    <a:pt x="5262998" y="476243"/>
                  </a:lnTo>
                  <a:lnTo>
                    <a:pt x="5513617" y="555617"/>
                  </a:lnTo>
                  <a:lnTo>
                    <a:pt x="5764236" y="436556"/>
                  </a:lnTo>
                  <a:lnTo>
                    <a:pt x="6014855" y="317495"/>
                  </a:lnTo>
                  <a:lnTo>
                    <a:pt x="6265474" y="357182"/>
                  </a:lnTo>
                </a:path>
              </a:pathLst>
            </a:custGeom>
            <a:ln w="27101" cap="flat">
              <a:solidFill>
                <a:srgbClr val="FFC20E">
                  <a:alpha val="100000"/>
                </a:srgbClr>
              </a:solidFill>
              <a:prstDash val="solid"/>
              <a:round/>
            </a:ln>
          </p:spPr>
          <p:txBody>
            <a:bodyPr/>
            <a:lstStyle/>
            <a:p/>
          </p:txBody>
        </p:sp>
        <p:sp>
          <p:nvSpPr>
            <p:cNvPr id="47" name="pl47"/>
            <p:cNvSpPr/>
            <p:nvPr/>
          </p:nvSpPr>
          <p:spPr>
            <a:xfrm>
              <a:off x="1179913" y="2570983"/>
              <a:ext cx="6265474" cy="1111234"/>
            </a:xfrm>
            <a:custGeom>
              <a:avLst/>
              <a:pathLst>
                <a:path w="6265474" h="1111234">
                  <a:moveTo>
                    <a:pt x="0" y="793739"/>
                  </a:moveTo>
                  <a:lnTo>
                    <a:pt x="250618" y="754052"/>
                  </a:lnTo>
                  <a:lnTo>
                    <a:pt x="501237" y="952487"/>
                  </a:lnTo>
                  <a:lnTo>
                    <a:pt x="751856" y="992174"/>
                  </a:lnTo>
                  <a:lnTo>
                    <a:pt x="1002475" y="952487"/>
                  </a:lnTo>
                  <a:lnTo>
                    <a:pt x="1253094" y="992174"/>
                  </a:lnTo>
                  <a:lnTo>
                    <a:pt x="1503713" y="1031861"/>
                  </a:lnTo>
                  <a:lnTo>
                    <a:pt x="1754332" y="1111234"/>
                  </a:lnTo>
                  <a:lnTo>
                    <a:pt x="2004951" y="992174"/>
                  </a:lnTo>
                  <a:lnTo>
                    <a:pt x="2255570" y="793739"/>
                  </a:lnTo>
                  <a:lnTo>
                    <a:pt x="2506189" y="793739"/>
                  </a:lnTo>
                  <a:lnTo>
                    <a:pt x="2756808" y="515930"/>
                  </a:lnTo>
                  <a:lnTo>
                    <a:pt x="3007427" y="555617"/>
                  </a:lnTo>
                  <a:lnTo>
                    <a:pt x="3258046" y="754052"/>
                  </a:lnTo>
                  <a:lnTo>
                    <a:pt x="3508665" y="277808"/>
                  </a:lnTo>
                  <a:lnTo>
                    <a:pt x="3759284" y="357182"/>
                  </a:lnTo>
                  <a:lnTo>
                    <a:pt x="4009903" y="238121"/>
                  </a:lnTo>
                  <a:lnTo>
                    <a:pt x="4260522" y="515930"/>
                  </a:lnTo>
                  <a:lnTo>
                    <a:pt x="4511141" y="0"/>
                  </a:lnTo>
                  <a:lnTo>
                    <a:pt x="4761760" y="674678"/>
                  </a:lnTo>
                  <a:lnTo>
                    <a:pt x="5012379" y="634991"/>
                  </a:lnTo>
                  <a:lnTo>
                    <a:pt x="5262998" y="436556"/>
                  </a:lnTo>
                  <a:lnTo>
                    <a:pt x="5513617" y="436556"/>
                  </a:lnTo>
                  <a:lnTo>
                    <a:pt x="5764236" y="436556"/>
                  </a:lnTo>
                  <a:lnTo>
                    <a:pt x="6014855" y="277808"/>
                  </a:lnTo>
                  <a:lnTo>
                    <a:pt x="6265474" y="357182"/>
                  </a:lnTo>
                </a:path>
              </a:pathLst>
            </a:custGeom>
            <a:ln w="27101" cap="flat">
              <a:solidFill>
                <a:srgbClr val="008B00">
                  <a:alpha val="100000"/>
                </a:srgbClr>
              </a:solidFill>
              <a:prstDash val="solid"/>
              <a:round/>
            </a:ln>
          </p:spPr>
          <p:txBody>
            <a:bodyPr/>
            <a:lstStyle/>
            <a:p/>
          </p:txBody>
        </p:sp>
        <p:sp>
          <p:nvSpPr>
            <p:cNvPr id="48" name="pl48"/>
            <p:cNvSpPr/>
            <p:nvPr/>
          </p:nvSpPr>
          <p:spPr>
            <a:xfrm>
              <a:off x="3184865" y="2491609"/>
              <a:ext cx="4260522" cy="3135270"/>
            </a:xfrm>
            <a:custGeom>
              <a:avLst/>
              <a:pathLst>
                <a:path w="4260522" h="3135270">
                  <a:moveTo>
                    <a:pt x="0" y="3135270"/>
                  </a:moveTo>
                  <a:lnTo>
                    <a:pt x="250618" y="2817774"/>
                  </a:lnTo>
                  <a:lnTo>
                    <a:pt x="501237" y="1865287"/>
                  </a:lnTo>
                  <a:lnTo>
                    <a:pt x="751856" y="873113"/>
                  </a:lnTo>
                  <a:lnTo>
                    <a:pt x="1002475" y="436556"/>
                  </a:lnTo>
                  <a:lnTo>
                    <a:pt x="1253094" y="238121"/>
                  </a:lnTo>
                  <a:lnTo>
                    <a:pt x="1503713" y="79373"/>
                  </a:lnTo>
                  <a:lnTo>
                    <a:pt x="1754332" y="0"/>
                  </a:lnTo>
                  <a:lnTo>
                    <a:pt x="2004951" y="119060"/>
                  </a:lnTo>
                  <a:lnTo>
                    <a:pt x="2255570" y="158747"/>
                  </a:lnTo>
                  <a:lnTo>
                    <a:pt x="2506189" y="158747"/>
                  </a:lnTo>
                  <a:lnTo>
                    <a:pt x="2756808" y="198434"/>
                  </a:lnTo>
                  <a:lnTo>
                    <a:pt x="3007427" y="317495"/>
                  </a:lnTo>
                  <a:lnTo>
                    <a:pt x="3258046" y="396869"/>
                  </a:lnTo>
                  <a:lnTo>
                    <a:pt x="3508665" y="357182"/>
                  </a:lnTo>
                  <a:lnTo>
                    <a:pt x="3759284" y="198434"/>
                  </a:lnTo>
                  <a:lnTo>
                    <a:pt x="4009903" y="119060"/>
                  </a:lnTo>
                  <a:lnTo>
                    <a:pt x="4260522" y="158747"/>
                  </a:lnTo>
                </a:path>
              </a:pathLst>
            </a:custGeom>
            <a:ln w="27101" cap="flat">
              <a:solidFill>
                <a:srgbClr val="9A32CD">
                  <a:alpha val="100000"/>
                </a:srgbClr>
              </a:solidFill>
              <a:prstDash val="solid"/>
              <a:round/>
            </a:ln>
          </p:spPr>
          <p:txBody>
            <a:bodyPr/>
            <a:lstStyle/>
            <a:p/>
          </p:txBody>
        </p:sp>
        <p:sp>
          <p:nvSpPr>
            <p:cNvPr id="49" name="pl49"/>
            <p:cNvSpPr/>
            <p:nvPr/>
          </p:nvSpPr>
          <p:spPr>
            <a:xfrm>
              <a:off x="2683627" y="2570983"/>
              <a:ext cx="4761760" cy="2579652"/>
            </a:xfrm>
            <a:custGeom>
              <a:avLst/>
              <a:pathLst>
                <a:path w="4761760" h="2579652">
                  <a:moveTo>
                    <a:pt x="0" y="2579652"/>
                  </a:moveTo>
                  <a:lnTo>
                    <a:pt x="250618" y="2143096"/>
                  </a:lnTo>
                  <a:lnTo>
                    <a:pt x="501237" y="1071548"/>
                  </a:lnTo>
                  <a:lnTo>
                    <a:pt x="751856" y="714365"/>
                  </a:lnTo>
                  <a:lnTo>
                    <a:pt x="1002475" y="555617"/>
                  </a:lnTo>
                  <a:lnTo>
                    <a:pt x="1253094" y="277808"/>
                  </a:lnTo>
                  <a:lnTo>
                    <a:pt x="1503713" y="198434"/>
                  </a:lnTo>
                  <a:lnTo>
                    <a:pt x="1754332" y="238121"/>
                  </a:lnTo>
                  <a:lnTo>
                    <a:pt x="2004951" y="198434"/>
                  </a:lnTo>
                  <a:lnTo>
                    <a:pt x="2255570" y="0"/>
                  </a:lnTo>
                  <a:lnTo>
                    <a:pt x="2506189" y="158747"/>
                  </a:lnTo>
                  <a:lnTo>
                    <a:pt x="2756808" y="317495"/>
                  </a:lnTo>
                  <a:lnTo>
                    <a:pt x="3007427" y="277808"/>
                  </a:lnTo>
                  <a:lnTo>
                    <a:pt x="3258046" y="238121"/>
                  </a:lnTo>
                  <a:lnTo>
                    <a:pt x="3508665" y="396869"/>
                  </a:lnTo>
                  <a:lnTo>
                    <a:pt x="3759284" y="476243"/>
                  </a:lnTo>
                  <a:lnTo>
                    <a:pt x="4009903" y="277808"/>
                  </a:lnTo>
                  <a:lnTo>
                    <a:pt x="4260522" y="198434"/>
                  </a:lnTo>
                  <a:lnTo>
                    <a:pt x="4511141" y="119060"/>
                  </a:lnTo>
                  <a:lnTo>
                    <a:pt x="4761760" y="119060"/>
                  </a:lnTo>
                </a:path>
              </a:pathLst>
            </a:custGeom>
            <a:ln w="27101" cap="flat">
              <a:solidFill>
                <a:srgbClr val="836FFF">
                  <a:alpha val="100000"/>
                </a:srgbClr>
              </a:solidFill>
              <a:prstDash val="solid"/>
              <a:round/>
            </a:ln>
          </p:spPr>
          <p:txBody>
            <a:bodyPr/>
            <a:lstStyle/>
            <a:p/>
          </p:txBody>
        </p:sp>
        <p:sp>
          <p:nvSpPr>
            <p:cNvPr id="50" name="pl50"/>
            <p:cNvSpPr/>
            <p:nvPr/>
          </p:nvSpPr>
          <p:spPr>
            <a:xfrm>
              <a:off x="1179913" y="1975679"/>
              <a:ext cx="6265474" cy="555617"/>
            </a:xfrm>
            <a:custGeom>
              <a:avLst/>
              <a:pathLst>
                <a:path w="6265474" h="555617">
                  <a:moveTo>
                    <a:pt x="0" y="515930"/>
                  </a:moveTo>
                  <a:lnTo>
                    <a:pt x="250618" y="357182"/>
                  </a:lnTo>
                  <a:lnTo>
                    <a:pt x="501237" y="396869"/>
                  </a:lnTo>
                  <a:lnTo>
                    <a:pt x="751856" y="158747"/>
                  </a:lnTo>
                  <a:lnTo>
                    <a:pt x="1002475" y="119060"/>
                  </a:lnTo>
                  <a:lnTo>
                    <a:pt x="1253094" y="158747"/>
                  </a:lnTo>
                  <a:lnTo>
                    <a:pt x="1503713" y="79373"/>
                  </a:lnTo>
                  <a:lnTo>
                    <a:pt x="1754332" y="79373"/>
                  </a:lnTo>
                  <a:lnTo>
                    <a:pt x="2004951" y="0"/>
                  </a:lnTo>
                  <a:lnTo>
                    <a:pt x="2255570" y="0"/>
                  </a:lnTo>
                  <a:lnTo>
                    <a:pt x="2506189" y="79373"/>
                  </a:lnTo>
                  <a:lnTo>
                    <a:pt x="2756808" y="0"/>
                  </a:lnTo>
                  <a:lnTo>
                    <a:pt x="3007427" y="0"/>
                  </a:lnTo>
                  <a:lnTo>
                    <a:pt x="3258046" y="119060"/>
                  </a:lnTo>
                  <a:lnTo>
                    <a:pt x="3508665" y="79373"/>
                  </a:lnTo>
                  <a:lnTo>
                    <a:pt x="3759284" y="79373"/>
                  </a:lnTo>
                  <a:lnTo>
                    <a:pt x="4009903" y="79373"/>
                  </a:lnTo>
                  <a:lnTo>
                    <a:pt x="4260522" y="357182"/>
                  </a:lnTo>
                  <a:lnTo>
                    <a:pt x="4511141" y="158747"/>
                  </a:lnTo>
                  <a:lnTo>
                    <a:pt x="4761760" y="357182"/>
                  </a:lnTo>
                  <a:lnTo>
                    <a:pt x="5012379" y="436556"/>
                  </a:lnTo>
                  <a:lnTo>
                    <a:pt x="5262998" y="476243"/>
                  </a:lnTo>
                  <a:lnTo>
                    <a:pt x="5513617" y="555617"/>
                  </a:lnTo>
                  <a:lnTo>
                    <a:pt x="5764236" y="436556"/>
                  </a:lnTo>
                  <a:lnTo>
                    <a:pt x="6014855" y="317495"/>
                  </a:lnTo>
                  <a:lnTo>
                    <a:pt x="6265474" y="357182"/>
                  </a:lnTo>
                </a:path>
              </a:pathLst>
            </a:custGeom>
            <a:ln w="27101" cap="flat">
              <a:solidFill>
                <a:srgbClr val="FB9A99">
                  <a:alpha val="100000"/>
                </a:srgbClr>
              </a:solidFill>
              <a:prstDash val="solid"/>
              <a:round/>
            </a:ln>
          </p:spPr>
          <p:txBody>
            <a:bodyPr/>
            <a:lstStyle/>
            <a:p/>
          </p:txBody>
        </p:sp>
        <p:sp>
          <p:nvSpPr>
            <p:cNvPr id="51" name="pl51"/>
            <p:cNvSpPr/>
            <p:nvPr/>
          </p:nvSpPr>
          <p:spPr>
            <a:xfrm>
              <a:off x="1179913" y="2531296"/>
              <a:ext cx="6265474" cy="1269982"/>
            </a:xfrm>
            <a:custGeom>
              <a:avLst/>
              <a:pathLst>
                <a:path w="6265474" h="1269982">
                  <a:moveTo>
                    <a:pt x="0" y="1269982"/>
                  </a:moveTo>
                  <a:lnTo>
                    <a:pt x="250618" y="1230295"/>
                  </a:lnTo>
                  <a:lnTo>
                    <a:pt x="501237" y="1230295"/>
                  </a:lnTo>
                  <a:lnTo>
                    <a:pt x="751856" y="1150921"/>
                  </a:lnTo>
                  <a:lnTo>
                    <a:pt x="1002475" y="1111234"/>
                  </a:lnTo>
                  <a:lnTo>
                    <a:pt x="1253094" y="1071548"/>
                  </a:lnTo>
                  <a:lnTo>
                    <a:pt x="1503713" y="1031861"/>
                  </a:lnTo>
                  <a:lnTo>
                    <a:pt x="1754332" y="992174"/>
                  </a:lnTo>
                  <a:lnTo>
                    <a:pt x="2004951" y="912800"/>
                  </a:lnTo>
                  <a:lnTo>
                    <a:pt x="2255570" y="793739"/>
                  </a:lnTo>
                  <a:lnTo>
                    <a:pt x="2506189" y="754052"/>
                  </a:lnTo>
                  <a:lnTo>
                    <a:pt x="2756808" y="595304"/>
                  </a:lnTo>
                  <a:lnTo>
                    <a:pt x="3007427" y="515930"/>
                  </a:lnTo>
                  <a:lnTo>
                    <a:pt x="3258046" y="595304"/>
                  </a:lnTo>
                  <a:lnTo>
                    <a:pt x="3508665" y="476243"/>
                  </a:lnTo>
                  <a:lnTo>
                    <a:pt x="3759284" y="277808"/>
                  </a:lnTo>
                  <a:lnTo>
                    <a:pt x="4009903" y="198434"/>
                  </a:lnTo>
                  <a:lnTo>
                    <a:pt x="4260522" y="317495"/>
                  </a:lnTo>
                  <a:lnTo>
                    <a:pt x="4511141" y="238121"/>
                  </a:lnTo>
                  <a:lnTo>
                    <a:pt x="4761760" y="436556"/>
                  </a:lnTo>
                  <a:lnTo>
                    <a:pt x="5012379" y="555617"/>
                  </a:lnTo>
                  <a:lnTo>
                    <a:pt x="5262998" y="357182"/>
                  </a:lnTo>
                  <a:lnTo>
                    <a:pt x="5513617" y="198434"/>
                  </a:lnTo>
                  <a:lnTo>
                    <a:pt x="5764236" y="79373"/>
                  </a:lnTo>
                  <a:lnTo>
                    <a:pt x="6014855" y="0"/>
                  </a:lnTo>
                  <a:lnTo>
                    <a:pt x="6265474" y="0"/>
                  </a:lnTo>
                </a:path>
              </a:pathLst>
            </a:custGeom>
            <a:ln w="27101" cap="flat">
              <a:solidFill>
                <a:srgbClr val="002759">
                  <a:alpha val="100000"/>
                </a:srgbClr>
              </a:solidFill>
              <a:prstDash val="solid"/>
              <a:round/>
            </a:ln>
          </p:spPr>
          <p:txBody>
            <a:bodyPr/>
            <a:lstStyle/>
            <a:p/>
          </p:txBody>
        </p:sp>
        <p:sp>
          <p:nvSpPr>
            <p:cNvPr id="52" name="pt52"/>
            <p:cNvSpPr/>
            <p:nvPr/>
          </p:nvSpPr>
          <p:spPr>
            <a:xfrm>
              <a:off x="1155087" y="37764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1405706" y="37367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1656325" y="37367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1906944" y="365739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2157563" y="36177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2408182" y="35780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2658801" y="353833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2909420" y="34986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3160039" y="34192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3410658" y="33002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3661277" y="32605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3911896" y="31017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4162514" y="30224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4413133" y="31017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4663752" y="29827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4914371" y="27842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5164990" y="27049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pt69"/>
            <p:cNvSpPr/>
            <p:nvPr/>
          </p:nvSpPr>
          <p:spPr>
            <a:xfrm>
              <a:off x="5415609" y="28239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pt70"/>
            <p:cNvSpPr/>
            <p:nvPr/>
          </p:nvSpPr>
          <p:spPr>
            <a:xfrm>
              <a:off x="5666228" y="274459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1" name="pt71"/>
            <p:cNvSpPr/>
            <p:nvPr/>
          </p:nvSpPr>
          <p:spPr>
            <a:xfrm>
              <a:off x="5916847" y="294302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2" name="pt72"/>
            <p:cNvSpPr/>
            <p:nvPr/>
          </p:nvSpPr>
          <p:spPr>
            <a:xfrm>
              <a:off x="6167466" y="30620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6418085" y="28636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6668704" y="27049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6919323" y="25858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7169942" y="25064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7420561" y="25064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l78"/>
            <p:cNvSpPr/>
            <p:nvPr/>
          </p:nvSpPr>
          <p:spPr>
            <a:xfrm>
              <a:off x="7458974" y="1715649"/>
              <a:ext cx="966395" cy="491245"/>
            </a:xfrm>
            <a:custGeom>
              <a:avLst/>
              <a:pathLst>
                <a:path w="966395" h="491245">
                  <a:moveTo>
                    <a:pt x="966395" y="0"/>
                  </a:moveTo>
                  <a:lnTo>
                    <a:pt x="0" y="491245"/>
                  </a:lnTo>
                </a:path>
              </a:pathLst>
            </a:custGeom>
          </p:spPr>
          <p:txBody>
            <a:bodyPr/>
            <a:lstStyle/>
            <a:p/>
          </p:txBody>
        </p:sp>
        <p:sp>
          <p:nvSpPr>
            <p:cNvPr id="79" name="pl79"/>
            <p:cNvSpPr/>
            <p:nvPr/>
          </p:nvSpPr>
          <p:spPr>
            <a:xfrm>
              <a:off x="7463725" y="2229697"/>
              <a:ext cx="792937" cy="100832"/>
            </a:xfrm>
            <a:custGeom>
              <a:avLst/>
              <a:pathLst>
                <a:path w="792937" h="100832">
                  <a:moveTo>
                    <a:pt x="792937" y="0"/>
                  </a:moveTo>
                  <a:lnTo>
                    <a:pt x="0" y="100832"/>
                  </a:lnTo>
                </a:path>
              </a:pathLst>
            </a:custGeom>
          </p:spPr>
          <p:txBody>
            <a:bodyPr/>
            <a:lstStyle/>
            <a:p/>
          </p:txBody>
        </p:sp>
        <p:sp>
          <p:nvSpPr>
            <p:cNvPr id="80" name="pl80"/>
            <p:cNvSpPr/>
            <p:nvPr/>
          </p:nvSpPr>
          <p:spPr>
            <a:xfrm>
              <a:off x="7460134" y="1976140"/>
              <a:ext cx="832647" cy="350513"/>
            </a:xfrm>
            <a:custGeom>
              <a:avLst/>
              <a:pathLst>
                <a:path w="832647" h="350513">
                  <a:moveTo>
                    <a:pt x="832647" y="0"/>
                  </a:moveTo>
                  <a:lnTo>
                    <a:pt x="0" y="350513"/>
                  </a:lnTo>
                </a:path>
              </a:pathLst>
            </a:custGeom>
          </p:spPr>
          <p:txBody>
            <a:bodyPr/>
            <a:lstStyle/>
            <a:p/>
          </p:txBody>
        </p:sp>
        <p:sp>
          <p:nvSpPr>
            <p:cNvPr id="81" name="pl81"/>
            <p:cNvSpPr/>
            <p:nvPr/>
          </p:nvSpPr>
          <p:spPr>
            <a:xfrm>
              <a:off x="7461946" y="2456690"/>
              <a:ext cx="981528" cy="282642"/>
            </a:xfrm>
            <a:custGeom>
              <a:avLst/>
              <a:pathLst>
                <a:path w="981528" h="282642">
                  <a:moveTo>
                    <a:pt x="981528" y="282642"/>
                  </a:moveTo>
                  <a:lnTo>
                    <a:pt x="0" y="0"/>
                  </a:lnTo>
                </a:path>
              </a:pathLst>
            </a:custGeom>
          </p:spPr>
          <p:txBody>
            <a:bodyPr/>
            <a:lstStyle/>
            <a:p/>
          </p:txBody>
        </p:sp>
        <p:sp>
          <p:nvSpPr>
            <p:cNvPr id="82" name="pl82"/>
            <p:cNvSpPr/>
            <p:nvPr/>
          </p:nvSpPr>
          <p:spPr>
            <a:xfrm>
              <a:off x="7464204" y="2452612"/>
              <a:ext cx="894871" cy="32813"/>
            </a:xfrm>
            <a:custGeom>
              <a:avLst/>
              <a:pathLst>
                <a:path w="894871" h="32813">
                  <a:moveTo>
                    <a:pt x="894871" y="32813"/>
                  </a:moveTo>
                  <a:lnTo>
                    <a:pt x="0" y="0"/>
                  </a:lnTo>
                </a:path>
              </a:pathLst>
            </a:custGeom>
          </p:spPr>
          <p:txBody>
            <a:bodyPr/>
            <a:lstStyle/>
            <a:p/>
          </p:txBody>
        </p:sp>
        <p:sp>
          <p:nvSpPr>
            <p:cNvPr id="83" name="pl83"/>
            <p:cNvSpPr/>
            <p:nvPr/>
          </p:nvSpPr>
          <p:spPr>
            <a:xfrm>
              <a:off x="7458854" y="2458893"/>
              <a:ext cx="1038752" cy="537723"/>
            </a:xfrm>
            <a:custGeom>
              <a:avLst/>
              <a:pathLst>
                <a:path w="1038752" h="537723">
                  <a:moveTo>
                    <a:pt x="1038752" y="537723"/>
                  </a:moveTo>
                  <a:lnTo>
                    <a:pt x="0" y="0"/>
                  </a:lnTo>
                </a:path>
              </a:pathLst>
            </a:custGeom>
          </p:spPr>
          <p:txBody>
            <a:bodyPr/>
            <a:lstStyle/>
            <a:p/>
          </p:txBody>
        </p:sp>
        <p:sp>
          <p:nvSpPr>
            <p:cNvPr id="84" name="pl84"/>
            <p:cNvSpPr/>
            <p:nvPr/>
          </p:nvSpPr>
          <p:spPr>
            <a:xfrm>
              <a:off x="7456108" y="2499801"/>
              <a:ext cx="975296" cy="745257"/>
            </a:xfrm>
            <a:custGeom>
              <a:avLst/>
              <a:pathLst>
                <a:path w="975296" h="745257">
                  <a:moveTo>
                    <a:pt x="975296" y="745257"/>
                  </a:moveTo>
                  <a:lnTo>
                    <a:pt x="0" y="0"/>
                  </a:lnTo>
                </a:path>
              </a:pathLst>
            </a:custGeom>
          </p:spPr>
          <p:txBody>
            <a:bodyPr/>
            <a:lstStyle/>
            <a:p/>
          </p:txBody>
        </p:sp>
        <p:sp>
          <p:nvSpPr>
            <p:cNvPr id="85" name="pl85"/>
            <p:cNvSpPr/>
            <p:nvPr/>
          </p:nvSpPr>
          <p:spPr>
            <a:xfrm>
              <a:off x="7454430" y="2540034"/>
              <a:ext cx="1001023" cy="967249"/>
            </a:xfrm>
            <a:custGeom>
              <a:avLst/>
              <a:pathLst>
                <a:path w="1001023" h="967249">
                  <a:moveTo>
                    <a:pt x="1001023" y="967249"/>
                  </a:moveTo>
                  <a:lnTo>
                    <a:pt x="0" y="0"/>
                  </a:lnTo>
                </a:path>
              </a:pathLst>
            </a:custGeom>
          </p:spPr>
          <p:txBody>
            <a:bodyPr/>
            <a:lstStyle/>
            <a:p/>
          </p:txBody>
        </p:sp>
        <p:sp>
          <p:nvSpPr>
            <p:cNvPr id="86" name="pl86"/>
            <p:cNvSpPr/>
            <p:nvPr/>
          </p:nvSpPr>
          <p:spPr>
            <a:xfrm>
              <a:off x="7452226" y="2659636"/>
              <a:ext cx="804436" cy="1091487"/>
            </a:xfrm>
            <a:custGeom>
              <a:avLst/>
              <a:pathLst>
                <a:path w="804436" h="1091487">
                  <a:moveTo>
                    <a:pt x="804436" y="1091487"/>
                  </a:moveTo>
                  <a:lnTo>
                    <a:pt x="0" y="0"/>
                  </a:lnTo>
                </a:path>
              </a:pathLst>
            </a:custGeom>
          </p:spPr>
          <p:txBody>
            <a:bodyPr/>
            <a:lstStyle/>
            <a:p/>
          </p:txBody>
        </p:sp>
        <p:sp>
          <p:nvSpPr>
            <p:cNvPr id="87" name="pl87"/>
            <p:cNvSpPr/>
            <p:nvPr/>
          </p:nvSpPr>
          <p:spPr>
            <a:xfrm>
              <a:off x="7450846" y="2699574"/>
              <a:ext cx="751592" cy="1312201"/>
            </a:xfrm>
            <a:custGeom>
              <a:avLst/>
              <a:pathLst>
                <a:path w="751592" h="1312201">
                  <a:moveTo>
                    <a:pt x="751592" y="1312201"/>
                  </a:moveTo>
                  <a:lnTo>
                    <a:pt x="0" y="0"/>
                  </a:lnTo>
                </a:path>
              </a:pathLst>
            </a:custGeom>
          </p:spPr>
          <p:txBody>
            <a:bodyPr/>
            <a:lstStyle/>
            <a:p/>
          </p:txBody>
        </p:sp>
        <p:sp>
          <p:nvSpPr>
            <p:cNvPr id="88" name="pl88"/>
            <p:cNvSpPr/>
            <p:nvPr/>
          </p:nvSpPr>
          <p:spPr>
            <a:xfrm>
              <a:off x="7452093" y="2937472"/>
              <a:ext cx="328624" cy="456067"/>
            </a:xfrm>
            <a:custGeom>
              <a:avLst/>
              <a:pathLst>
                <a:path w="328624" h="456067">
                  <a:moveTo>
                    <a:pt x="328624" y="456067"/>
                  </a:moveTo>
                  <a:lnTo>
                    <a:pt x="0" y="0"/>
                  </a:lnTo>
                </a:path>
              </a:pathLst>
            </a:custGeom>
          </p:spPr>
          <p:txBody>
            <a:bodyPr/>
            <a:lstStyle/>
            <a:p/>
          </p:txBody>
        </p:sp>
        <p:sp>
          <p:nvSpPr>
            <p:cNvPr id="89" name="pl89"/>
            <p:cNvSpPr/>
            <p:nvPr/>
          </p:nvSpPr>
          <p:spPr>
            <a:xfrm>
              <a:off x="7454544" y="3016244"/>
              <a:ext cx="1233562" cy="1172655"/>
            </a:xfrm>
            <a:custGeom>
              <a:avLst/>
              <a:pathLst>
                <a:path w="1233562" h="1172655">
                  <a:moveTo>
                    <a:pt x="1233562" y="1172655"/>
                  </a:moveTo>
                  <a:lnTo>
                    <a:pt x="0" y="0"/>
                  </a:lnTo>
                </a:path>
              </a:pathLst>
            </a:custGeom>
          </p:spPr>
          <p:txBody>
            <a:bodyPr/>
            <a:lstStyle/>
            <a:p/>
          </p:txBody>
        </p:sp>
        <p:sp>
          <p:nvSpPr>
            <p:cNvPr id="90" name="pg90"/>
            <p:cNvSpPr/>
            <p:nvPr/>
          </p:nvSpPr>
          <p:spPr>
            <a:xfrm>
              <a:off x="8356789" y="1624529"/>
              <a:ext cx="603321" cy="169072"/>
            </a:xfrm>
            <a:custGeom>
              <a:avLst/>
              <a:pathLst>
                <a:path w="603321" h="169072">
                  <a:moveTo>
                    <a:pt x="27431" y="169072"/>
                  </a:moveTo>
                  <a:lnTo>
                    <a:pt x="575889" y="169072"/>
                  </a:lnTo>
                  <a:lnTo>
                    <a:pt x="574784" y="169050"/>
                  </a:lnTo>
                  <a:lnTo>
                    <a:pt x="579195" y="168872"/>
                  </a:lnTo>
                  <a:lnTo>
                    <a:pt x="583521" y="167989"/>
                  </a:lnTo>
                  <a:lnTo>
                    <a:pt x="587649" y="166424"/>
                  </a:lnTo>
                  <a:lnTo>
                    <a:pt x="591472" y="164216"/>
                  </a:lnTo>
                  <a:lnTo>
                    <a:pt x="594891" y="161424"/>
                  </a:lnTo>
                  <a:lnTo>
                    <a:pt x="597819" y="158120"/>
                  </a:lnTo>
                  <a:lnTo>
                    <a:pt x="600178" y="154388"/>
                  </a:lnTo>
                  <a:lnTo>
                    <a:pt x="601909" y="150327"/>
                  </a:lnTo>
                  <a:lnTo>
                    <a:pt x="602965" y="146040"/>
                  </a:lnTo>
                  <a:lnTo>
                    <a:pt x="603321" y="141640"/>
                  </a:lnTo>
                  <a:lnTo>
                    <a:pt x="603321" y="27431"/>
                  </a:lnTo>
                  <a:lnTo>
                    <a:pt x="602965" y="23031"/>
                  </a:lnTo>
                  <a:lnTo>
                    <a:pt x="601909" y="18745"/>
                  </a:lnTo>
                  <a:lnTo>
                    <a:pt x="600178" y="14683"/>
                  </a:lnTo>
                  <a:lnTo>
                    <a:pt x="597819" y="10952"/>
                  </a:lnTo>
                  <a:lnTo>
                    <a:pt x="594891" y="7647"/>
                  </a:lnTo>
                  <a:lnTo>
                    <a:pt x="591472" y="4855"/>
                  </a:lnTo>
                  <a:lnTo>
                    <a:pt x="587649" y="2648"/>
                  </a:lnTo>
                  <a:lnTo>
                    <a:pt x="583521" y="1083"/>
                  </a:lnTo>
                  <a:lnTo>
                    <a:pt x="579195" y="200"/>
                  </a:lnTo>
                  <a:lnTo>
                    <a:pt x="57588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91" name="tx91"/>
            <p:cNvSpPr/>
            <p:nvPr/>
          </p:nvSpPr>
          <p:spPr>
            <a:xfrm>
              <a:off x="8379649" y="1670249"/>
              <a:ext cx="51188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31A1C">
                      <a:alpha val="100000"/>
                    </a:srgbClr>
                  </a:solidFill>
                  <a:latin typeface="Arial"/>
                  <a:cs typeface="Arial"/>
                </a:rPr>
                <a:t>IPV1: 89%</a:t>
              </a:r>
            </a:p>
          </p:txBody>
        </p:sp>
        <p:sp>
          <p:nvSpPr>
            <p:cNvPr id="92" name="pg92"/>
            <p:cNvSpPr/>
            <p:nvPr/>
          </p:nvSpPr>
          <p:spPr>
            <a:xfrm>
              <a:off x="8188083" y="2142804"/>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93" name="tx93"/>
            <p:cNvSpPr/>
            <p:nvPr/>
          </p:nvSpPr>
          <p:spPr>
            <a:xfrm>
              <a:off x="8210943" y="2188524"/>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C20E">
                      <a:alpha val="100000"/>
                    </a:srgbClr>
                  </a:solidFill>
                  <a:latin typeface="Arial"/>
                  <a:cs typeface="Arial"/>
                </a:rPr>
                <a:t>Measles: 86%</a:t>
              </a:r>
            </a:p>
          </p:txBody>
        </p:sp>
        <p:sp>
          <p:nvSpPr>
            <p:cNvPr id="94" name="pg94"/>
            <p:cNvSpPr/>
            <p:nvPr/>
          </p:nvSpPr>
          <p:spPr>
            <a:xfrm>
              <a:off x="8224201" y="1884382"/>
              <a:ext cx="735909" cy="169072"/>
            </a:xfrm>
            <a:custGeom>
              <a:avLst/>
              <a:pathLst>
                <a:path w="735909" h="169072">
                  <a:moveTo>
                    <a:pt x="27431" y="169072"/>
                  </a:moveTo>
                  <a:lnTo>
                    <a:pt x="708477" y="169072"/>
                  </a:lnTo>
                  <a:lnTo>
                    <a:pt x="707372" y="169050"/>
                  </a:lnTo>
                  <a:lnTo>
                    <a:pt x="711783" y="168872"/>
                  </a:lnTo>
                  <a:lnTo>
                    <a:pt x="716109" y="167989"/>
                  </a:lnTo>
                  <a:lnTo>
                    <a:pt x="720237" y="166424"/>
                  </a:lnTo>
                  <a:lnTo>
                    <a:pt x="724060" y="164216"/>
                  </a:lnTo>
                  <a:lnTo>
                    <a:pt x="727479" y="161424"/>
                  </a:lnTo>
                  <a:lnTo>
                    <a:pt x="730407" y="158120"/>
                  </a:lnTo>
                  <a:lnTo>
                    <a:pt x="732766" y="154388"/>
                  </a:lnTo>
                  <a:lnTo>
                    <a:pt x="734497" y="150327"/>
                  </a:lnTo>
                  <a:lnTo>
                    <a:pt x="735553" y="146040"/>
                  </a:lnTo>
                  <a:lnTo>
                    <a:pt x="735909" y="141640"/>
                  </a:lnTo>
                  <a:lnTo>
                    <a:pt x="735909" y="27431"/>
                  </a:lnTo>
                  <a:lnTo>
                    <a:pt x="735553" y="23031"/>
                  </a:lnTo>
                  <a:lnTo>
                    <a:pt x="734497" y="18745"/>
                  </a:lnTo>
                  <a:lnTo>
                    <a:pt x="732766" y="14683"/>
                  </a:lnTo>
                  <a:lnTo>
                    <a:pt x="730407" y="10952"/>
                  </a:lnTo>
                  <a:lnTo>
                    <a:pt x="727479" y="7647"/>
                  </a:lnTo>
                  <a:lnTo>
                    <a:pt x="724060" y="4855"/>
                  </a:lnTo>
                  <a:lnTo>
                    <a:pt x="720237" y="2648"/>
                  </a:lnTo>
                  <a:lnTo>
                    <a:pt x="716109" y="1083"/>
                  </a:lnTo>
                  <a:lnTo>
                    <a:pt x="711783" y="200"/>
                  </a:lnTo>
                  <a:lnTo>
                    <a:pt x="70847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95" name="tx95"/>
            <p:cNvSpPr/>
            <p:nvPr/>
          </p:nvSpPr>
          <p:spPr>
            <a:xfrm>
              <a:off x="8247061" y="1930102"/>
              <a:ext cx="64446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9A99">
                      <a:alpha val="100000"/>
                    </a:srgbClr>
                  </a:solidFill>
                  <a:latin typeface="Arial"/>
                  <a:cs typeface="Arial"/>
                </a:rPr>
                <a:t>Rubella: 86%</a:t>
              </a:r>
            </a:p>
          </p:txBody>
        </p:sp>
        <p:sp>
          <p:nvSpPr>
            <p:cNvPr id="96" name="pg96"/>
            <p:cNvSpPr/>
            <p:nvPr/>
          </p:nvSpPr>
          <p:spPr>
            <a:xfrm>
              <a:off x="8374894" y="2659873"/>
              <a:ext cx="585216" cy="169072"/>
            </a:xfrm>
            <a:custGeom>
              <a:avLst/>
              <a:pathLst>
                <a:path w="585216" h="169072">
                  <a:moveTo>
                    <a:pt x="27431" y="169072"/>
                  </a:moveTo>
                  <a:lnTo>
                    <a:pt x="557784" y="169072"/>
                  </a:lnTo>
                  <a:lnTo>
                    <a:pt x="556679" y="169050"/>
                  </a:lnTo>
                  <a:lnTo>
                    <a:pt x="561090" y="168872"/>
                  </a:lnTo>
                  <a:lnTo>
                    <a:pt x="565416" y="167989"/>
                  </a:lnTo>
                  <a:lnTo>
                    <a:pt x="569543" y="166424"/>
                  </a:lnTo>
                  <a:lnTo>
                    <a:pt x="573367" y="164216"/>
                  </a:lnTo>
                  <a:lnTo>
                    <a:pt x="576786" y="161424"/>
                  </a:lnTo>
                  <a:lnTo>
                    <a:pt x="579714" y="158120"/>
                  </a:lnTo>
                  <a:lnTo>
                    <a:pt x="582073" y="154388"/>
                  </a:lnTo>
                  <a:lnTo>
                    <a:pt x="583804" y="150327"/>
                  </a:lnTo>
                  <a:lnTo>
                    <a:pt x="584860" y="146040"/>
                  </a:lnTo>
                  <a:lnTo>
                    <a:pt x="585216" y="141640"/>
                  </a:lnTo>
                  <a:lnTo>
                    <a:pt x="585216" y="27431"/>
                  </a:lnTo>
                  <a:lnTo>
                    <a:pt x="584860" y="23031"/>
                  </a:lnTo>
                  <a:lnTo>
                    <a:pt x="583804" y="18745"/>
                  </a:lnTo>
                  <a:lnTo>
                    <a:pt x="582073" y="14683"/>
                  </a:lnTo>
                  <a:lnTo>
                    <a:pt x="579714" y="10952"/>
                  </a:lnTo>
                  <a:lnTo>
                    <a:pt x="576786" y="7647"/>
                  </a:lnTo>
                  <a:lnTo>
                    <a:pt x="573367" y="4855"/>
                  </a:lnTo>
                  <a:lnTo>
                    <a:pt x="569543" y="2648"/>
                  </a:lnTo>
                  <a:lnTo>
                    <a:pt x="565416" y="1083"/>
                  </a:lnTo>
                  <a:lnTo>
                    <a:pt x="561090" y="200"/>
                  </a:lnTo>
                  <a:lnTo>
                    <a:pt x="55778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97" name="tx97"/>
            <p:cNvSpPr/>
            <p:nvPr/>
          </p:nvSpPr>
          <p:spPr>
            <a:xfrm>
              <a:off x="8397754" y="2705593"/>
              <a:ext cx="49377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1C86EE">
                      <a:alpha val="100000"/>
                    </a:srgbClr>
                  </a:solidFill>
                  <a:latin typeface="Arial"/>
                  <a:cs typeface="Arial"/>
                </a:rPr>
                <a:t>DTP: 83%</a:t>
              </a:r>
            </a:p>
          </p:txBody>
        </p:sp>
        <p:sp>
          <p:nvSpPr>
            <p:cNvPr id="98" name="pg98"/>
            <p:cNvSpPr/>
            <p:nvPr/>
          </p:nvSpPr>
          <p:spPr>
            <a:xfrm>
              <a:off x="8290495" y="2400971"/>
              <a:ext cx="669615" cy="169072"/>
            </a:xfrm>
            <a:custGeom>
              <a:avLst/>
              <a:pathLst>
                <a:path w="669615" h="169072">
                  <a:moveTo>
                    <a:pt x="27431" y="169072"/>
                  </a:moveTo>
                  <a:lnTo>
                    <a:pt x="642183" y="169072"/>
                  </a:lnTo>
                  <a:lnTo>
                    <a:pt x="641078" y="169050"/>
                  </a:lnTo>
                  <a:lnTo>
                    <a:pt x="645489" y="168872"/>
                  </a:lnTo>
                  <a:lnTo>
                    <a:pt x="649815" y="167989"/>
                  </a:lnTo>
                  <a:lnTo>
                    <a:pt x="653943" y="166424"/>
                  </a:lnTo>
                  <a:lnTo>
                    <a:pt x="657766" y="164216"/>
                  </a:lnTo>
                  <a:lnTo>
                    <a:pt x="661185" y="161424"/>
                  </a:lnTo>
                  <a:lnTo>
                    <a:pt x="664113" y="158120"/>
                  </a:lnTo>
                  <a:lnTo>
                    <a:pt x="666472" y="154388"/>
                  </a:lnTo>
                  <a:lnTo>
                    <a:pt x="668203" y="150327"/>
                  </a:lnTo>
                  <a:lnTo>
                    <a:pt x="669259" y="146040"/>
                  </a:lnTo>
                  <a:lnTo>
                    <a:pt x="669615" y="141640"/>
                  </a:lnTo>
                  <a:lnTo>
                    <a:pt x="669615" y="27431"/>
                  </a:lnTo>
                  <a:lnTo>
                    <a:pt x="669259" y="23031"/>
                  </a:lnTo>
                  <a:lnTo>
                    <a:pt x="668203" y="18745"/>
                  </a:lnTo>
                  <a:lnTo>
                    <a:pt x="666472" y="14683"/>
                  </a:lnTo>
                  <a:lnTo>
                    <a:pt x="664113" y="10952"/>
                  </a:lnTo>
                  <a:lnTo>
                    <a:pt x="661185" y="7647"/>
                  </a:lnTo>
                  <a:lnTo>
                    <a:pt x="657766" y="4855"/>
                  </a:lnTo>
                  <a:lnTo>
                    <a:pt x="653943" y="2648"/>
                  </a:lnTo>
                  <a:lnTo>
                    <a:pt x="649815" y="1083"/>
                  </a:lnTo>
                  <a:lnTo>
                    <a:pt x="645489" y="200"/>
                  </a:lnTo>
                  <a:lnTo>
                    <a:pt x="64218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99" name="tx99"/>
            <p:cNvSpPr/>
            <p:nvPr/>
          </p:nvSpPr>
          <p:spPr>
            <a:xfrm>
              <a:off x="8313355" y="2446691"/>
              <a:ext cx="57817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0BD41">
                      <a:alpha val="100000"/>
                    </a:srgbClr>
                  </a:solidFill>
                  <a:latin typeface="Arial"/>
                  <a:cs typeface="Arial"/>
                </a:rPr>
                <a:t>Hep B: 83%</a:t>
              </a:r>
            </a:p>
          </p:txBody>
        </p:sp>
        <p:sp>
          <p:nvSpPr>
            <p:cNvPr id="100" name="pg100"/>
            <p:cNvSpPr/>
            <p:nvPr/>
          </p:nvSpPr>
          <p:spPr>
            <a:xfrm>
              <a:off x="8429027" y="2918245"/>
              <a:ext cx="531083" cy="169072"/>
            </a:xfrm>
            <a:custGeom>
              <a:avLst/>
              <a:pathLst>
                <a:path w="531083" h="169072">
                  <a:moveTo>
                    <a:pt x="27431" y="169072"/>
                  </a:moveTo>
                  <a:lnTo>
                    <a:pt x="503651" y="169072"/>
                  </a:lnTo>
                  <a:lnTo>
                    <a:pt x="502546" y="169050"/>
                  </a:lnTo>
                  <a:lnTo>
                    <a:pt x="506958" y="168872"/>
                  </a:lnTo>
                  <a:lnTo>
                    <a:pt x="511283" y="167989"/>
                  </a:lnTo>
                  <a:lnTo>
                    <a:pt x="515411" y="166424"/>
                  </a:lnTo>
                  <a:lnTo>
                    <a:pt x="519234" y="164216"/>
                  </a:lnTo>
                  <a:lnTo>
                    <a:pt x="522654" y="161424"/>
                  </a:lnTo>
                  <a:lnTo>
                    <a:pt x="525581" y="158120"/>
                  </a:lnTo>
                  <a:lnTo>
                    <a:pt x="527941" y="154388"/>
                  </a:lnTo>
                  <a:lnTo>
                    <a:pt x="529671" y="150327"/>
                  </a:lnTo>
                  <a:lnTo>
                    <a:pt x="530728" y="146040"/>
                  </a:lnTo>
                  <a:lnTo>
                    <a:pt x="531083" y="141640"/>
                  </a:lnTo>
                  <a:lnTo>
                    <a:pt x="531083" y="27431"/>
                  </a:lnTo>
                  <a:lnTo>
                    <a:pt x="530728" y="23031"/>
                  </a:lnTo>
                  <a:lnTo>
                    <a:pt x="529671" y="18745"/>
                  </a:lnTo>
                  <a:lnTo>
                    <a:pt x="527941" y="14683"/>
                  </a:lnTo>
                  <a:lnTo>
                    <a:pt x="525581" y="10952"/>
                  </a:lnTo>
                  <a:lnTo>
                    <a:pt x="522654" y="7647"/>
                  </a:lnTo>
                  <a:lnTo>
                    <a:pt x="519234" y="4855"/>
                  </a:lnTo>
                  <a:lnTo>
                    <a:pt x="515411" y="2648"/>
                  </a:lnTo>
                  <a:lnTo>
                    <a:pt x="511283" y="1083"/>
                  </a:lnTo>
                  <a:lnTo>
                    <a:pt x="506958" y="200"/>
                  </a:lnTo>
                  <a:lnTo>
                    <a:pt x="50365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01" name="tx101"/>
            <p:cNvSpPr/>
            <p:nvPr/>
          </p:nvSpPr>
          <p:spPr>
            <a:xfrm>
              <a:off x="8451887" y="2963965"/>
              <a:ext cx="43964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E00EE">
                      <a:alpha val="100000"/>
                    </a:srgbClr>
                  </a:solidFill>
                  <a:latin typeface="Arial"/>
                  <a:cs typeface="Arial"/>
                </a:rPr>
                <a:t>Hib: 83%</a:t>
              </a:r>
            </a:p>
          </p:txBody>
        </p:sp>
        <p:sp>
          <p:nvSpPr>
            <p:cNvPr id="102" name="pg102"/>
            <p:cNvSpPr/>
            <p:nvPr/>
          </p:nvSpPr>
          <p:spPr>
            <a:xfrm>
              <a:off x="8362824" y="3166801"/>
              <a:ext cx="597286" cy="169072"/>
            </a:xfrm>
            <a:custGeom>
              <a:avLst/>
              <a:pathLst>
                <a:path w="597286" h="169072">
                  <a:moveTo>
                    <a:pt x="27431" y="169072"/>
                  </a:moveTo>
                  <a:lnTo>
                    <a:pt x="569854" y="169072"/>
                  </a:lnTo>
                  <a:lnTo>
                    <a:pt x="568749" y="169050"/>
                  </a:lnTo>
                  <a:lnTo>
                    <a:pt x="573160" y="168872"/>
                  </a:lnTo>
                  <a:lnTo>
                    <a:pt x="577486" y="167989"/>
                  </a:lnTo>
                  <a:lnTo>
                    <a:pt x="581613" y="166424"/>
                  </a:lnTo>
                  <a:lnTo>
                    <a:pt x="585437" y="164216"/>
                  </a:lnTo>
                  <a:lnTo>
                    <a:pt x="588856" y="161424"/>
                  </a:lnTo>
                  <a:lnTo>
                    <a:pt x="591784" y="158120"/>
                  </a:lnTo>
                  <a:lnTo>
                    <a:pt x="594143" y="154388"/>
                  </a:lnTo>
                  <a:lnTo>
                    <a:pt x="595874" y="150327"/>
                  </a:lnTo>
                  <a:lnTo>
                    <a:pt x="596930" y="146040"/>
                  </a:lnTo>
                  <a:lnTo>
                    <a:pt x="597286" y="141640"/>
                  </a:lnTo>
                  <a:lnTo>
                    <a:pt x="597286" y="27432"/>
                  </a:lnTo>
                  <a:lnTo>
                    <a:pt x="596930" y="23031"/>
                  </a:lnTo>
                  <a:lnTo>
                    <a:pt x="595874" y="18745"/>
                  </a:lnTo>
                  <a:lnTo>
                    <a:pt x="594143" y="14683"/>
                  </a:lnTo>
                  <a:lnTo>
                    <a:pt x="591784" y="10952"/>
                  </a:lnTo>
                  <a:lnTo>
                    <a:pt x="588856" y="7647"/>
                  </a:lnTo>
                  <a:lnTo>
                    <a:pt x="585437" y="4855"/>
                  </a:lnTo>
                  <a:lnTo>
                    <a:pt x="581613" y="2648"/>
                  </a:lnTo>
                  <a:lnTo>
                    <a:pt x="577486" y="1083"/>
                  </a:lnTo>
                  <a:lnTo>
                    <a:pt x="573160" y="200"/>
                  </a:lnTo>
                  <a:lnTo>
                    <a:pt x="56985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03" name="tx103"/>
            <p:cNvSpPr/>
            <p:nvPr/>
          </p:nvSpPr>
          <p:spPr>
            <a:xfrm>
              <a:off x="8385684" y="3212521"/>
              <a:ext cx="50584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7F00">
                      <a:alpha val="100000"/>
                    </a:srgbClr>
                  </a:solidFill>
                  <a:latin typeface="Arial"/>
                  <a:cs typeface="Arial"/>
                </a:rPr>
                <a:t>IPVc: 82%</a:t>
              </a:r>
            </a:p>
          </p:txBody>
        </p:sp>
        <p:sp>
          <p:nvSpPr>
            <p:cNvPr id="104" name="pg104"/>
            <p:cNvSpPr/>
            <p:nvPr/>
          </p:nvSpPr>
          <p:spPr>
            <a:xfrm>
              <a:off x="8386873" y="3428310"/>
              <a:ext cx="573237" cy="169072"/>
            </a:xfrm>
            <a:custGeom>
              <a:avLst/>
              <a:pathLst>
                <a:path w="573237" h="169072">
                  <a:moveTo>
                    <a:pt x="27431" y="169072"/>
                  </a:moveTo>
                  <a:lnTo>
                    <a:pt x="545805" y="169072"/>
                  </a:lnTo>
                  <a:lnTo>
                    <a:pt x="544700" y="169050"/>
                  </a:lnTo>
                  <a:lnTo>
                    <a:pt x="549111" y="168872"/>
                  </a:lnTo>
                  <a:lnTo>
                    <a:pt x="553437" y="167989"/>
                  </a:lnTo>
                  <a:lnTo>
                    <a:pt x="557565" y="166424"/>
                  </a:lnTo>
                  <a:lnTo>
                    <a:pt x="561388" y="164216"/>
                  </a:lnTo>
                  <a:lnTo>
                    <a:pt x="564808" y="161424"/>
                  </a:lnTo>
                  <a:lnTo>
                    <a:pt x="567735" y="158120"/>
                  </a:lnTo>
                  <a:lnTo>
                    <a:pt x="570095" y="154388"/>
                  </a:lnTo>
                  <a:lnTo>
                    <a:pt x="571825" y="150327"/>
                  </a:lnTo>
                  <a:lnTo>
                    <a:pt x="572882" y="146040"/>
                  </a:lnTo>
                  <a:lnTo>
                    <a:pt x="573237" y="141640"/>
                  </a:lnTo>
                  <a:lnTo>
                    <a:pt x="573237" y="27432"/>
                  </a:lnTo>
                  <a:lnTo>
                    <a:pt x="572882" y="23031"/>
                  </a:lnTo>
                  <a:lnTo>
                    <a:pt x="571825" y="18745"/>
                  </a:lnTo>
                  <a:lnTo>
                    <a:pt x="570095" y="14683"/>
                  </a:lnTo>
                  <a:lnTo>
                    <a:pt x="567735" y="10952"/>
                  </a:lnTo>
                  <a:lnTo>
                    <a:pt x="564808" y="7647"/>
                  </a:lnTo>
                  <a:lnTo>
                    <a:pt x="561388" y="4855"/>
                  </a:lnTo>
                  <a:lnTo>
                    <a:pt x="557565" y="2648"/>
                  </a:lnTo>
                  <a:lnTo>
                    <a:pt x="553437" y="1083"/>
                  </a:lnTo>
                  <a:lnTo>
                    <a:pt x="549111" y="200"/>
                  </a:lnTo>
                  <a:lnTo>
                    <a:pt x="5458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05" name="tx105"/>
            <p:cNvSpPr/>
            <p:nvPr/>
          </p:nvSpPr>
          <p:spPr>
            <a:xfrm>
              <a:off x="8409733" y="3474030"/>
              <a:ext cx="48179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BoP: 81%</a:t>
              </a:r>
            </a:p>
          </p:txBody>
        </p:sp>
        <p:sp>
          <p:nvSpPr>
            <p:cNvPr id="106" name="pg106"/>
            <p:cNvSpPr/>
            <p:nvPr/>
          </p:nvSpPr>
          <p:spPr>
            <a:xfrm>
              <a:off x="8188083" y="3672175"/>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2"/>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07" name="tx107"/>
            <p:cNvSpPr/>
            <p:nvPr/>
          </p:nvSpPr>
          <p:spPr>
            <a:xfrm>
              <a:off x="8210943" y="3717895"/>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32CD">
                      <a:alpha val="100000"/>
                    </a:srgbClr>
                  </a:solidFill>
                  <a:latin typeface="Arial"/>
                  <a:cs typeface="Arial"/>
                </a:rPr>
                <a:t>Pneumo: 78%</a:t>
              </a:r>
            </a:p>
          </p:txBody>
        </p:sp>
        <p:sp>
          <p:nvSpPr>
            <p:cNvPr id="108" name="pg108"/>
            <p:cNvSpPr/>
            <p:nvPr/>
          </p:nvSpPr>
          <p:spPr>
            <a:xfrm>
              <a:off x="8133859" y="3932165"/>
              <a:ext cx="826251" cy="169072"/>
            </a:xfrm>
            <a:custGeom>
              <a:avLst/>
              <a:pathLst>
                <a:path w="826251" h="169072">
                  <a:moveTo>
                    <a:pt x="27431" y="169072"/>
                  </a:moveTo>
                  <a:lnTo>
                    <a:pt x="798819" y="169072"/>
                  </a:lnTo>
                  <a:lnTo>
                    <a:pt x="797715" y="169050"/>
                  </a:lnTo>
                  <a:lnTo>
                    <a:pt x="802126" y="168872"/>
                  </a:lnTo>
                  <a:lnTo>
                    <a:pt x="806451" y="167989"/>
                  </a:lnTo>
                  <a:lnTo>
                    <a:pt x="810579" y="166424"/>
                  </a:lnTo>
                  <a:lnTo>
                    <a:pt x="814402" y="164216"/>
                  </a:lnTo>
                  <a:lnTo>
                    <a:pt x="817822" y="161424"/>
                  </a:lnTo>
                  <a:lnTo>
                    <a:pt x="820750" y="158120"/>
                  </a:lnTo>
                  <a:lnTo>
                    <a:pt x="823109" y="154388"/>
                  </a:lnTo>
                  <a:lnTo>
                    <a:pt x="824840" y="150327"/>
                  </a:lnTo>
                  <a:lnTo>
                    <a:pt x="825896" y="146040"/>
                  </a:lnTo>
                  <a:lnTo>
                    <a:pt x="826251" y="141640"/>
                  </a:lnTo>
                  <a:lnTo>
                    <a:pt x="826251" y="27432"/>
                  </a:lnTo>
                  <a:lnTo>
                    <a:pt x="825896" y="23031"/>
                  </a:lnTo>
                  <a:lnTo>
                    <a:pt x="824840" y="18745"/>
                  </a:lnTo>
                  <a:lnTo>
                    <a:pt x="823109" y="14683"/>
                  </a:lnTo>
                  <a:lnTo>
                    <a:pt x="820750" y="10952"/>
                  </a:lnTo>
                  <a:lnTo>
                    <a:pt x="817822" y="7647"/>
                  </a:lnTo>
                  <a:lnTo>
                    <a:pt x="814402" y="4855"/>
                  </a:lnTo>
                  <a:lnTo>
                    <a:pt x="810579" y="2648"/>
                  </a:lnTo>
                  <a:lnTo>
                    <a:pt x="806451" y="1083"/>
                  </a:lnTo>
                  <a:lnTo>
                    <a:pt x="802126" y="200"/>
                  </a:lnTo>
                  <a:lnTo>
                    <a:pt x="79881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09" name="tx109"/>
            <p:cNvSpPr/>
            <p:nvPr/>
          </p:nvSpPr>
          <p:spPr>
            <a:xfrm>
              <a:off x="8156719" y="3977885"/>
              <a:ext cx="734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36FFF">
                      <a:alpha val="100000"/>
                    </a:srgbClr>
                  </a:solidFill>
                  <a:latin typeface="Arial"/>
                  <a:cs typeface="Arial"/>
                </a:rPr>
                <a:t>Rotavirus: 77%</a:t>
              </a:r>
            </a:p>
          </p:txBody>
        </p:sp>
        <p:sp>
          <p:nvSpPr>
            <p:cNvPr id="110" name="pg110"/>
            <p:cNvSpPr/>
            <p:nvPr/>
          </p:nvSpPr>
          <p:spPr>
            <a:xfrm>
              <a:off x="7712137" y="3321978"/>
              <a:ext cx="1247973" cy="169072"/>
            </a:xfrm>
            <a:custGeom>
              <a:avLst/>
              <a:pathLst>
                <a:path w="1247973" h="169072">
                  <a:moveTo>
                    <a:pt x="27431" y="169072"/>
                  </a:moveTo>
                  <a:lnTo>
                    <a:pt x="1220541" y="169072"/>
                  </a:lnTo>
                  <a:lnTo>
                    <a:pt x="1219436" y="169050"/>
                  </a:lnTo>
                  <a:lnTo>
                    <a:pt x="1223847" y="168872"/>
                  </a:lnTo>
                  <a:lnTo>
                    <a:pt x="1228173" y="167989"/>
                  </a:lnTo>
                  <a:lnTo>
                    <a:pt x="1232301" y="166424"/>
                  </a:lnTo>
                  <a:lnTo>
                    <a:pt x="1236124" y="164216"/>
                  </a:lnTo>
                  <a:lnTo>
                    <a:pt x="1239543" y="161424"/>
                  </a:lnTo>
                  <a:lnTo>
                    <a:pt x="1242471" y="158120"/>
                  </a:lnTo>
                  <a:lnTo>
                    <a:pt x="1244830" y="154388"/>
                  </a:lnTo>
                  <a:lnTo>
                    <a:pt x="1246561" y="150327"/>
                  </a:lnTo>
                  <a:lnTo>
                    <a:pt x="1247617" y="146040"/>
                  </a:lnTo>
                  <a:lnTo>
                    <a:pt x="1247973" y="141640"/>
                  </a:lnTo>
                  <a:lnTo>
                    <a:pt x="1247973" y="27431"/>
                  </a:lnTo>
                  <a:lnTo>
                    <a:pt x="1247617" y="23031"/>
                  </a:lnTo>
                  <a:lnTo>
                    <a:pt x="1246561" y="18745"/>
                  </a:lnTo>
                  <a:lnTo>
                    <a:pt x="1244830" y="14683"/>
                  </a:lnTo>
                  <a:lnTo>
                    <a:pt x="1242471" y="10952"/>
                  </a:lnTo>
                  <a:lnTo>
                    <a:pt x="1239543" y="7647"/>
                  </a:lnTo>
                  <a:lnTo>
                    <a:pt x="1236124" y="4855"/>
                  </a:lnTo>
                  <a:lnTo>
                    <a:pt x="1232301" y="2648"/>
                  </a:lnTo>
                  <a:lnTo>
                    <a:pt x="1228173" y="1083"/>
                  </a:lnTo>
                  <a:lnTo>
                    <a:pt x="1223847" y="200"/>
                  </a:lnTo>
                  <a:lnTo>
                    <a:pt x="122054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11" name="tx111"/>
            <p:cNvSpPr/>
            <p:nvPr/>
          </p:nvSpPr>
          <p:spPr>
            <a:xfrm>
              <a:off x="7734997" y="3367698"/>
              <a:ext cx="115653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8B00">
                      <a:alpha val="100000"/>
                    </a:srgbClr>
                  </a:solidFill>
                  <a:latin typeface="Arial"/>
                  <a:cs typeface="Arial"/>
                </a:rPr>
                <a:t>Measles 2nd dose: 71%</a:t>
              </a:r>
            </a:p>
          </p:txBody>
        </p:sp>
        <p:sp>
          <p:nvSpPr>
            <p:cNvPr id="112" name="pg112"/>
            <p:cNvSpPr/>
            <p:nvPr/>
          </p:nvSpPr>
          <p:spPr>
            <a:xfrm>
              <a:off x="8314635" y="4188899"/>
              <a:ext cx="645474" cy="169072"/>
            </a:xfrm>
            <a:custGeom>
              <a:avLst/>
              <a:pathLst>
                <a:path w="645474" h="169072">
                  <a:moveTo>
                    <a:pt x="27431" y="169072"/>
                  </a:moveTo>
                  <a:lnTo>
                    <a:pt x="618042" y="169072"/>
                  </a:lnTo>
                  <a:lnTo>
                    <a:pt x="616938" y="169050"/>
                  </a:lnTo>
                  <a:lnTo>
                    <a:pt x="621349" y="168872"/>
                  </a:lnTo>
                  <a:lnTo>
                    <a:pt x="625675" y="167989"/>
                  </a:lnTo>
                  <a:lnTo>
                    <a:pt x="629802" y="166424"/>
                  </a:lnTo>
                  <a:lnTo>
                    <a:pt x="633626" y="164216"/>
                  </a:lnTo>
                  <a:lnTo>
                    <a:pt x="637045" y="161424"/>
                  </a:lnTo>
                  <a:lnTo>
                    <a:pt x="639973" y="158120"/>
                  </a:lnTo>
                  <a:lnTo>
                    <a:pt x="642332" y="154388"/>
                  </a:lnTo>
                  <a:lnTo>
                    <a:pt x="644063" y="150327"/>
                  </a:lnTo>
                  <a:lnTo>
                    <a:pt x="645119" y="146040"/>
                  </a:lnTo>
                  <a:lnTo>
                    <a:pt x="645474" y="141640"/>
                  </a:lnTo>
                  <a:lnTo>
                    <a:pt x="645474" y="27431"/>
                  </a:lnTo>
                  <a:lnTo>
                    <a:pt x="645119" y="23031"/>
                  </a:lnTo>
                  <a:lnTo>
                    <a:pt x="644063" y="18745"/>
                  </a:lnTo>
                  <a:lnTo>
                    <a:pt x="642332" y="14683"/>
                  </a:lnTo>
                  <a:lnTo>
                    <a:pt x="639973" y="10952"/>
                  </a:lnTo>
                  <a:lnTo>
                    <a:pt x="637045" y="7647"/>
                  </a:lnTo>
                  <a:lnTo>
                    <a:pt x="633626" y="4855"/>
                  </a:lnTo>
                  <a:lnTo>
                    <a:pt x="629802" y="2648"/>
                  </a:lnTo>
                  <a:lnTo>
                    <a:pt x="625675" y="1083"/>
                  </a:lnTo>
                  <a:lnTo>
                    <a:pt x="621349" y="200"/>
                  </a:lnTo>
                  <a:lnTo>
                    <a:pt x="61804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3" name="tx113"/>
            <p:cNvSpPr/>
            <p:nvPr/>
          </p:nvSpPr>
          <p:spPr>
            <a:xfrm>
              <a:off x="8337495" y="4234619"/>
              <a:ext cx="55403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A3D9A">
                      <a:alpha val="100000"/>
                    </a:srgbClr>
                  </a:solidFill>
                  <a:latin typeface="Arial"/>
                  <a:cs typeface="Arial"/>
                </a:rPr>
                <a:t>HPVc: 69%</a:t>
              </a:r>
            </a:p>
          </p:txBody>
        </p:sp>
        <p:sp>
          <p:nvSpPr>
            <p:cNvPr id="114" name="pg114"/>
            <p:cNvSpPr/>
            <p:nvPr/>
          </p:nvSpPr>
          <p:spPr>
            <a:xfrm>
              <a:off x="1099695" y="3857550"/>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5" name="tx115"/>
            <p:cNvSpPr/>
            <p:nvPr/>
          </p:nvSpPr>
          <p:spPr>
            <a:xfrm>
              <a:off x="1145415" y="3903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49</a:t>
              </a:r>
            </a:p>
          </p:txBody>
        </p:sp>
        <p:sp>
          <p:nvSpPr>
            <p:cNvPr id="116" name="pg116"/>
            <p:cNvSpPr/>
            <p:nvPr/>
          </p:nvSpPr>
          <p:spPr>
            <a:xfrm>
              <a:off x="2352783" y="3659119"/>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7" name="tx117"/>
            <p:cNvSpPr/>
            <p:nvPr/>
          </p:nvSpPr>
          <p:spPr>
            <a:xfrm>
              <a:off x="2398503" y="37048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54</a:t>
              </a:r>
            </a:p>
          </p:txBody>
        </p:sp>
        <p:sp>
          <p:nvSpPr>
            <p:cNvPr id="118" name="pg118"/>
            <p:cNvSpPr/>
            <p:nvPr/>
          </p:nvSpPr>
          <p:spPr>
            <a:xfrm>
              <a:off x="3605859" y="3341633"/>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9" name="tx119"/>
            <p:cNvSpPr/>
            <p:nvPr/>
          </p:nvSpPr>
          <p:spPr>
            <a:xfrm>
              <a:off x="3651579" y="33873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62</a:t>
              </a:r>
            </a:p>
          </p:txBody>
        </p:sp>
        <p:sp>
          <p:nvSpPr>
            <p:cNvPr id="120" name="pg120"/>
            <p:cNvSpPr/>
            <p:nvPr/>
          </p:nvSpPr>
          <p:spPr>
            <a:xfrm>
              <a:off x="4858977" y="2865377"/>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1" name="tx121"/>
            <p:cNvSpPr/>
            <p:nvPr/>
          </p:nvSpPr>
          <p:spPr>
            <a:xfrm>
              <a:off x="4904697" y="29110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74</a:t>
              </a:r>
            </a:p>
          </p:txBody>
        </p:sp>
        <p:sp>
          <p:nvSpPr>
            <p:cNvPr id="122" name="pg122"/>
            <p:cNvSpPr/>
            <p:nvPr/>
          </p:nvSpPr>
          <p:spPr>
            <a:xfrm>
              <a:off x="5861457" y="3024123"/>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3" name="tx123"/>
            <p:cNvSpPr/>
            <p:nvPr/>
          </p:nvSpPr>
          <p:spPr>
            <a:xfrm>
              <a:off x="5907177" y="30698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70</a:t>
              </a:r>
            </a:p>
          </p:txBody>
        </p:sp>
        <p:sp>
          <p:nvSpPr>
            <p:cNvPr id="124" name="pg124"/>
            <p:cNvSpPr/>
            <p:nvPr/>
          </p:nvSpPr>
          <p:spPr>
            <a:xfrm>
              <a:off x="7365163" y="2587570"/>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5" name="tx125"/>
            <p:cNvSpPr/>
            <p:nvPr/>
          </p:nvSpPr>
          <p:spPr>
            <a:xfrm>
              <a:off x="7410883" y="26332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81</a:t>
              </a:r>
            </a:p>
          </p:txBody>
        </p:sp>
        <p:sp>
          <p:nvSpPr>
            <p:cNvPr id="126" name="pl126"/>
            <p:cNvSpPr/>
            <p:nvPr/>
          </p:nvSpPr>
          <p:spPr>
            <a:xfrm>
              <a:off x="803984" y="5745940"/>
              <a:ext cx="8270426" cy="0"/>
            </a:xfrm>
            <a:custGeom>
              <a:avLst/>
              <a:pathLst>
                <a:path w="8270426" h="0">
                  <a:moveTo>
                    <a:pt x="0" y="0"/>
                  </a:moveTo>
                  <a:lnTo>
                    <a:pt x="8270426" y="0"/>
                  </a:lnTo>
                  <a:lnTo>
                    <a:pt x="8270426" y="0"/>
                  </a:lnTo>
                </a:path>
              </a:pathLst>
            </a:custGeom>
            <a:ln w="13550" cap="flat">
              <a:solidFill>
                <a:srgbClr val="666666">
                  <a:alpha val="100000"/>
                </a:srgbClr>
              </a:solidFill>
              <a:prstDash val="dash"/>
              <a:round/>
            </a:ln>
          </p:spPr>
          <p:txBody>
            <a:bodyPr/>
            <a:lstStyle/>
            <a:p/>
          </p:txBody>
        </p:sp>
        <p:sp>
          <p:nvSpPr>
            <p:cNvPr id="127" name="rc127"/>
            <p:cNvSpPr/>
            <p:nvPr/>
          </p:nvSpPr>
          <p:spPr>
            <a:xfrm>
              <a:off x="803984" y="1578809"/>
              <a:ext cx="8270426" cy="4365566"/>
            </a:xfrm>
            <a:prstGeom prst="rect">
              <a:avLst/>
            </a:prstGeom>
            <a:noFill/>
            <a:ln w="13550" cap="rnd">
              <a:solidFill>
                <a:srgbClr val="BEBEBE">
                  <a:alpha val="100000"/>
                </a:srgbClr>
              </a:solidFill>
              <a:prstDash val="solid"/>
              <a:round/>
            </a:ln>
          </p:spPr>
          <p:txBody>
            <a:bodyPr/>
            <a:lstStyle/>
            <a:p/>
          </p:txBody>
        </p:sp>
        <p:sp>
          <p:nvSpPr>
            <p:cNvPr id="128" name="tx128"/>
            <p:cNvSpPr/>
            <p:nvPr/>
          </p:nvSpPr>
          <p:spPr>
            <a:xfrm>
              <a:off x="663630" y="5695922"/>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585906" y="529905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30" name="tx130"/>
            <p:cNvSpPr/>
            <p:nvPr/>
          </p:nvSpPr>
          <p:spPr>
            <a:xfrm>
              <a:off x="585906" y="490218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31" name="tx131"/>
            <p:cNvSpPr/>
            <p:nvPr/>
          </p:nvSpPr>
          <p:spPr>
            <a:xfrm>
              <a:off x="585906" y="450531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a:t>
              </a:r>
            </a:p>
          </p:txBody>
        </p:sp>
        <p:sp>
          <p:nvSpPr>
            <p:cNvPr id="132" name="tx132"/>
            <p:cNvSpPr/>
            <p:nvPr/>
          </p:nvSpPr>
          <p:spPr>
            <a:xfrm>
              <a:off x="585906" y="410844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133" name="tx133"/>
            <p:cNvSpPr/>
            <p:nvPr/>
          </p:nvSpPr>
          <p:spPr>
            <a:xfrm>
              <a:off x="585906" y="371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4" name="tx134"/>
            <p:cNvSpPr/>
            <p:nvPr/>
          </p:nvSpPr>
          <p:spPr>
            <a:xfrm>
              <a:off x="585906" y="331470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135" name="tx135"/>
            <p:cNvSpPr/>
            <p:nvPr/>
          </p:nvSpPr>
          <p:spPr>
            <a:xfrm>
              <a:off x="585906" y="291783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70</a:t>
              </a:r>
            </a:p>
          </p:txBody>
        </p:sp>
        <p:sp>
          <p:nvSpPr>
            <p:cNvPr id="136" name="tx136"/>
            <p:cNvSpPr/>
            <p:nvPr/>
          </p:nvSpPr>
          <p:spPr>
            <a:xfrm>
              <a:off x="585906" y="252096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137" name="tx137"/>
            <p:cNvSpPr/>
            <p:nvPr/>
          </p:nvSpPr>
          <p:spPr>
            <a:xfrm>
              <a:off x="585906" y="212409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138" name="tx138"/>
            <p:cNvSpPr/>
            <p:nvPr/>
          </p:nvSpPr>
          <p:spPr>
            <a:xfrm>
              <a:off x="508182" y="1727226"/>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a:off x="102446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a:off x="2277560"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a:off x="3530654"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a:off x="478374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a:off x="578622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a:off x="728993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5" name="tx145"/>
            <p:cNvSpPr/>
            <p:nvPr/>
          </p:nvSpPr>
          <p:spPr>
            <a:xfrm rot="-5400000">
              <a:off x="-37121" y="371157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46" name="tx146"/>
            <p:cNvSpPr/>
            <p:nvPr/>
          </p:nvSpPr>
          <p:spPr>
            <a:xfrm>
              <a:off x="3579302" y="1368037"/>
              <a:ext cx="271979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Breadth of protection, LACR, 2000-2025</a:t>
              </a:r>
            </a:p>
          </p:txBody>
        </p:sp>
        <p:sp>
          <p:nvSpPr>
            <p:cNvPr id="147" name="tx147"/>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8" name="tx148"/>
            <p:cNvSpPr/>
            <p:nvPr/>
          </p:nvSpPr>
          <p:spPr>
            <a:xfrm>
              <a:off x="9074410" y="6491048"/>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49" name="tx149"/>
            <p:cNvSpPr/>
            <p:nvPr/>
          </p:nvSpPr>
          <p:spPr>
            <a:xfrm>
              <a:off x="2610243" y="6611748"/>
              <a:ext cx="64641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Breadth of protection (BoP) = ((DTP3 x 3) + HepB3 + Hib3 + IPV1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49% in 2000 to 81% in 2025. This increase since 2000 is a result of incremental improvement in introducing new vaccines and expanding vaccination services to previously missed populations.
Enhancing BOP now depends partly on improving the coverage of HPV, MCV2, ROTAC, and PCVC - vaccines with coverage less than 80% in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Breadth of protection with all recommended antigens has increased by more than half since 2000, but reaching the next gains depends on closing coverage gaps in newer vaccines still below 81%.</a:t>
            </a:r>
          </a:p>
        </p:txBody>
      </p:sp>
      <p:grpSp xmlns:pic="http://schemas.openxmlformats.org/drawingml/2006/picture">
        <p:nvGrpSpPr>
          <p:cNvPr id="152" name=""/>
          <p:cNvGrpSpPr/>
          <p:nvPr/>
        </p:nvGrpSpPr>
        <p:grpSpPr>
          <a:xfrm>
            <a:off x="292608" y="1005840"/>
            <a:ext cx="8595360" cy="28575"/>
            <a:chOff x="292608" y="1005840"/>
            <a:chExt cx="8595360" cy="28575"/>
          </a:xfrm>
        </p:grpSpPr>
        <p:sp>
          <p:nvSpPr>
            <p:cNvPr id="1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555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 name="pl5"/>
            <p:cNvSpPr/>
            <p:nvPr/>
          </p:nvSpPr>
          <p:spPr>
            <a:xfrm>
              <a:off x="5875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 name="pl6"/>
            <p:cNvSpPr/>
            <p:nvPr/>
          </p:nvSpPr>
          <p:spPr>
            <a:xfrm>
              <a:off x="81953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 name="pl7"/>
            <p:cNvSpPr/>
            <p:nvPr/>
          </p:nvSpPr>
          <p:spPr>
            <a:xfrm>
              <a:off x="105155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 name="pl8"/>
            <p:cNvSpPr/>
            <p:nvPr/>
          </p:nvSpPr>
          <p:spPr>
            <a:xfrm>
              <a:off x="128356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5155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387976"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1" name="pt11"/>
            <p:cNvSpPr/>
            <p:nvPr/>
          </p:nvSpPr>
          <p:spPr>
            <a:xfrm>
              <a:off x="970685"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2" name="pt12"/>
            <p:cNvSpPr/>
            <p:nvPr/>
          </p:nvSpPr>
          <p:spPr>
            <a:xfrm>
              <a:off x="1063491" y="51728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3" name="pt13"/>
            <p:cNvSpPr/>
            <p:nvPr/>
          </p:nvSpPr>
          <p:spPr>
            <a:xfrm>
              <a:off x="1214301" y="506822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 name="pt14"/>
            <p:cNvSpPr/>
            <p:nvPr/>
          </p:nvSpPr>
          <p:spPr>
            <a:xfrm>
              <a:off x="1237502" y="49635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 name="pt15"/>
            <p:cNvSpPr/>
            <p:nvPr/>
          </p:nvSpPr>
          <p:spPr>
            <a:xfrm>
              <a:off x="1237502" y="485894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 name="pt16"/>
            <p:cNvSpPr/>
            <p:nvPr/>
          </p:nvSpPr>
          <p:spPr>
            <a:xfrm>
              <a:off x="1237502" y="47543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 name="pt17"/>
            <p:cNvSpPr/>
            <p:nvPr/>
          </p:nvSpPr>
          <p:spPr>
            <a:xfrm>
              <a:off x="1260704" y="46496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8" name="pt18"/>
            <p:cNvSpPr/>
            <p:nvPr/>
          </p:nvSpPr>
          <p:spPr>
            <a:xfrm>
              <a:off x="1307107" y="45450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9" name="pt19"/>
            <p:cNvSpPr/>
            <p:nvPr/>
          </p:nvSpPr>
          <p:spPr>
            <a:xfrm>
              <a:off x="1330308" y="44403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0" name="pt20"/>
            <p:cNvSpPr/>
            <p:nvPr/>
          </p:nvSpPr>
          <p:spPr>
            <a:xfrm>
              <a:off x="1341909" y="43357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1" name="pt21"/>
            <p:cNvSpPr/>
            <p:nvPr/>
          </p:nvSpPr>
          <p:spPr>
            <a:xfrm>
              <a:off x="1341909" y="42311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2" name="pt22"/>
            <p:cNvSpPr/>
            <p:nvPr/>
          </p:nvSpPr>
          <p:spPr>
            <a:xfrm>
              <a:off x="1353510" y="412646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3" name="pt23"/>
            <p:cNvSpPr/>
            <p:nvPr/>
          </p:nvSpPr>
          <p:spPr>
            <a:xfrm>
              <a:off x="1365111" y="402182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4" name="pt24"/>
            <p:cNvSpPr/>
            <p:nvPr/>
          </p:nvSpPr>
          <p:spPr>
            <a:xfrm>
              <a:off x="1376711" y="391718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 name="pt25"/>
            <p:cNvSpPr/>
            <p:nvPr/>
          </p:nvSpPr>
          <p:spPr>
            <a:xfrm>
              <a:off x="1388312" y="38125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6" name="pt26"/>
            <p:cNvSpPr/>
            <p:nvPr/>
          </p:nvSpPr>
          <p:spPr>
            <a:xfrm>
              <a:off x="1399913" y="370789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7" name="pt27"/>
            <p:cNvSpPr/>
            <p:nvPr/>
          </p:nvSpPr>
          <p:spPr>
            <a:xfrm>
              <a:off x="1399913"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 name="pt28"/>
            <p:cNvSpPr/>
            <p:nvPr/>
          </p:nvSpPr>
          <p:spPr>
            <a:xfrm>
              <a:off x="1411514" y="349861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 name="pt29"/>
            <p:cNvSpPr/>
            <p:nvPr/>
          </p:nvSpPr>
          <p:spPr>
            <a:xfrm>
              <a:off x="1411514" y="339397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 name="pt30"/>
            <p:cNvSpPr/>
            <p:nvPr/>
          </p:nvSpPr>
          <p:spPr>
            <a:xfrm>
              <a:off x="1423114" y="32893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 name="pt31"/>
            <p:cNvSpPr/>
            <p:nvPr/>
          </p:nvSpPr>
          <p:spPr>
            <a:xfrm>
              <a:off x="1434715" y="318469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 name="pt32"/>
            <p:cNvSpPr/>
            <p:nvPr/>
          </p:nvSpPr>
          <p:spPr>
            <a:xfrm>
              <a:off x="1434715" y="30800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 name="pt33"/>
            <p:cNvSpPr/>
            <p:nvPr/>
          </p:nvSpPr>
          <p:spPr>
            <a:xfrm>
              <a:off x="1446316" y="29754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4" name="pt34"/>
            <p:cNvSpPr/>
            <p:nvPr/>
          </p:nvSpPr>
          <p:spPr>
            <a:xfrm>
              <a:off x="1446316" y="28707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 name="pt35"/>
            <p:cNvSpPr/>
            <p:nvPr/>
          </p:nvSpPr>
          <p:spPr>
            <a:xfrm>
              <a:off x="1457917" y="27661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6" name="pt36"/>
            <p:cNvSpPr/>
            <p:nvPr/>
          </p:nvSpPr>
          <p:spPr>
            <a:xfrm>
              <a:off x="1457917" y="26614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7" name="pt37"/>
            <p:cNvSpPr/>
            <p:nvPr/>
          </p:nvSpPr>
          <p:spPr>
            <a:xfrm>
              <a:off x="1457917" y="25568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 name="pt38"/>
            <p:cNvSpPr/>
            <p:nvPr/>
          </p:nvSpPr>
          <p:spPr>
            <a:xfrm>
              <a:off x="1457917" y="24522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 name="pt39"/>
            <p:cNvSpPr/>
            <p:nvPr/>
          </p:nvSpPr>
          <p:spPr>
            <a:xfrm>
              <a:off x="1457917"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 name="pt40"/>
            <p:cNvSpPr/>
            <p:nvPr/>
          </p:nvSpPr>
          <p:spPr>
            <a:xfrm>
              <a:off x="1457917" y="2242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 name="pt41"/>
            <p:cNvSpPr/>
            <p:nvPr/>
          </p:nvSpPr>
          <p:spPr>
            <a:xfrm>
              <a:off x="1457917" y="21382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 name="pt42"/>
            <p:cNvSpPr/>
            <p:nvPr/>
          </p:nvSpPr>
          <p:spPr>
            <a:xfrm>
              <a:off x="1457917" y="2033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 name="pt43"/>
            <p:cNvSpPr/>
            <p:nvPr/>
          </p:nvSpPr>
          <p:spPr>
            <a:xfrm>
              <a:off x="1457917"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 name="tx44"/>
            <p:cNvSpPr/>
            <p:nvPr/>
          </p:nvSpPr>
          <p:spPr>
            <a:xfrm>
              <a:off x="1074756"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45" name="tx45"/>
            <p:cNvSpPr/>
            <p:nvPr/>
          </p:nvSpPr>
          <p:spPr>
            <a:xfrm>
              <a:off x="1167562" y="519049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46" name="tx46"/>
            <p:cNvSpPr/>
            <p:nvPr/>
          </p:nvSpPr>
          <p:spPr>
            <a:xfrm>
              <a:off x="1318372" y="508585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47" name="tx47"/>
            <p:cNvSpPr/>
            <p:nvPr/>
          </p:nvSpPr>
          <p:spPr>
            <a:xfrm>
              <a:off x="1053567" y="498121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48" name="tx48"/>
            <p:cNvSpPr/>
            <p:nvPr/>
          </p:nvSpPr>
          <p:spPr>
            <a:xfrm>
              <a:off x="1057956" y="48765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49" name="tx49"/>
            <p:cNvSpPr/>
            <p:nvPr/>
          </p:nvSpPr>
          <p:spPr>
            <a:xfrm>
              <a:off x="1057956" y="477193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50" name="tx50"/>
            <p:cNvSpPr/>
            <p:nvPr/>
          </p:nvSpPr>
          <p:spPr>
            <a:xfrm>
              <a:off x="1087010" y="4667293"/>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51" name="tx51"/>
            <p:cNvSpPr/>
            <p:nvPr/>
          </p:nvSpPr>
          <p:spPr>
            <a:xfrm>
              <a:off x="1118874" y="456265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52" name="tx52"/>
            <p:cNvSpPr/>
            <p:nvPr/>
          </p:nvSpPr>
          <p:spPr>
            <a:xfrm>
              <a:off x="1146373" y="445801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53" name="tx53"/>
            <p:cNvSpPr/>
            <p:nvPr/>
          </p:nvSpPr>
          <p:spPr>
            <a:xfrm>
              <a:off x="1184400" y="4353372"/>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54" name="tx54"/>
            <p:cNvSpPr/>
            <p:nvPr/>
          </p:nvSpPr>
          <p:spPr>
            <a:xfrm>
              <a:off x="1157974" y="424873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55" name="tx55"/>
            <p:cNvSpPr/>
            <p:nvPr/>
          </p:nvSpPr>
          <p:spPr>
            <a:xfrm>
              <a:off x="1187131" y="414409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56" name="tx56"/>
            <p:cNvSpPr/>
            <p:nvPr/>
          </p:nvSpPr>
          <p:spPr>
            <a:xfrm>
              <a:off x="1189953" y="40394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57" name="tx57"/>
            <p:cNvSpPr/>
            <p:nvPr/>
          </p:nvSpPr>
          <p:spPr>
            <a:xfrm>
              <a:off x="1201554" y="393481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58" name="tx58"/>
            <p:cNvSpPr/>
            <p:nvPr/>
          </p:nvSpPr>
          <p:spPr>
            <a:xfrm>
              <a:off x="1199988" y="383016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59" name="tx59"/>
            <p:cNvSpPr/>
            <p:nvPr/>
          </p:nvSpPr>
          <p:spPr>
            <a:xfrm>
              <a:off x="1224756" y="372552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60" name="tx60"/>
            <p:cNvSpPr/>
            <p:nvPr/>
          </p:nvSpPr>
          <p:spPr>
            <a:xfrm>
              <a:off x="1230608" y="3620888"/>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61" name="tx61"/>
            <p:cNvSpPr/>
            <p:nvPr/>
          </p:nvSpPr>
          <p:spPr>
            <a:xfrm>
              <a:off x="1223189" y="351624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62" name="tx62"/>
            <p:cNvSpPr/>
            <p:nvPr/>
          </p:nvSpPr>
          <p:spPr>
            <a:xfrm>
              <a:off x="1240837" y="341160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63" name="tx63"/>
            <p:cNvSpPr/>
            <p:nvPr/>
          </p:nvSpPr>
          <p:spPr>
            <a:xfrm>
              <a:off x="1274475" y="330696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64" name="tx64"/>
            <p:cNvSpPr/>
            <p:nvPr/>
          </p:nvSpPr>
          <p:spPr>
            <a:xfrm>
              <a:off x="1286076" y="320232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65" name="tx65"/>
            <p:cNvSpPr/>
            <p:nvPr/>
          </p:nvSpPr>
          <p:spPr>
            <a:xfrm>
              <a:off x="1237612" y="309768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66" name="tx66"/>
            <p:cNvSpPr/>
            <p:nvPr/>
          </p:nvSpPr>
          <p:spPr>
            <a:xfrm>
              <a:off x="1271159" y="299304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67" name="tx67"/>
            <p:cNvSpPr/>
            <p:nvPr/>
          </p:nvSpPr>
          <p:spPr>
            <a:xfrm>
              <a:off x="1275548" y="288840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68" name="tx68"/>
            <p:cNvSpPr/>
            <p:nvPr/>
          </p:nvSpPr>
          <p:spPr>
            <a:xfrm>
              <a:off x="1288703" y="2783763"/>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69" name="tx69"/>
            <p:cNvSpPr/>
            <p:nvPr/>
          </p:nvSpPr>
          <p:spPr>
            <a:xfrm>
              <a:off x="1282759" y="267912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70" name="tx70"/>
            <p:cNvSpPr/>
            <p:nvPr/>
          </p:nvSpPr>
          <p:spPr>
            <a:xfrm>
              <a:off x="1278370" y="257448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71" name="tx71"/>
            <p:cNvSpPr/>
            <p:nvPr/>
          </p:nvSpPr>
          <p:spPr>
            <a:xfrm>
              <a:off x="1301779" y="2469842"/>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72" name="tx72"/>
            <p:cNvSpPr/>
            <p:nvPr/>
          </p:nvSpPr>
          <p:spPr>
            <a:xfrm>
              <a:off x="1273981" y="236520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73" name="tx73"/>
            <p:cNvSpPr/>
            <p:nvPr/>
          </p:nvSpPr>
          <p:spPr>
            <a:xfrm>
              <a:off x="1282759" y="226056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74" name="tx74"/>
            <p:cNvSpPr/>
            <p:nvPr/>
          </p:nvSpPr>
          <p:spPr>
            <a:xfrm>
              <a:off x="1287240" y="215592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75" name="tx75"/>
            <p:cNvSpPr/>
            <p:nvPr/>
          </p:nvSpPr>
          <p:spPr>
            <a:xfrm>
              <a:off x="1288795" y="2051279"/>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76" name="tx76"/>
            <p:cNvSpPr/>
            <p:nvPr/>
          </p:nvSpPr>
          <p:spPr>
            <a:xfrm>
              <a:off x="1279833" y="194663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77" name="rc77"/>
            <p:cNvSpPr/>
            <p:nvPr/>
          </p:nvSpPr>
          <p:spPr>
            <a:xfrm>
              <a:off x="343909" y="1807652"/>
              <a:ext cx="1218078" cy="3683347"/>
            </a:xfrm>
            <a:prstGeom prst="rect">
              <a:avLst/>
            </a:prstGeom>
            <a:noFill/>
            <a:ln w="13550" cap="rnd">
              <a:solidFill>
                <a:srgbClr val="999999">
                  <a:alpha val="100000"/>
                </a:srgbClr>
              </a:solidFill>
              <a:prstDash val="solid"/>
              <a:round/>
            </a:ln>
          </p:spPr>
          <p:txBody>
            <a:bodyPr/>
            <a:lstStyle/>
            <a:p/>
          </p:txBody>
        </p:sp>
        <p:sp>
          <p:nvSpPr>
            <p:cNvPr id="78" name="pl78"/>
            <p:cNvSpPr/>
            <p:nvPr/>
          </p:nvSpPr>
          <p:spPr>
            <a:xfrm>
              <a:off x="16431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18751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210720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233922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257123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28032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2606040"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85" name="pt85"/>
            <p:cNvSpPr/>
            <p:nvPr/>
          </p:nvSpPr>
          <p:spPr>
            <a:xfrm>
              <a:off x="2177148"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6" name="pt86"/>
            <p:cNvSpPr/>
            <p:nvPr/>
          </p:nvSpPr>
          <p:spPr>
            <a:xfrm>
              <a:off x="2269954" y="517286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7" name="pt87"/>
            <p:cNvSpPr/>
            <p:nvPr/>
          </p:nvSpPr>
          <p:spPr>
            <a:xfrm>
              <a:off x="2281554" y="506822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8" name="pt88"/>
            <p:cNvSpPr/>
            <p:nvPr/>
          </p:nvSpPr>
          <p:spPr>
            <a:xfrm>
              <a:off x="2467166" y="496358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9" name="pt89"/>
            <p:cNvSpPr/>
            <p:nvPr/>
          </p:nvSpPr>
          <p:spPr>
            <a:xfrm>
              <a:off x="2490368" y="48589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0" name="pt90"/>
            <p:cNvSpPr/>
            <p:nvPr/>
          </p:nvSpPr>
          <p:spPr>
            <a:xfrm>
              <a:off x="2490368" y="475430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1" name="pt91"/>
            <p:cNvSpPr/>
            <p:nvPr/>
          </p:nvSpPr>
          <p:spPr>
            <a:xfrm>
              <a:off x="2525170" y="46496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2" name="pt92"/>
            <p:cNvSpPr/>
            <p:nvPr/>
          </p:nvSpPr>
          <p:spPr>
            <a:xfrm>
              <a:off x="2525170" y="45450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3" name="pt93"/>
            <p:cNvSpPr/>
            <p:nvPr/>
          </p:nvSpPr>
          <p:spPr>
            <a:xfrm>
              <a:off x="2525170" y="44403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 name="pt94"/>
            <p:cNvSpPr/>
            <p:nvPr/>
          </p:nvSpPr>
          <p:spPr>
            <a:xfrm>
              <a:off x="2559972" y="43357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 name="pt95"/>
            <p:cNvSpPr/>
            <p:nvPr/>
          </p:nvSpPr>
          <p:spPr>
            <a:xfrm>
              <a:off x="2571573" y="42311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6" name="pt96"/>
            <p:cNvSpPr/>
            <p:nvPr/>
          </p:nvSpPr>
          <p:spPr>
            <a:xfrm>
              <a:off x="2571573" y="412646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7" name="pt97"/>
            <p:cNvSpPr/>
            <p:nvPr/>
          </p:nvSpPr>
          <p:spPr>
            <a:xfrm>
              <a:off x="2583174" y="40218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8" name="pt98"/>
            <p:cNvSpPr/>
            <p:nvPr/>
          </p:nvSpPr>
          <p:spPr>
            <a:xfrm>
              <a:off x="2583174" y="39171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9" name="pt99"/>
            <p:cNvSpPr/>
            <p:nvPr/>
          </p:nvSpPr>
          <p:spPr>
            <a:xfrm>
              <a:off x="2594775" y="38125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0" name="pt100"/>
            <p:cNvSpPr/>
            <p:nvPr/>
          </p:nvSpPr>
          <p:spPr>
            <a:xfrm>
              <a:off x="2594775" y="37078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1" name="pt101"/>
            <p:cNvSpPr/>
            <p:nvPr/>
          </p:nvSpPr>
          <p:spPr>
            <a:xfrm>
              <a:off x="2606375"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2" name="pt102"/>
            <p:cNvSpPr/>
            <p:nvPr/>
          </p:nvSpPr>
          <p:spPr>
            <a:xfrm>
              <a:off x="2629577" y="34986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03" name="pt103"/>
            <p:cNvSpPr/>
            <p:nvPr/>
          </p:nvSpPr>
          <p:spPr>
            <a:xfrm>
              <a:off x="2641178" y="33939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04" name="pt104"/>
            <p:cNvSpPr/>
            <p:nvPr/>
          </p:nvSpPr>
          <p:spPr>
            <a:xfrm>
              <a:off x="2664379" y="32893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05" name="pt105"/>
            <p:cNvSpPr/>
            <p:nvPr/>
          </p:nvSpPr>
          <p:spPr>
            <a:xfrm>
              <a:off x="2675980" y="318469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06" name="pt106"/>
            <p:cNvSpPr/>
            <p:nvPr/>
          </p:nvSpPr>
          <p:spPr>
            <a:xfrm>
              <a:off x="2699181" y="30800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07" name="pt107"/>
            <p:cNvSpPr/>
            <p:nvPr/>
          </p:nvSpPr>
          <p:spPr>
            <a:xfrm>
              <a:off x="2699181" y="29754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08" name="pt108"/>
            <p:cNvSpPr/>
            <p:nvPr/>
          </p:nvSpPr>
          <p:spPr>
            <a:xfrm>
              <a:off x="2699181" y="28707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09" name="pt109"/>
            <p:cNvSpPr/>
            <p:nvPr/>
          </p:nvSpPr>
          <p:spPr>
            <a:xfrm>
              <a:off x="2710782" y="27661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0" name="pt110"/>
            <p:cNvSpPr/>
            <p:nvPr/>
          </p:nvSpPr>
          <p:spPr>
            <a:xfrm>
              <a:off x="2710782" y="26614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1" name="pt111"/>
            <p:cNvSpPr/>
            <p:nvPr/>
          </p:nvSpPr>
          <p:spPr>
            <a:xfrm>
              <a:off x="2710782" y="25568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2" name="pt112"/>
            <p:cNvSpPr/>
            <p:nvPr/>
          </p:nvSpPr>
          <p:spPr>
            <a:xfrm>
              <a:off x="2722383" y="24522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3" name="pt113"/>
            <p:cNvSpPr/>
            <p:nvPr/>
          </p:nvSpPr>
          <p:spPr>
            <a:xfrm>
              <a:off x="2745584"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4" name="pt114"/>
            <p:cNvSpPr/>
            <p:nvPr/>
          </p:nvSpPr>
          <p:spPr>
            <a:xfrm>
              <a:off x="2745584" y="2242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5" name="pt115"/>
            <p:cNvSpPr/>
            <p:nvPr/>
          </p:nvSpPr>
          <p:spPr>
            <a:xfrm>
              <a:off x="2745584" y="21382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6" name="pt116"/>
            <p:cNvSpPr/>
            <p:nvPr/>
          </p:nvSpPr>
          <p:spPr>
            <a:xfrm>
              <a:off x="2745584" y="2033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7" name="pt117"/>
            <p:cNvSpPr/>
            <p:nvPr/>
          </p:nvSpPr>
          <p:spPr>
            <a:xfrm>
              <a:off x="274558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8" name="tx118"/>
            <p:cNvSpPr/>
            <p:nvPr/>
          </p:nvSpPr>
          <p:spPr>
            <a:xfrm>
              <a:off x="228121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119" name="tx119"/>
            <p:cNvSpPr/>
            <p:nvPr/>
          </p:nvSpPr>
          <p:spPr>
            <a:xfrm>
              <a:off x="2374024" y="519049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120" name="tx120"/>
            <p:cNvSpPr/>
            <p:nvPr/>
          </p:nvSpPr>
          <p:spPr>
            <a:xfrm>
              <a:off x="2385625" y="508585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121" name="tx121"/>
            <p:cNvSpPr/>
            <p:nvPr/>
          </p:nvSpPr>
          <p:spPr>
            <a:xfrm>
              <a:off x="2571237" y="498121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122" name="tx122"/>
            <p:cNvSpPr/>
            <p:nvPr/>
          </p:nvSpPr>
          <p:spPr>
            <a:xfrm>
              <a:off x="2594439" y="48765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123" name="tx123"/>
            <p:cNvSpPr/>
            <p:nvPr/>
          </p:nvSpPr>
          <p:spPr>
            <a:xfrm>
              <a:off x="2594439" y="477193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124" name="tx124"/>
            <p:cNvSpPr/>
            <p:nvPr/>
          </p:nvSpPr>
          <p:spPr>
            <a:xfrm>
              <a:off x="2355865" y="4667293"/>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125" name="tx125"/>
            <p:cNvSpPr/>
            <p:nvPr/>
          </p:nvSpPr>
          <p:spPr>
            <a:xfrm>
              <a:off x="2351476" y="4562653"/>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126" name="tx126"/>
            <p:cNvSpPr/>
            <p:nvPr/>
          </p:nvSpPr>
          <p:spPr>
            <a:xfrm>
              <a:off x="2345624" y="445801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127" name="tx127"/>
            <p:cNvSpPr/>
            <p:nvPr/>
          </p:nvSpPr>
          <p:spPr>
            <a:xfrm>
              <a:off x="2402463" y="4353372"/>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128" name="tx128"/>
            <p:cNvSpPr/>
            <p:nvPr/>
          </p:nvSpPr>
          <p:spPr>
            <a:xfrm>
              <a:off x="2396416" y="424873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129" name="tx129"/>
            <p:cNvSpPr/>
            <p:nvPr/>
          </p:nvSpPr>
          <p:spPr>
            <a:xfrm>
              <a:off x="2405194" y="414409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130" name="tx130"/>
            <p:cNvSpPr/>
            <p:nvPr/>
          </p:nvSpPr>
          <p:spPr>
            <a:xfrm>
              <a:off x="2408017" y="40394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131" name="tx131"/>
            <p:cNvSpPr/>
            <p:nvPr/>
          </p:nvSpPr>
          <p:spPr>
            <a:xfrm>
              <a:off x="2408017" y="393481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132" name="tx132"/>
            <p:cNvSpPr/>
            <p:nvPr/>
          </p:nvSpPr>
          <p:spPr>
            <a:xfrm>
              <a:off x="2419618" y="383016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133" name="tx133"/>
            <p:cNvSpPr/>
            <p:nvPr/>
          </p:nvSpPr>
          <p:spPr>
            <a:xfrm>
              <a:off x="2410839" y="372552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134" name="tx134"/>
            <p:cNvSpPr/>
            <p:nvPr/>
          </p:nvSpPr>
          <p:spPr>
            <a:xfrm>
              <a:off x="2409273" y="3620888"/>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135" name="tx135"/>
            <p:cNvSpPr/>
            <p:nvPr/>
          </p:nvSpPr>
          <p:spPr>
            <a:xfrm>
              <a:off x="2445642" y="351624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136" name="tx136"/>
            <p:cNvSpPr/>
            <p:nvPr/>
          </p:nvSpPr>
          <p:spPr>
            <a:xfrm>
              <a:off x="2452853" y="341160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137" name="tx137"/>
            <p:cNvSpPr/>
            <p:nvPr/>
          </p:nvSpPr>
          <p:spPr>
            <a:xfrm>
              <a:off x="2489222" y="330696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138" name="tx138"/>
            <p:cNvSpPr/>
            <p:nvPr/>
          </p:nvSpPr>
          <p:spPr>
            <a:xfrm>
              <a:off x="2487655" y="320232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139" name="tx139"/>
            <p:cNvSpPr/>
            <p:nvPr/>
          </p:nvSpPr>
          <p:spPr>
            <a:xfrm>
              <a:off x="2528413" y="309768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140" name="tx140"/>
            <p:cNvSpPr/>
            <p:nvPr/>
          </p:nvSpPr>
          <p:spPr>
            <a:xfrm>
              <a:off x="2528505" y="299304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141" name="tx141"/>
            <p:cNvSpPr/>
            <p:nvPr/>
          </p:nvSpPr>
          <p:spPr>
            <a:xfrm>
              <a:off x="2524024" y="288840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142" name="tx142"/>
            <p:cNvSpPr/>
            <p:nvPr/>
          </p:nvSpPr>
          <p:spPr>
            <a:xfrm>
              <a:off x="2562143" y="278376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143" name="tx143"/>
            <p:cNvSpPr/>
            <p:nvPr/>
          </p:nvSpPr>
          <p:spPr>
            <a:xfrm>
              <a:off x="2562143" y="267912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144" name="tx144"/>
            <p:cNvSpPr/>
            <p:nvPr/>
          </p:nvSpPr>
          <p:spPr>
            <a:xfrm>
              <a:off x="2532699" y="2574482"/>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145" name="tx145"/>
            <p:cNvSpPr/>
            <p:nvPr/>
          </p:nvSpPr>
          <p:spPr>
            <a:xfrm>
              <a:off x="2553261" y="2469842"/>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146" name="tx146"/>
            <p:cNvSpPr/>
            <p:nvPr/>
          </p:nvSpPr>
          <p:spPr>
            <a:xfrm>
              <a:off x="2576371" y="2365201"/>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147" name="tx147"/>
            <p:cNvSpPr/>
            <p:nvPr/>
          </p:nvSpPr>
          <p:spPr>
            <a:xfrm>
              <a:off x="2566038" y="226056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148" name="tx148"/>
            <p:cNvSpPr/>
            <p:nvPr/>
          </p:nvSpPr>
          <p:spPr>
            <a:xfrm>
              <a:off x="2589447" y="2155920"/>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149" name="tx149"/>
            <p:cNvSpPr/>
            <p:nvPr/>
          </p:nvSpPr>
          <p:spPr>
            <a:xfrm>
              <a:off x="2561649" y="205127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150" name="tx150"/>
            <p:cNvSpPr/>
            <p:nvPr/>
          </p:nvSpPr>
          <p:spPr>
            <a:xfrm>
              <a:off x="2574908"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151" name="rc151"/>
            <p:cNvSpPr/>
            <p:nvPr/>
          </p:nvSpPr>
          <p:spPr>
            <a:xfrm>
              <a:off x="1631576" y="1807652"/>
              <a:ext cx="1218078" cy="3683347"/>
            </a:xfrm>
            <a:prstGeom prst="rect">
              <a:avLst/>
            </a:prstGeom>
            <a:noFill/>
            <a:ln w="13550" cap="rnd">
              <a:solidFill>
                <a:srgbClr val="999999">
                  <a:alpha val="100000"/>
                </a:srgbClr>
              </a:solidFill>
              <a:prstDash val="solid"/>
              <a:round/>
            </a:ln>
          </p:spPr>
          <p:txBody>
            <a:bodyPr/>
            <a:lstStyle/>
            <a:p/>
          </p:txBody>
        </p:sp>
        <p:sp>
          <p:nvSpPr>
            <p:cNvPr id="152" name="pl152"/>
            <p:cNvSpPr/>
            <p:nvPr/>
          </p:nvSpPr>
          <p:spPr>
            <a:xfrm>
              <a:off x="29308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3" name="pl153"/>
            <p:cNvSpPr/>
            <p:nvPr/>
          </p:nvSpPr>
          <p:spPr>
            <a:xfrm>
              <a:off x="31628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4" name="pl154"/>
            <p:cNvSpPr/>
            <p:nvPr/>
          </p:nvSpPr>
          <p:spPr>
            <a:xfrm>
              <a:off x="339487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5" name="pl155"/>
            <p:cNvSpPr/>
            <p:nvPr/>
          </p:nvSpPr>
          <p:spPr>
            <a:xfrm>
              <a:off x="362689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6" name="pl156"/>
            <p:cNvSpPr/>
            <p:nvPr/>
          </p:nvSpPr>
          <p:spPr>
            <a:xfrm>
              <a:off x="385890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409092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396331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59" name="pt159"/>
            <p:cNvSpPr/>
            <p:nvPr/>
          </p:nvSpPr>
          <p:spPr>
            <a:xfrm>
              <a:off x="3511219"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60" name="pt160"/>
            <p:cNvSpPr/>
            <p:nvPr/>
          </p:nvSpPr>
          <p:spPr>
            <a:xfrm>
              <a:off x="3673629" y="51728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61" name="pt161"/>
            <p:cNvSpPr/>
            <p:nvPr/>
          </p:nvSpPr>
          <p:spPr>
            <a:xfrm>
              <a:off x="3708431" y="506822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62" name="pt162"/>
            <p:cNvSpPr/>
            <p:nvPr/>
          </p:nvSpPr>
          <p:spPr>
            <a:xfrm>
              <a:off x="3789637" y="496358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63" name="pt163"/>
            <p:cNvSpPr/>
            <p:nvPr/>
          </p:nvSpPr>
          <p:spPr>
            <a:xfrm>
              <a:off x="3801237" y="48589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64" name="pt164"/>
            <p:cNvSpPr/>
            <p:nvPr/>
          </p:nvSpPr>
          <p:spPr>
            <a:xfrm>
              <a:off x="3824439" y="47543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5" name="pt165"/>
            <p:cNvSpPr/>
            <p:nvPr/>
          </p:nvSpPr>
          <p:spPr>
            <a:xfrm>
              <a:off x="3836040" y="46496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6" name="pt166"/>
            <p:cNvSpPr/>
            <p:nvPr/>
          </p:nvSpPr>
          <p:spPr>
            <a:xfrm>
              <a:off x="3870842" y="45450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7" name="pt167"/>
            <p:cNvSpPr/>
            <p:nvPr/>
          </p:nvSpPr>
          <p:spPr>
            <a:xfrm>
              <a:off x="3905644" y="44403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8" name="pt168"/>
            <p:cNvSpPr/>
            <p:nvPr/>
          </p:nvSpPr>
          <p:spPr>
            <a:xfrm>
              <a:off x="3917245" y="43357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9" name="pt169"/>
            <p:cNvSpPr/>
            <p:nvPr/>
          </p:nvSpPr>
          <p:spPr>
            <a:xfrm>
              <a:off x="3917245" y="42311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0" name="pt170"/>
            <p:cNvSpPr/>
            <p:nvPr/>
          </p:nvSpPr>
          <p:spPr>
            <a:xfrm>
              <a:off x="3928846" y="412646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1" name="pt171"/>
            <p:cNvSpPr/>
            <p:nvPr/>
          </p:nvSpPr>
          <p:spPr>
            <a:xfrm>
              <a:off x="3940446" y="402182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2" name="pt172"/>
            <p:cNvSpPr/>
            <p:nvPr/>
          </p:nvSpPr>
          <p:spPr>
            <a:xfrm>
              <a:off x="3952047" y="391718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3" name="pt173"/>
            <p:cNvSpPr/>
            <p:nvPr/>
          </p:nvSpPr>
          <p:spPr>
            <a:xfrm>
              <a:off x="3963648" y="38125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4" name="pt174"/>
            <p:cNvSpPr/>
            <p:nvPr/>
          </p:nvSpPr>
          <p:spPr>
            <a:xfrm>
              <a:off x="3975249" y="370789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5" name="pt175"/>
            <p:cNvSpPr/>
            <p:nvPr/>
          </p:nvSpPr>
          <p:spPr>
            <a:xfrm>
              <a:off x="3975249"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6" name="pt176"/>
            <p:cNvSpPr/>
            <p:nvPr/>
          </p:nvSpPr>
          <p:spPr>
            <a:xfrm>
              <a:off x="3986849" y="349861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7" name="pt177"/>
            <p:cNvSpPr/>
            <p:nvPr/>
          </p:nvSpPr>
          <p:spPr>
            <a:xfrm>
              <a:off x="3986849" y="339397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8" name="pt178"/>
            <p:cNvSpPr/>
            <p:nvPr/>
          </p:nvSpPr>
          <p:spPr>
            <a:xfrm>
              <a:off x="3998450" y="32893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9" name="pt179"/>
            <p:cNvSpPr/>
            <p:nvPr/>
          </p:nvSpPr>
          <p:spPr>
            <a:xfrm>
              <a:off x="4010051" y="318469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0" name="pt180"/>
            <p:cNvSpPr/>
            <p:nvPr/>
          </p:nvSpPr>
          <p:spPr>
            <a:xfrm>
              <a:off x="4021652" y="30800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1" name="pt181"/>
            <p:cNvSpPr/>
            <p:nvPr/>
          </p:nvSpPr>
          <p:spPr>
            <a:xfrm>
              <a:off x="4021652" y="29754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2" name="pt182"/>
            <p:cNvSpPr/>
            <p:nvPr/>
          </p:nvSpPr>
          <p:spPr>
            <a:xfrm>
              <a:off x="4021652" y="28707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3" name="pt183"/>
            <p:cNvSpPr/>
            <p:nvPr/>
          </p:nvSpPr>
          <p:spPr>
            <a:xfrm>
              <a:off x="4021652" y="27661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4" name="pt184"/>
            <p:cNvSpPr/>
            <p:nvPr/>
          </p:nvSpPr>
          <p:spPr>
            <a:xfrm>
              <a:off x="4033252" y="26614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5" name="pt185"/>
            <p:cNvSpPr/>
            <p:nvPr/>
          </p:nvSpPr>
          <p:spPr>
            <a:xfrm>
              <a:off x="4033252" y="25568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6" name="pt186"/>
            <p:cNvSpPr/>
            <p:nvPr/>
          </p:nvSpPr>
          <p:spPr>
            <a:xfrm>
              <a:off x="4033252" y="24522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7" name="pt187"/>
            <p:cNvSpPr/>
            <p:nvPr/>
          </p:nvSpPr>
          <p:spPr>
            <a:xfrm>
              <a:off x="4033252"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8" name="pt188"/>
            <p:cNvSpPr/>
            <p:nvPr/>
          </p:nvSpPr>
          <p:spPr>
            <a:xfrm>
              <a:off x="4033252" y="2242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9" name="pt189"/>
            <p:cNvSpPr/>
            <p:nvPr/>
          </p:nvSpPr>
          <p:spPr>
            <a:xfrm>
              <a:off x="4033252" y="21382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0" name="pt190"/>
            <p:cNvSpPr/>
            <p:nvPr/>
          </p:nvSpPr>
          <p:spPr>
            <a:xfrm>
              <a:off x="4033252" y="2033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1" name="pt191"/>
            <p:cNvSpPr/>
            <p:nvPr/>
          </p:nvSpPr>
          <p:spPr>
            <a:xfrm>
              <a:off x="403325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2" name="tx192"/>
            <p:cNvSpPr/>
            <p:nvPr/>
          </p:nvSpPr>
          <p:spPr>
            <a:xfrm>
              <a:off x="3615289"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193" name="tx193"/>
            <p:cNvSpPr/>
            <p:nvPr/>
          </p:nvSpPr>
          <p:spPr>
            <a:xfrm>
              <a:off x="3777700" y="519049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194" name="tx194"/>
            <p:cNvSpPr/>
            <p:nvPr/>
          </p:nvSpPr>
          <p:spPr>
            <a:xfrm>
              <a:off x="3812502" y="508585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195" name="tx195"/>
            <p:cNvSpPr/>
            <p:nvPr/>
          </p:nvSpPr>
          <p:spPr>
            <a:xfrm>
              <a:off x="3893707" y="498121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196" name="tx196"/>
            <p:cNvSpPr/>
            <p:nvPr/>
          </p:nvSpPr>
          <p:spPr>
            <a:xfrm>
              <a:off x="3905308" y="48765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197" name="tx197"/>
            <p:cNvSpPr/>
            <p:nvPr/>
          </p:nvSpPr>
          <p:spPr>
            <a:xfrm>
              <a:off x="3640503" y="477193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198" name="tx198"/>
            <p:cNvSpPr/>
            <p:nvPr/>
          </p:nvSpPr>
          <p:spPr>
            <a:xfrm>
              <a:off x="3662346" y="4667293"/>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199" name="tx199"/>
            <p:cNvSpPr/>
            <p:nvPr/>
          </p:nvSpPr>
          <p:spPr>
            <a:xfrm>
              <a:off x="3682609" y="456265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200" name="tx200"/>
            <p:cNvSpPr/>
            <p:nvPr/>
          </p:nvSpPr>
          <p:spPr>
            <a:xfrm>
              <a:off x="3721709" y="445801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201" name="tx201"/>
            <p:cNvSpPr/>
            <p:nvPr/>
          </p:nvSpPr>
          <p:spPr>
            <a:xfrm>
              <a:off x="3759736" y="4353372"/>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202" name="tx202"/>
            <p:cNvSpPr/>
            <p:nvPr/>
          </p:nvSpPr>
          <p:spPr>
            <a:xfrm>
              <a:off x="3733309" y="424873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203" name="tx203"/>
            <p:cNvSpPr/>
            <p:nvPr/>
          </p:nvSpPr>
          <p:spPr>
            <a:xfrm>
              <a:off x="3762467" y="414409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204" name="tx204"/>
            <p:cNvSpPr/>
            <p:nvPr/>
          </p:nvSpPr>
          <p:spPr>
            <a:xfrm>
              <a:off x="3765289" y="40394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205" name="tx205"/>
            <p:cNvSpPr/>
            <p:nvPr/>
          </p:nvSpPr>
          <p:spPr>
            <a:xfrm>
              <a:off x="3776890" y="393481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206" name="tx206"/>
            <p:cNvSpPr/>
            <p:nvPr/>
          </p:nvSpPr>
          <p:spPr>
            <a:xfrm>
              <a:off x="3775323" y="383016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207" name="tx207"/>
            <p:cNvSpPr/>
            <p:nvPr/>
          </p:nvSpPr>
          <p:spPr>
            <a:xfrm>
              <a:off x="3800091" y="372552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208" name="tx208"/>
            <p:cNvSpPr/>
            <p:nvPr/>
          </p:nvSpPr>
          <p:spPr>
            <a:xfrm>
              <a:off x="3805944" y="3620888"/>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209" name="tx209"/>
            <p:cNvSpPr/>
            <p:nvPr/>
          </p:nvSpPr>
          <p:spPr>
            <a:xfrm>
              <a:off x="3798525" y="351624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210" name="tx210"/>
            <p:cNvSpPr/>
            <p:nvPr/>
          </p:nvSpPr>
          <p:spPr>
            <a:xfrm>
              <a:off x="3816173" y="341160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211" name="tx211"/>
            <p:cNvSpPr/>
            <p:nvPr/>
          </p:nvSpPr>
          <p:spPr>
            <a:xfrm>
              <a:off x="3849811" y="330696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212" name="tx212"/>
            <p:cNvSpPr/>
            <p:nvPr/>
          </p:nvSpPr>
          <p:spPr>
            <a:xfrm>
              <a:off x="3861411" y="320232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213" name="tx213"/>
            <p:cNvSpPr/>
            <p:nvPr/>
          </p:nvSpPr>
          <p:spPr>
            <a:xfrm>
              <a:off x="3846494" y="309768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214" name="tx214"/>
            <p:cNvSpPr/>
            <p:nvPr/>
          </p:nvSpPr>
          <p:spPr>
            <a:xfrm>
              <a:off x="3850884" y="299304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215" name="tx215"/>
            <p:cNvSpPr/>
            <p:nvPr/>
          </p:nvSpPr>
          <p:spPr>
            <a:xfrm>
              <a:off x="3824549" y="2888404"/>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216" name="tx216"/>
            <p:cNvSpPr/>
            <p:nvPr/>
          </p:nvSpPr>
          <p:spPr>
            <a:xfrm>
              <a:off x="3846494" y="278376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217" name="tx217"/>
            <p:cNvSpPr/>
            <p:nvPr/>
          </p:nvSpPr>
          <p:spPr>
            <a:xfrm>
              <a:off x="3864039" y="2679123"/>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218" name="tx218"/>
            <p:cNvSpPr/>
            <p:nvPr/>
          </p:nvSpPr>
          <p:spPr>
            <a:xfrm>
              <a:off x="3858095" y="257448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219" name="tx219"/>
            <p:cNvSpPr/>
            <p:nvPr/>
          </p:nvSpPr>
          <p:spPr>
            <a:xfrm>
              <a:off x="3853706" y="246984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220" name="tx220"/>
            <p:cNvSpPr/>
            <p:nvPr/>
          </p:nvSpPr>
          <p:spPr>
            <a:xfrm>
              <a:off x="3877115" y="2365201"/>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221" name="tx221"/>
            <p:cNvSpPr/>
            <p:nvPr/>
          </p:nvSpPr>
          <p:spPr>
            <a:xfrm>
              <a:off x="3849317" y="226056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222" name="tx222"/>
            <p:cNvSpPr/>
            <p:nvPr/>
          </p:nvSpPr>
          <p:spPr>
            <a:xfrm>
              <a:off x="3862576" y="215592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223" name="tx223"/>
            <p:cNvSpPr/>
            <p:nvPr/>
          </p:nvSpPr>
          <p:spPr>
            <a:xfrm>
              <a:off x="3864130" y="2051279"/>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224" name="tx224"/>
            <p:cNvSpPr/>
            <p:nvPr/>
          </p:nvSpPr>
          <p:spPr>
            <a:xfrm>
              <a:off x="3855169" y="194663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225" name="rc225"/>
            <p:cNvSpPr/>
            <p:nvPr/>
          </p:nvSpPr>
          <p:spPr>
            <a:xfrm>
              <a:off x="2919244" y="1807652"/>
              <a:ext cx="1218078" cy="3683347"/>
            </a:xfrm>
            <a:prstGeom prst="rect">
              <a:avLst/>
            </a:prstGeom>
            <a:noFill/>
            <a:ln w="13550" cap="rnd">
              <a:solidFill>
                <a:srgbClr val="999999">
                  <a:alpha val="100000"/>
                </a:srgbClr>
              </a:solidFill>
              <a:prstDash val="solid"/>
              <a:round/>
            </a:ln>
          </p:spPr>
          <p:txBody>
            <a:bodyPr/>
            <a:lstStyle/>
            <a:p/>
          </p:txBody>
        </p:sp>
        <p:sp>
          <p:nvSpPr>
            <p:cNvPr id="226" name="pl226"/>
            <p:cNvSpPr/>
            <p:nvPr/>
          </p:nvSpPr>
          <p:spPr>
            <a:xfrm>
              <a:off x="421851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445052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468254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491455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514657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537858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5169775"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233" name="pt233"/>
            <p:cNvSpPr/>
            <p:nvPr/>
          </p:nvSpPr>
          <p:spPr>
            <a:xfrm>
              <a:off x="4798886"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34" name="pt234"/>
            <p:cNvSpPr/>
            <p:nvPr/>
          </p:nvSpPr>
          <p:spPr>
            <a:xfrm>
              <a:off x="4856890" y="516949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35" name="pt235"/>
            <p:cNvSpPr/>
            <p:nvPr/>
          </p:nvSpPr>
          <p:spPr>
            <a:xfrm>
              <a:off x="5030901" y="506147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36" name="pt236"/>
            <p:cNvSpPr/>
            <p:nvPr/>
          </p:nvSpPr>
          <p:spPr>
            <a:xfrm>
              <a:off x="5054103" y="495345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37" name="pt237"/>
            <p:cNvSpPr/>
            <p:nvPr/>
          </p:nvSpPr>
          <p:spPr>
            <a:xfrm>
              <a:off x="5065704" y="484544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38" name="pt238"/>
            <p:cNvSpPr/>
            <p:nvPr/>
          </p:nvSpPr>
          <p:spPr>
            <a:xfrm>
              <a:off x="5100506" y="473742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9" name="pt239"/>
            <p:cNvSpPr/>
            <p:nvPr/>
          </p:nvSpPr>
          <p:spPr>
            <a:xfrm>
              <a:off x="5100506" y="46294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0" name="pt240"/>
            <p:cNvSpPr/>
            <p:nvPr/>
          </p:nvSpPr>
          <p:spPr>
            <a:xfrm>
              <a:off x="5112107" y="452139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1" name="pt241"/>
            <p:cNvSpPr/>
            <p:nvPr/>
          </p:nvSpPr>
          <p:spPr>
            <a:xfrm>
              <a:off x="5146909" y="44133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2" name="pt242"/>
            <p:cNvSpPr/>
            <p:nvPr/>
          </p:nvSpPr>
          <p:spPr>
            <a:xfrm>
              <a:off x="5146909" y="430536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3" name="pt243"/>
            <p:cNvSpPr/>
            <p:nvPr/>
          </p:nvSpPr>
          <p:spPr>
            <a:xfrm>
              <a:off x="5170110" y="419734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4" name="pt244"/>
            <p:cNvSpPr/>
            <p:nvPr/>
          </p:nvSpPr>
          <p:spPr>
            <a:xfrm>
              <a:off x="5170110" y="408933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5" name="pt245"/>
            <p:cNvSpPr/>
            <p:nvPr/>
          </p:nvSpPr>
          <p:spPr>
            <a:xfrm>
              <a:off x="5181711" y="39813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6" name="pt246"/>
            <p:cNvSpPr/>
            <p:nvPr/>
          </p:nvSpPr>
          <p:spPr>
            <a:xfrm>
              <a:off x="5193312" y="38732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7" name="pt247"/>
            <p:cNvSpPr/>
            <p:nvPr/>
          </p:nvSpPr>
          <p:spPr>
            <a:xfrm>
              <a:off x="5193312" y="37652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8" name="pt248"/>
            <p:cNvSpPr/>
            <p:nvPr/>
          </p:nvSpPr>
          <p:spPr>
            <a:xfrm>
              <a:off x="5204913" y="36572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9" name="pt249"/>
            <p:cNvSpPr/>
            <p:nvPr/>
          </p:nvSpPr>
          <p:spPr>
            <a:xfrm>
              <a:off x="5228114" y="354925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0" name="pt250"/>
            <p:cNvSpPr/>
            <p:nvPr/>
          </p:nvSpPr>
          <p:spPr>
            <a:xfrm>
              <a:off x="5239715" y="344123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1" name="pt251"/>
            <p:cNvSpPr/>
            <p:nvPr/>
          </p:nvSpPr>
          <p:spPr>
            <a:xfrm>
              <a:off x="5251316" y="33332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2" name="pt252"/>
            <p:cNvSpPr/>
            <p:nvPr/>
          </p:nvSpPr>
          <p:spPr>
            <a:xfrm>
              <a:off x="5251316" y="322520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3" name="pt253"/>
            <p:cNvSpPr/>
            <p:nvPr/>
          </p:nvSpPr>
          <p:spPr>
            <a:xfrm>
              <a:off x="5251316" y="31171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4" name="pt254"/>
            <p:cNvSpPr/>
            <p:nvPr/>
          </p:nvSpPr>
          <p:spPr>
            <a:xfrm>
              <a:off x="5274517" y="30091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5" name="pt255"/>
            <p:cNvSpPr/>
            <p:nvPr/>
          </p:nvSpPr>
          <p:spPr>
            <a:xfrm>
              <a:off x="5274517" y="29011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6" name="pt256"/>
            <p:cNvSpPr/>
            <p:nvPr/>
          </p:nvSpPr>
          <p:spPr>
            <a:xfrm>
              <a:off x="5274517" y="27931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7" name="pt257"/>
            <p:cNvSpPr/>
            <p:nvPr/>
          </p:nvSpPr>
          <p:spPr>
            <a:xfrm>
              <a:off x="5286118" y="268512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8" name="pt258"/>
            <p:cNvSpPr/>
            <p:nvPr/>
          </p:nvSpPr>
          <p:spPr>
            <a:xfrm>
              <a:off x="5286118" y="25771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9" name="pt259"/>
            <p:cNvSpPr/>
            <p:nvPr/>
          </p:nvSpPr>
          <p:spPr>
            <a:xfrm>
              <a:off x="5286118" y="24690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0" name="pt260"/>
            <p:cNvSpPr/>
            <p:nvPr/>
          </p:nvSpPr>
          <p:spPr>
            <a:xfrm>
              <a:off x="5320920" y="2361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1" name="pt261"/>
            <p:cNvSpPr/>
            <p:nvPr/>
          </p:nvSpPr>
          <p:spPr>
            <a:xfrm>
              <a:off x="5320920" y="225305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2" name="pt262"/>
            <p:cNvSpPr/>
            <p:nvPr/>
          </p:nvSpPr>
          <p:spPr>
            <a:xfrm>
              <a:off x="5320920" y="21450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3" name="pt263"/>
            <p:cNvSpPr/>
            <p:nvPr/>
          </p:nvSpPr>
          <p:spPr>
            <a:xfrm>
              <a:off x="5320920" y="203702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4" name="pt264"/>
            <p:cNvSpPr/>
            <p:nvPr/>
          </p:nvSpPr>
          <p:spPr>
            <a:xfrm>
              <a:off x="5320920"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5" name="tx265"/>
            <p:cNvSpPr/>
            <p:nvPr/>
          </p:nvSpPr>
          <p:spPr>
            <a:xfrm>
              <a:off x="4902957"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266" name="tx266"/>
            <p:cNvSpPr/>
            <p:nvPr/>
          </p:nvSpPr>
          <p:spPr>
            <a:xfrm>
              <a:off x="4960961" y="518712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267" name="tx267"/>
            <p:cNvSpPr/>
            <p:nvPr/>
          </p:nvSpPr>
          <p:spPr>
            <a:xfrm>
              <a:off x="5134972" y="507910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268" name="tx268"/>
            <p:cNvSpPr/>
            <p:nvPr/>
          </p:nvSpPr>
          <p:spPr>
            <a:xfrm>
              <a:off x="5158174" y="497108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269" name="tx269"/>
            <p:cNvSpPr/>
            <p:nvPr/>
          </p:nvSpPr>
          <p:spPr>
            <a:xfrm>
              <a:off x="5169775" y="486307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270" name="tx270"/>
            <p:cNvSpPr/>
            <p:nvPr/>
          </p:nvSpPr>
          <p:spPr>
            <a:xfrm>
              <a:off x="4931201" y="4755057"/>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271" name="tx271"/>
            <p:cNvSpPr/>
            <p:nvPr/>
          </p:nvSpPr>
          <p:spPr>
            <a:xfrm>
              <a:off x="4926812" y="4647040"/>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272" name="tx272"/>
            <p:cNvSpPr/>
            <p:nvPr/>
          </p:nvSpPr>
          <p:spPr>
            <a:xfrm>
              <a:off x="4923874" y="453902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273" name="tx273"/>
            <p:cNvSpPr/>
            <p:nvPr/>
          </p:nvSpPr>
          <p:spPr>
            <a:xfrm>
              <a:off x="4971752" y="443100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274" name="tx274"/>
            <p:cNvSpPr/>
            <p:nvPr/>
          </p:nvSpPr>
          <p:spPr>
            <a:xfrm>
              <a:off x="4980530" y="432299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275" name="tx275"/>
            <p:cNvSpPr/>
            <p:nvPr/>
          </p:nvSpPr>
          <p:spPr>
            <a:xfrm>
              <a:off x="5012601" y="4214976"/>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276" name="tx276"/>
            <p:cNvSpPr/>
            <p:nvPr/>
          </p:nvSpPr>
          <p:spPr>
            <a:xfrm>
              <a:off x="4994953" y="410696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277" name="tx277"/>
            <p:cNvSpPr/>
            <p:nvPr/>
          </p:nvSpPr>
          <p:spPr>
            <a:xfrm>
              <a:off x="4997776" y="399894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278" name="tx278"/>
            <p:cNvSpPr/>
            <p:nvPr/>
          </p:nvSpPr>
          <p:spPr>
            <a:xfrm>
              <a:off x="5024098" y="3890928"/>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279" name="tx279"/>
            <p:cNvSpPr/>
            <p:nvPr/>
          </p:nvSpPr>
          <p:spPr>
            <a:xfrm>
              <a:off x="4996209" y="378291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280" name="tx280"/>
            <p:cNvSpPr/>
            <p:nvPr/>
          </p:nvSpPr>
          <p:spPr>
            <a:xfrm>
              <a:off x="5020977" y="367489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281" name="tx281"/>
            <p:cNvSpPr/>
            <p:nvPr/>
          </p:nvSpPr>
          <p:spPr>
            <a:xfrm>
              <a:off x="5052957" y="356688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282" name="tx282"/>
            <p:cNvSpPr/>
            <p:nvPr/>
          </p:nvSpPr>
          <p:spPr>
            <a:xfrm>
              <a:off x="5064558" y="345886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283" name="tx283"/>
            <p:cNvSpPr/>
            <p:nvPr/>
          </p:nvSpPr>
          <p:spPr>
            <a:xfrm>
              <a:off x="5076159" y="335084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284" name="tx284"/>
            <p:cNvSpPr/>
            <p:nvPr/>
          </p:nvSpPr>
          <p:spPr>
            <a:xfrm>
              <a:off x="5062991" y="324283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285" name="tx285"/>
            <p:cNvSpPr/>
            <p:nvPr/>
          </p:nvSpPr>
          <p:spPr>
            <a:xfrm>
              <a:off x="5062991" y="313481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286" name="tx286"/>
            <p:cNvSpPr/>
            <p:nvPr/>
          </p:nvSpPr>
          <p:spPr>
            <a:xfrm>
              <a:off x="5103749" y="302680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287" name="tx287"/>
            <p:cNvSpPr/>
            <p:nvPr/>
          </p:nvSpPr>
          <p:spPr>
            <a:xfrm>
              <a:off x="5103841" y="291878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288" name="tx288"/>
            <p:cNvSpPr/>
            <p:nvPr/>
          </p:nvSpPr>
          <p:spPr>
            <a:xfrm>
              <a:off x="5099360" y="281076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289" name="tx289"/>
            <p:cNvSpPr/>
            <p:nvPr/>
          </p:nvSpPr>
          <p:spPr>
            <a:xfrm>
              <a:off x="5137478" y="2702751"/>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290" name="tx290"/>
            <p:cNvSpPr/>
            <p:nvPr/>
          </p:nvSpPr>
          <p:spPr>
            <a:xfrm>
              <a:off x="5137478" y="2594735"/>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291" name="tx291"/>
            <p:cNvSpPr/>
            <p:nvPr/>
          </p:nvSpPr>
          <p:spPr>
            <a:xfrm>
              <a:off x="5108035" y="248671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292" name="tx292"/>
            <p:cNvSpPr/>
            <p:nvPr/>
          </p:nvSpPr>
          <p:spPr>
            <a:xfrm>
              <a:off x="5141374" y="237870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293" name="tx293"/>
            <p:cNvSpPr/>
            <p:nvPr/>
          </p:nvSpPr>
          <p:spPr>
            <a:xfrm>
              <a:off x="5164783" y="2270687"/>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294" name="tx294"/>
            <p:cNvSpPr/>
            <p:nvPr/>
          </p:nvSpPr>
          <p:spPr>
            <a:xfrm>
              <a:off x="5136985" y="216267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295" name="tx295"/>
            <p:cNvSpPr/>
            <p:nvPr/>
          </p:nvSpPr>
          <p:spPr>
            <a:xfrm>
              <a:off x="5150244" y="205465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296" name="tx296"/>
            <p:cNvSpPr/>
            <p:nvPr/>
          </p:nvSpPr>
          <p:spPr>
            <a:xfrm>
              <a:off x="5151798" y="1946639"/>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297" name="rc297"/>
            <p:cNvSpPr/>
            <p:nvPr/>
          </p:nvSpPr>
          <p:spPr>
            <a:xfrm>
              <a:off x="4206912" y="1807652"/>
              <a:ext cx="1218078" cy="3683347"/>
            </a:xfrm>
            <a:prstGeom prst="rect">
              <a:avLst/>
            </a:prstGeom>
            <a:noFill/>
            <a:ln w="13550" cap="rnd">
              <a:solidFill>
                <a:srgbClr val="999999">
                  <a:alpha val="100000"/>
                </a:srgbClr>
              </a:solidFill>
              <a:prstDash val="solid"/>
              <a:round/>
            </a:ln>
          </p:spPr>
          <p:txBody>
            <a:bodyPr/>
            <a:lstStyle/>
            <a:p/>
          </p:txBody>
        </p:sp>
        <p:sp>
          <p:nvSpPr>
            <p:cNvPr id="298" name="pl298"/>
            <p:cNvSpPr/>
            <p:nvPr/>
          </p:nvSpPr>
          <p:spPr>
            <a:xfrm>
              <a:off x="550618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99" name="pl299"/>
            <p:cNvSpPr/>
            <p:nvPr/>
          </p:nvSpPr>
          <p:spPr>
            <a:xfrm>
              <a:off x="573819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00" name="pl300"/>
            <p:cNvSpPr/>
            <p:nvPr/>
          </p:nvSpPr>
          <p:spPr>
            <a:xfrm>
              <a:off x="597021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01" name="pl301"/>
            <p:cNvSpPr/>
            <p:nvPr/>
          </p:nvSpPr>
          <p:spPr>
            <a:xfrm>
              <a:off x="620222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02" name="pl302"/>
            <p:cNvSpPr/>
            <p:nvPr/>
          </p:nvSpPr>
          <p:spPr>
            <a:xfrm>
              <a:off x="643424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03" name="pl303"/>
            <p:cNvSpPr/>
            <p:nvPr/>
          </p:nvSpPr>
          <p:spPr>
            <a:xfrm>
              <a:off x="666625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04" name="pl304"/>
            <p:cNvSpPr/>
            <p:nvPr/>
          </p:nvSpPr>
          <p:spPr>
            <a:xfrm>
              <a:off x="6503845"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05" name="pt305"/>
            <p:cNvSpPr/>
            <p:nvPr/>
          </p:nvSpPr>
          <p:spPr>
            <a:xfrm>
              <a:off x="6074954"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06" name="pt306"/>
            <p:cNvSpPr/>
            <p:nvPr/>
          </p:nvSpPr>
          <p:spPr>
            <a:xfrm>
              <a:off x="6179360" y="51728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07" name="pt307"/>
            <p:cNvSpPr/>
            <p:nvPr/>
          </p:nvSpPr>
          <p:spPr>
            <a:xfrm>
              <a:off x="6237364" y="506822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08" name="pt308"/>
            <p:cNvSpPr/>
            <p:nvPr/>
          </p:nvSpPr>
          <p:spPr>
            <a:xfrm>
              <a:off x="6237364" y="496358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09" name="pt309"/>
            <p:cNvSpPr/>
            <p:nvPr/>
          </p:nvSpPr>
          <p:spPr>
            <a:xfrm>
              <a:off x="6364972" y="48589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10" name="pt310"/>
            <p:cNvSpPr/>
            <p:nvPr/>
          </p:nvSpPr>
          <p:spPr>
            <a:xfrm>
              <a:off x="6388174" y="47543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1" name="pt311"/>
            <p:cNvSpPr/>
            <p:nvPr/>
          </p:nvSpPr>
          <p:spPr>
            <a:xfrm>
              <a:off x="6411375" y="46496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2" name="pt312"/>
            <p:cNvSpPr/>
            <p:nvPr/>
          </p:nvSpPr>
          <p:spPr>
            <a:xfrm>
              <a:off x="6422976" y="45450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3" name="pt313"/>
            <p:cNvSpPr/>
            <p:nvPr/>
          </p:nvSpPr>
          <p:spPr>
            <a:xfrm>
              <a:off x="6434577" y="44403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4" name="pt314"/>
            <p:cNvSpPr/>
            <p:nvPr/>
          </p:nvSpPr>
          <p:spPr>
            <a:xfrm>
              <a:off x="6457778" y="43357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5" name="pt315"/>
            <p:cNvSpPr/>
            <p:nvPr/>
          </p:nvSpPr>
          <p:spPr>
            <a:xfrm>
              <a:off x="6469379" y="42311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6" name="pt316"/>
            <p:cNvSpPr/>
            <p:nvPr/>
          </p:nvSpPr>
          <p:spPr>
            <a:xfrm>
              <a:off x="6469379" y="412646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7" name="pt317"/>
            <p:cNvSpPr/>
            <p:nvPr/>
          </p:nvSpPr>
          <p:spPr>
            <a:xfrm>
              <a:off x="6480980" y="40218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8" name="pt318"/>
            <p:cNvSpPr/>
            <p:nvPr/>
          </p:nvSpPr>
          <p:spPr>
            <a:xfrm>
              <a:off x="6480980" y="39171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9" name="pt319"/>
            <p:cNvSpPr/>
            <p:nvPr/>
          </p:nvSpPr>
          <p:spPr>
            <a:xfrm>
              <a:off x="6492581" y="38125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20" name="pt320"/>
            <p:cNvSpPr/>
            <p:nvPr/>
          </p:nvSpPr>
          <p:spPr>
            <a:xfrm>
              <a:off x="6504181" y="370789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1" name="pt321"/>
            <p:cNvSpPr/>
            <p:nvPr/>
          </p:nvSpPr>
          <p:spPr>
            <a:xfrm>
              <a:off x="6504181" y="3603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2" name="pt322"/>
            <p:cNvSpPr/>
            <p:nvPr/>
          </p:nvSpPr>
          <p:spPr>
            <a:xfrm>
              <a:off x="6504181" y="34986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3" name="pt323"/>
            <p:cNvSpPr/>
            <p:nvPr/>
          </p:nvSpPr>
          <p:spPr>
            <a:xfrm>
              <a:off x="6515782" y="33939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4" name="pt324"/>
            <p:cNvSpPr/>
            <p:nvPr/>
          </p:nvSpPr>
          <p:spPr>
            <a:xfrm>
              <a:off x="6515782" y="32893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5" name="pt325"/>
            <p:cNvSpPr/>
            <p:nvPr/>
          </p:nvSpPr>
          <p:spPr>
            <a:xfrm>
              <a:off x="6538984" y="318469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6" name="pt326"/>
            <p:cNvSpPr/>
            <p:nvPr/>
          </p:nvSpPr>
          <p:spPr>
            <a:xfrm>
              <a:off x="6538984" y="308005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7" name="pt327"/>
            <p:cNvSpPr/>
            <p:nvPr/>
          </p:nvSpPr>
          <p:spPr>
            <a:xfrm>
              <a:off x="6538984" y="297541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8" name="pt328"/>
            <p:cNvSpPr/>
            <p:nvPr/>
          </p:nvSpPr>
          <p:spPr>
            <a:xfrm>
              <a:off x="6550584" y="287077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29" name="pt329"/>
            <p:cNvSpPr/>
            <p:nvPr/>
          </p:nvSpPr>
          <p:spPr>
            <a:xfrm>
              <a:off x="6562185" y="27661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0" name="pt330"/>
            <p:cNvSpPr/>
            <p:nvPr/>
          </p:nvSpPr>
          <p:spPr>
            <a:xfrm>
              <a:off x="6562185" y="26614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1" name="pt331"/>
            <p:cNvSpPr/>
            <p:nvPr/>
          </p:nvSpPr>
          <p:spPr>
            <a:xfrm>
              <a:off x="6585387" y="25568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2" name="pt332"/>
            <p:cNvSpPr/>
            <p:nvPr/>
          </p:nvSpPr>
          <p:spPr>
            <a:xfrm>
              <a:off x="6596987" y="24522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3" name="pt333"/>
            <p:cNvSpPr/>
            <p:nvPr/>
          </p:nvSpPr>
          <p:spPr>
            <a:xfrm>
              <a:off x="6596987"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4" name="pt334"/>
            <p:cNvSpPr/>
            <p:nvPr/>
          </p:nvSpPr>
          <p:spPr>
            <a:xfrm>
              <a:off x="6596987" y="2242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5" name="pt335"/>
            <p:cNvSpPr/>
            <p:nvPr/>
          </p:nvSpPr>
          <p:spPr>
            <a:xfrm>
              <a:off x="6608588" y="21382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6" name="pt336"/>
            <p:cNvSpPr/>
            <p:nvPr/>
          </p:nvSpPr>
          <p:spPr>
            <a:xfrm>
              <a:off x="6608588" y="2033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7" name="pt337"/>
            <p:cNvSpPr/>
            <p:nvPr/>
          </p:nvSpPr>
          <p:spPr>
            <a:xfrm>
              <a:off x="6608588"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8" name="tx338"/>
            <p:cNvSpPr/>
            <p:nvPr/>
          </p:nvSpPr>
          <p:spPr>
            <a:xfrm>
              <a:off x="6179024"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339" name="tx339"/>
            <p:cNvSpPr/>
            <p:nvPr/>
          </p:nvSpPr>
          <p:spPr>
            <a:xfrm>
              <a:off x="6283431" y="519049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340" name="tx340"/>
            <p:cNvSpPr/>
            <p:nvPr/>
          </p:nvSpPr>
          <p:spPr>
            <a:xfrm>
              <a:off x="6341435" y="508585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341" name="tx341"/>
            <p:cNvSpPr/>
            <p:nvPr/>
          </p:nvSpPr>
          <p:spPr>
            <a:xfrm>
              <a:off x="6341435" y="498121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342" name="tx342"/>
            <p:cNvSpPr/>
            <p:nvPr/>
          </p:nvSpPr>
          <p:spPr>
            <a:xfrm>
              <a:off x="6469043" y="48765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343" name="tx343"/>
            <p:cNvSpPr/>
            <p:nvPr/>
          </p:nvSpPr>
          <p:spPr>
            <a:xfrm>
              <a:off x="6199849" y="477193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344" name="tx344"/>
            <p:cNvSpPr/>
            <p:nvPr/>
          </p:nvSpPr>
          <p:spPr>
            <a:xfrm>
              <a:off x="6227440" y="466729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345" name="tx345"/>
            <p:cNvSpPr/>
            <p:nvPr/>
          </p:nvSpPr>
          <p:spPr>
            <a:xfrm>
              <a:off x="6234652" y="456265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346" name="tx346"/>
            <p:cNvSpPr/>
            <p:nvPr/>
          </p:nvSpPr>
          <p:spPr>
            <a:xfrm>
              <a:off x="6259420" y="445801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347" name="tx347"/>
            <p:cNvSpPr/>
            <p:nvPr/>
          </p:nvSpPr>
          <p:spPr>
            <a:xfrm>
              <a:off x="6291399" y="435337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348" name="tx348"/>
            <p:cNvSpPr/>
            <p:nvPr/>
          </p:nvSpPr>
          <p:spPr>
            <a:xfrm>
              <a:off x="6285444" y="424873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349" name="tx349"/>
            <p:cNvSpPr/>
            <p:nvPr/>
          </p:nvSpPr>
          <p:spPr>
            <a:xfrm>
              <a:off x="6300074" y="4144091"/>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350" name="tx350"/>
            <p:cNvSpPr/>
            <p:nvPr/>
          </p:nvSpPr>
          <p:spPr>
            <a:xfrm>
              <a:off x="6323471" y="4039450"/>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351" name="tx351"/>
            <p:cNvSpPr/>
            <p:nvPr/>
          </p:nvSpPr>
          <p:spPr>
            <a:xfrm>
              <a:off x="6297045" y="393481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352" name="tx352"/>
            <p:cNvSpPr/>
            <p:nvPr/>
          </p:nvSpPr>
          <p:spPr>
            <a:xfrm>
              <a:off x="6317424" y="383016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353" name="tx353"/>
            <p:cNvSpPr/>
            <p:nvPr/>
          </p:nvSpPr>
          <p:spPr>
            <a:xfrm>
              <a:off x="6329024" y="372552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354" name="tx354"/>
            <p:cNvSpPr/>
            <p:nvPr/>
          </p:nvSpPr>
          <p:spPr>
            <a:xfrm>
              <a:off x="6315948" y="362088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355" name="tx355"/>
            <p:cNvSpPr/>
            <p:nvPr/>
          </p:nvSpPr>
          <p:spPr>
            <a:xfrm>
              <a:off x="6330487" y="3516247"/>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356" name="tx356"/>
            <p:cNvSpPr/>
            <p:nvPr/>
          </p:nvSpPr>
          <p:spPr>
            <a:xfrm>
              <a:off x="6340625" y="341160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357" name="tx357"/>
            <p:cNvSpPr/>
            <p:nvPr/>
          </p:nvSpPr>
          <p:spPr>
            <a:xfrm>
              <a:off x="6340625" y="330696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358" name="tx358"/>
            <p:cNvSpPr/>
            <p:nvPr/>
          </p:nvSpPr>
          <p:spPr>
            <a:xfrm>
              <a:off x="6368307" y="320232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359" name="tx359"/>
            <p:cNvSpPr/>
            <p:nvPr/>
          </p:nvSpPr>
          <p:spPr>
            <a:xfrm>
              <a:off x="6363827" y="309768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360" name="tx360"/>
            <p:cNvSpPr/>
            <p:nvPr/>
          </p:nvSpPr>
          <p:spPr>
            <a:xfrm>
              <a:off x="6369862" y="2993044"/>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361" name="tx361"/>
            <p:cNvSpPr/>
            <p:nvPr/>
          </p:nvSpPr>
          <p:spPr>
            <a:xfrm>
              <a:off x="6401945" y="2888404"/>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362" name="tx362"/>
            <p:cNvSpPr/>
            <p:nvPr/>
          </p:nvSpPr>
          <p:spPr>
            <a:xfrm>
              <a:off x="6391417" y="2783763"/>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363" name="tx363"/>
            <p:cNvSpPr/>
            <p:nvPr/>
          </p:nvSpPr>
          <p:spPr>
            <a:xfrm>
              <a:off x="6365082" y="2679123"/>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364" name="tx364"/>
            <p:cNvSpPr/>
            <p:nvPr/>
          </p:nvSpPr>
          <p:spPr>
            <a:xfrm>
              <a:off x="6416173" y="2574482"/>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365" name="tx365"/>
            <p:cNvSpPr/>
            <p:nvPr/>
          </p:nvSpPr>
          <p:spPr>
            <a:xfrm>
              <a:off x="6448348" y="246984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366" name="tx366"/>
            <p:cNvSpPr/>
            <p:nvPr/>
          </p:nvSpPr>
          <p:spPr>
            <a:xfrm>
              <a:off x="6440850" y="2365201"/>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367" name="tx367"/>
            <p:cNvSpPr/>
            <p:nvPr/>
          </p:nvSpPr>
          <p:spPr>
            <a:xfrm>
              <a:off x="6418904" y="2260561"/>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368" name="tx368"/>
            <p:cNvSpPr/>
            <p:nvPr/>
          </p:nvSpPr>
          <p:spPr>
            <a:xfrm>
              <a:off x="6429042" y="215592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369" name="tx369"/>
            <p:cNvSpPr/>
            <p:nvPr/>
          </p:nvSpPr>
          <p:spPr>
            <a:xfrm>
              <a:off x="6424653" y="205127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370" name="tx370"/>
            <p:cNvSpPr/>
            <p:nvPr/>
          </p:nvSpPr>
          <p:spPr>
            <a:xfrm>
              <a:off x="6437912"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371" name="rc371"/>
            <p:cNvSpPr/>
            <p:nvPr/>
          </p:nvSpPr>
          <p:spPr>
            <a:xfrm>
              <a:off x="5494580" y="1807652"/>
              <a:ext cx="1218078" cy="3683347"/>
            </a:xfrm>
            <a:prstGeom prst="rect">
              <a:avLst/>
            </a:prstGeom>
            <a:noFill/>
            <a:ln w="13550" cap="rnd">
              <a:solidFill>
                <a:srgbClr val="999999">
                  <a:alpha val="100000"/>
                </a:srgbClr>
              </a:solidFill>
              <a:prstDash val="solid"/>
              <a:round/>
            </a:ln>
          </p:spPr>
          <p:txBody>
            <a:bodyPr/>
            <a:lstStyle/>
            <a:p/>
          </p:txBody>
        </p:sp>
        <p:sp>
          <p:nvSpPr>
            <p:cNvPr id="372" name="pl372"/>
            <p:cNvSpPr/>
            <p:nvPr/>
          </p:nvSpPr>
          <p:spPr>
            <a:xfrm>
              <a:off x="679384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3" name="pl373"/>
            <p:cNvSpPr/>
            <p:nvPr/>
          </p:nvSpPr>
          <p:spPr>
            <a:xfrm>
              <a:off x="702586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4" name="pl374"/>
            <p:cNvSpPr/>
            <p:nvPr/>
          </p:nvSpPr>
          <p:spPr>
            <a:xfrm>
              <a:off x="725787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5" name="pl375"/>
            <p:cNvSpPr/>
            <p:nvPr/>
          </p:nvSpPr>
          <p:spPr>
            <a:xfrm>
              <a:off x="748989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6" name="pl376"/>
            <p:cNvSpPr/>
            <p:nvPr/>
          </p:nvSpPr>
          <p:spPr>
            <a:xfrm>
              <a:off x="77219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7" name="pl377"/>
            <p:cNvSpPr/>
            <p:nvPr/>
          </p:nvSpPr>
          <p:spPr>
            <a:xfrm>
              <a:off x="79539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8" name="pl378"/>
            <p:cNvSpPr/>
            <p:nvPr/>
          </p:nvSpPr>
          <p:spPr>
            <a:xfrm>
              <a:off x="761750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79" name="pt379"/>
            <p:cNvSpPr/>
            <p:nvPr/>
          </p:nvSpPr>
          <p:spPr>
            <a:xfrm>
              <a:off x="7188610"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0" name="pt380"/>
            <p:cNvSpPr/>
            <p:nvPr/>
          </p:nvSpPr>
          <p:spPr>
            <a:xfrm>
              <a:off x="7281416" y="517286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1" name="pt381"/>
            <p:cNvSpPr/>
            <p:nvPr/>
          </p:nvSpPr>
          <p:spPr>
            <a:xfrm>
              <a:off x="7304618" y="506822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2" name="pt382"/>
            <p:cNvSpPr/>
            <p:nvPr/>
          </p:nvSpPr>
          <p:spPr>
            <a:xfrm>
              <a:off x="7351021" y="496358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3" name="pt383"/>
            <p:cNvSpPr/>
            <p:nvPr/>
          </p:nvSpPr>
          <p:spPr>
            <a:xfrm>
              <a:off x="7455427" y="485894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4" name="pt384"/>
            <p:cNvSpPr/>
            <p:nvPr/>
          </p:nvSpPr>
          <p:spPr>
            <a:xfrm>
              <a:off x="7501830" y="475430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5" name="pt385"/>
            <p:cNvSpPr/>
            <p:nvPr/>
          </p:nvSpPr>
          <p:spPr>
            <a:xfrm>
              <a:off x="7513431" y="464966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6" name="pt386"/>
            <p:cNvSpPr/>
            <p:nvPr/>
          </p:nvSpPr>
          <p:spPr>
            <a:xfrm>
              <a:off x="7525032" y="454502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7" name="pt387"/>
            <p:cNvSpPr/>
            <p:nvPr/>
          </p:nvSpPr>
          <p:spPr>
            <a:xfrm>
              <a:off x="7548233" y="444038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8" name="pt388"/>
            <p:cNvSpPr/>
            <p:nvPr/>
          </p:nvSpPr>
          <p:spPr>
            <a:xfrm>
              <a:off x="7548233" y="433574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89" name="pt389"/>
            <p:cNvSpPr/>
            <p:nvPr/>
          </p:nvSpPr>
          <p:spPr>
            <a:xfrm>
              <a:off x="7571435" y="423110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0" name="pt390"/>
            <p:cNvSpPr/>
            <p:nvPr/>
          </p:nvSpPr>
          <p:spPr>
            <a:xfrm>
              <a:off x="7606237" y="412646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1" name="pt391"/>
            <p:cNvSpPr/>
            <p:nvPr/>
          </p:nvSpPr>
          <p:spPr>
            <a:xfrm>
              <a:off x="7629439" y="402182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2" name="pt392"/>
            <p:cNvSpPr/>
            <p:nvPr/>
          </p:nvSpPr>
          <p:spPr>
            <a:xfrm>
              <a:off x="7652640" y="39171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3" name="pt393"/>
            <p:cNvSpPr/>
            <p:nvPr/>
          </p:nvSpPr>
          <p:spPr>
            <a:xfrm>
              <a:off x="7652640" y="381254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4" name="pt394"/>
            <p:cNvSpPr/>
            <p:nvPr/>
          </p:nvSpPr>
          <p:spPr>
            <a:xfrm>
              <a:off x="7652640" y="370789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5" name="pt395"/>
            <p:cNvSpPr/>
            <p:nvPr/>
          </p:nvSpPr>
          <p:spPr>
            <a:xfrm>
              <a:off x="7664241" y="360325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6" name="pt396"/>
            <p:cNvSpPr/>
            <p:nvPr/>
          </p:nvSpPr>
          <p:spPr>
            <a:xfrm>
              <a:off x="7699043" y="34986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97" name="pt397"/>
            <p:cNvSpPr/>
            <p:nvPr/>
          </p:nvSpPr>
          <p:spPr>
            <a:xfrm>
              <a:off x="7722245" y="33939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98" name="pt398"/>
            <p:cNvSpPr/>
            <p:nvPr/>
          </p:nvSpPr>
          <p:spPr>
            <a:xfrm>
              <a:off x="7722245" y="328933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99" name="pt399"/>
            <p:cNvSpPr/>
            <p:nvPr/>
          </p:nvSpPr>
          <p:spPr>
            <a:xfrm>
              <a:off x="7733845" y="31846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0" name="pt400"/>
            <p:cNvSpPr/>
            <p:nvPr/>
          </p:nvSpPr>
          <p:spPr>
            <a:xfrm>
              <a:off x="7733845" y="308005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1" name="pt401"/>
            <p:cNvSpPr/>
            <p:nvPr/>
          </p:nvSpPr>
          <p:spPr>
            <a:xfrm>
              <a:off x="7745446" y="29754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2" name="pt402"/>
            <p:cNvSpPr/>
            <p:nvPr/>
          </p:nvSpPr>
          <p:spPr>
            <a:xfrm>
              <a:off x="7803450" y="287077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03" name="pt403"/>
            <p:cNvSpPr/>
            <p:nvPr/>
          </p:nvSpPr>
          <p:spPr>
            <a:xfrm>
              <a:off x="7815051" y="276613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04" name="pt404"/>
            <p:cNvSpPr/>
            <p:nvPr/>
          </p:nvSpPr>
          <p:spPr>
            <a:xfrm>
              <a:off x="7826651" y="266149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05" name="pt405"/>
            <p:cNvSpPr/>
            <p:nvPr/>
          </p:nvSpPr>
          <p:spPr>
            <a:xfrm>
              <a:off x="7826651" y="255685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06" name="pt406"/>
            <p:cNvSpPr/>
            <p:nvPr/>
          </p:nvSpPr>
          <p:spPr>
            <a:xfrm>
              <a:off x="7849853" y="24522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7" name="pt407"/>
            <p:cNvSpPr/>
            <p:nvPr/>
          </p:nvSpPr>
          <p:spPr>
            <a:xfrm>
              <a:off x="7849853"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8" name="pt408"/>
            <p:cNvSpPr/>
            <p:nvPr/>
          </p:nvSpPr>
          <p:spPr>
            <a:xfrm>
              <a:off x="7861454" y="2242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9" name="pt409"/>
            <p:cNvSpPr/>
            <p:nvPr/>
          </p:nvSpPr>
          <p:spPr>
            <a:xfrm>
              <a:off x="7873054" y="21382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0" name="pt410"/>
            <p:cNvSpPr/>
            <p:nvPr/>
          </p:nvSpPr>
          <p:spPr>
            <a:xfrm>
              <a:off x="7896256" y="2033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1" name="pt411"/>
            <p:cNvSpPr/>
            <p:nvPr/>
          </p:nvSpPr>
          <p:spPr>
            <a:xfrm>
              <a:off x="7896256"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2" name="tx412"/>
            <p:cNvSpPr/>
            <p:nvPr/>
          </p:nvSpPr>
          <p:spPr>
            <a:xfrm>
              <a:off x="7292681"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413" name="tx413"/>
            <p:cNvSpPr/>
            <p:nvPr/>
          </p:nvSpPr>
          <p:spPr>
            <a:xfrm>
              <a:off x="7385487" y="519049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414" name="tx414"/>
            <p:cNvSpPr/>
            <p:nvPr/>
          </p:nvSpPr>
          <p:spPr>
            <a:xfrm>
              <a:off x="7408689" y="508585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415" name="tx415"/>
            <p:cNvSpPr/>
            <p:nvPr/>
          </p:nvSpPr>
          <p:spPr>
            <a:xfrm>
              <a:off x="7455092" y="498121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416" name="tx416"/>
            <p:cNvSpPr/>
            <p:nvPr/>
          </p:nvSpPr>
          <p:spPr>
            <a:xfrm>
              <a:off x="7559498" y="487657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417" name="tx417"/>
            <p:cNvSpPr/>
            <p:nvPr/>
          </p:nvSpPr>
          <p:spPr>
            <a:xfrm>
              <a:off x="7605901" y="477193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418" name="tx418"/>
            <p:cNvSpPr/>
            <p:nvPr/>
          </p:nvSpPr>
          <p:spPr>
            <a:xfrm>
              <a:off x="7617502" y="466729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419" name="tx419"/>
            <p:cNvSpPr/>
            <p:nvPr/>
          </p:nvSpPr>
          <p:spPr>
            <a:xfrm>
              <a:off x="7629103" y="456265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GRD</a:t>
              </a:r>
            </a:p>
          </p:txBody>
        </p:sp>
        <p:sp>
          <p:nvSpPr>
            <p:cNvPr id="420" name="tx420"/>
            <p:cNvSpPr/>
            <p:nvPr/>
          </p:nvSpPr>
          <p:spPr>
            <a:xfrm>
              <a:off x="7652304" y="445801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421" name="tx421"/>
            <p:cNvSpPr/>
            <p:nvPr/>
          </p:nvSpPr>
          <p:spPr>
            <a:xfrm>
              <a:off x="7652304" y="4353372"/>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422" name="tx422"/>
            <p:cNvSpPr/>
            <p:nvPr/>
          </p:nvSpPr>
          <p:spPr>
            <a:xfrm>
              <a:off x="7675506" y="4248731"/>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423" name="tx423"/>
            <p:cNvSpPr/>
            <p:nvPr/>
          </p:nvSpPr>
          <p:spPr>
            <a:xfrm>
              <a:off x="7710308" y="414409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DMA</a:t>
              </a:r>
            </a:p>
          </p:txBody>
        </p:sp>
        <p:sp>
          <p:nvSpPr>
            <p:cNvPr id="424" name="tx424"/>
            <p:cNvSpPr/>
            <p:nvPr/>
          </p:nvSpPr>
          <p:spPr>
            <a:xfrm>
              <a:off x="7733510" y="40394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425" name="tx425"/>
            <p:cNvSpPr/>
            <p:nvPr/>
          </p:nvSpPr>
          <p:spPr>
            <a:xfrm>
              <a:off x="7756711" y="393481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426" name="tx426"/>
            <p:cNvSpPr/>
            <p:nvPr/>
          </p:nvSpPr>
          <p:spPr>
            <a:xfrm>
              <a:off x="7756711" y="383016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427" name="tx427"/>
            <p:cNvSpPr/>
            <p:nvPr/>
          </p:nvSpPr>
          <p:spPr>
            <a:xfrm>
              <a:off x="7756711" y="372552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LCA</a:t>
              </a:r>
            </a:p>
          </p:txBody>
        </p:sp>
        <p:sp>
          <p:nvSpPr>
            <p:cNvPr id="428" name="tx428"/>
            <p:cNvSpPr/>
            <p:nvPr/>
          </p:nvSpPr>
          <p:spPr>
            <a:xfrm>
              <a:off x="7768312" y="362088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429" name="tx429"/>
            <p:cNvSpPr/>
            <p:nvPr/>
          </p:nvSpPr>
          <p:spPr>
            <a:xfrm>
              <a:off x="7529830" y="3516247"/>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430" name="tx430"/>
            <p:cNvSpPr/>
            <p:nvPr/>
          </p:nvSpPr>
          <p:spPr>
            <a:xfrm>
              <a:off x="7534012" y="341160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431" name="tx431"/>
            <p:cNvSpPr/>
            <p:nvPr/>
          </p:nvSpPr>
          <p:spPr>
            <a:xfrm>
              <a:off x="7538309" y="330696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432" name="tx432"/>
            <p:cNvSpPr/>
            <p:nvPr/>
          </p:nvSpPr>
          <p:spPr>
            <a:xfrm>
              <a:off x="7558688" y="320232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433" name="tx433"/>
            <p:cNvSpPr/>
            <p:nvPr/>
          </p:nvSpPr>
          <p:spPr>
            <a:xfrm>
              <a:off x="7564541" y="3097685"/>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434" name="tx434"/>
            <p:cNvSpPr/>
            <p:nvPr/>
          </p:nvSpPr>
          <p:spPr>
            <a:xfrm>
              <a:off x="7570289" y="299304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435" name="tx435"/>
            <p:cNvSpPr/>
            <p:nvPr/>
          </p:nvSpPr>
          <p:spPr>
            <a:xfrm>
              <a:off x="7645941" y="2888404"/>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436" name="tx436"/>
            <p:cNvSpPr/>
            <p:nvPr/>
          </p:nvSpPr>
          <p:spPr>
            <a:xfrm>
              <a:off x="7666411" y="278376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437" name="tx437"/>
            <p:cNvSpPr/>
            <p:nvPr/>
          </p:nvSpPr>
          <p:spPr>
            <a:xfrm>
              <a:off x="7655975" y="267912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JAM</a:t>
              </a:r>
            </a:p>
          </p:txBody>
        </p:sp>
        <p:sp>
          <p:nvSpPr>
            <p:cNvPr id="438" name="tx438"/>
            <p:cNvSpPr/>
            <p:nvPr/>
          </p:nvSpPr>
          <p:spPr>
            <a:xfrm>
              <a:off x="7651494" y="257448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439" name="tx439"/>
            <p:cNvSpPr/>
            <p:nvPr/>
          </p:nvSpPr>
          <p:spPr>
            <a:xfrm>
              <a:off x="7701213" y="246984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440" name="tx440"/>
            <p:cNvSpPr/>
            <p:nvPr/>
          </p:nvSpPr>
          <p:spPr>
            <a:xfrm>
              <a:off x="7671770" y="2365201"/>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441" name="tx441"/>
            <p:cNvSpPr/>
            <p:nvPr/>
          </p:nvSpPr>
          <p:spPr>
            <a:xfrm>
              <a:off x="7692332" y="2260561"/>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442" name="tx442"/>
            <p:cNvSpPr/>
            <p:nvPr/>
          </p:nvSpPr>
          <p:spPr>
            <a:xfrm>
              <a:off x="7689119" y="215592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443" name="tx443"/>
            <p:cNvSpPr/>
            <p:nvPr/>
          </p:nvSpPr>
          <p:spPr>
            <a:xfrm>
              <a:off x="7716710" y="205127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444" name="tx444"/>
            <p:cNvSpPr/>
            <p:nvPr/>
          </p:nvSpPr>
          <p:spPr>
            <a:xfrm>
              <a:off x="7725579"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VCT</a:t>
              </a:r>
            </a:p>
          </p:txBody>
        </p:sp>
        <p:sp>
          <p:nvSpPr>
            <p:cNvPr id="445" name="rc445"/>
            <p:cNvSpPr/>
            <p:nvPr/>
          </p:nvSpPr>
          <p:spPr>
            <a:xfrm>
              <a:off x="6782248" y="1807652"/>
              <a:ext cx="1218078" cy="3683347"/>
            </a:xfrm>
            <a:prstGeom prst="rect">
              <a:avLst/>
            </a:prstGeom>
            <a:noFill/>
            <a:ln w="13550" cap="rnd">
              <a:solidFill>
                <a:srgbClr val="999999">
                  <a:alpha val="100000"/>
                </a:srgbClr>
              </a:solidFill>
              <a:prstDash val="solid"/>
              <a:round/>
            </a:ln>
          </p:spPr>
          <p:txBody>
            <a:bodyPr/>
            <a:lstStyle/>
            <a:p/>
          </p:txBody>
        </p:sp>
        <p:sp>
          <p:nvSpPr>
            <p:cNvPr id="446" name="pl446"/>
            <p:cNvSpPr/>
            <p:nvPr/>
          </p:nvSpPr>
          <p:spPr>
            <a:xfrm>
              <a:off x="808151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47" name="pl447"/>
            <p:cNvSpPr/>
            <p:nvPr/>
          </p:nvSpPr>
          <p:spPr>
            <a:xfrm>
              <a:off x="831353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48" name="pl448"/>
            <p:cNvSpPr/>
            <p:nvPr/>
          </p:nvSpPr>
          <p:spPr>
            <a:xfrm>
              <a:off x="854554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49" name="pl449"/>
            <p:cNvSpPr/>
            <p:nvPr/>
          </p:nvSpPr>
          <p:spPr>
            <a:xfrm>
              <a:off x="877756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50" name="pl450"/>
            <p:cNvSpPr/>
            <p:nvPr/>
          </p:nvSpPr>
          <p:spPr>
            <a:xfrm>
              <a:off x="90095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51" name="pl451"/>
            <p:cNvSpPr/>
            <p:nvPr/>
          </p:nvSpPr>
          <p:spPr>
            <a:xfrm>
              <a:off x="92415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52" name="pl452"/>
            <p:cNvSpPr/>
            <p:nvPr/>
          </p:nvSpPr>
          <p:spPr>
            <a:xfrm>
              <a:off x="8986375"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453" name="pt453"/>
            <p:cNvSpPr/>
            <p:nvPr/>
          </p:nvSpPr>
          <p:spPr>
            <a:xfrm>
              <a:off x="8035450"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54" name="pt454"/>
            <p:cNvSpPr/>
            <p:nvPr/>
          </p:nvSpPr>
          <p:spPr>
            <a:xfrm>
              <a:off x="8487879" y="513798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55" name="pt455"/>
            <p:cNvSpPr/>
            <p:nvPr/>
          </p:nvSpPr>
          <p:spPr>
            <a:xfrm>
              <a:off x="8719894" y="499846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56" name="pt456"/>
            <p:cNvSpPr/>
            <p:nvPr/>
          </p:nvSpPr>
          <p:spPr>
            <a:xfrm>
              <a:off x="8905506" y="48589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57" name="pt457"/>
            <p:cNvSpPr/>
            <p:nvPr/>
          </p:nvSpPr>
          <p:spPr>
            <a:xfrm>
              <a:off x="8917107" y="471942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58" name="pt458"/>
            <p:cNvSpPr/>
            <p:nvPr/>
          </p:nvSpPr>
          <p:spPr>
            <a:xfrm>
              <a:off x="8928707" y="457990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59" name="pt459"/>
            <p:cNvSpPr/>
            <p:nvPr/>
          </p:nvSpPr>
          <p:spPr>
            <a:xfrm>
              <a:off x="8940308" y="444038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60" name="pt460"/>
            <p:cNvSpPr/>
            <p:nvPr/>
          </p:nvSpPr>
          <p:spPr>
            <a:xfrm>
              <a:off x="8951909" y="430086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61" name="pt461"/>
            <p:cNvSpPr/>
            <p:nvPr/>
          </p:nvSpPr>
          <p:spPr>
            <a:xfrm>
              <a:off x="8963510" y="41613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2" name="pt462"/>
            <p:cNvSpPr/>
            <p:nvPr/>
          </p:nvSpPr>
          <p:spPr>
            <a:xfrm>
              <a:off x="9021513" y="40218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3" name="pt463"/>
            <p:cNvSpPr/>
            <p:nvPr/>
          </p:nvSpPr>
          <p:spPr>
            <a:xfrm>
              <a:off x="9021513" y="38823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4" name="pt464"/>
            <p:cNvSpPr/>
            <p:nvPr/>
          </p:nvSpPr>
          <p:spPr>
            <a:xfrm>
              <a:off x="9021513" y="37427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5" name="pt465"/>
            <p:cNvSpPr/>
            <p:nvPr/>
          </p:nvSpPr>
          <p:spPr>
            <a:xfrm>
              <a:off x="9033114"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6" name="pt466"/>
            <p:cNvSpPr/>
            <p:nvPr/>
          </p:nvSpPr>
          <p:spPr>
            <a:xfrm>
              <a:off x="9044715" y="346373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7" name="pt467"/>
            <p:cNvSpPr/>
            <p:nvPr/>
          </p:nvSpPr>
          <p:spPr>
            <a:xfrm>
              <a:off x="9056316" y="33242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8" name="pt468"/>
            <p:cNvSpPr/>
            <p:nvPr/>
          </p:nvSpPr>
          <p:spPr>
            <a:xfrm>
              <a:off x="9067916" y="31846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9" name="pt469"/>
            <p:cNvSpPr/>
            <p:nvPr/>
          </p:nvSpPr>
          <p:spPr>
            <a:xfrm>
              <a:off x="9091118" y="304517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70" name="pt470"/>
            <p:cNvSpPr/>
            <p:nvPr/>
          </p:nvSpPr>
          <p:spPr>
            <a:xfrm>
              <a:off x="9125920" y="290565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71" name="pt471"/>
            <p:cNvSpPr/>
            <p:nvPr/>
          </p:nvSpPr>
          <p:spPr>
            <a:xfrm>
              <a:off x="9149122" y="276613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2" name="pt472"/>
            <p:cNvSpPr/>
            <p:nvPr/>
          </p:nvSpPr>
          <p:spPr>
            <a:xfrm>
              <a:off x="9160722" y="262661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3" name="pt473"/>
            <p:cNvSpPr/>
            <p:nvPr/>
          </p:nvSpPr>
          <p:spPr>
            <a:xfrm>
              <a:off x="9160722" y="24870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4" name="pt474"/>
            <p:cNvSpPr/>
            <p:nvPr/>
          </p:nvSpPr>
          <p:spPr>
            <a:xfrm>
              <a:off x="9172323"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5" name="pt475"/>
            <p:cNvSpPr/>
            <p:nvPr/>
          </p:nvSpPr>
          <p:spPr>
            <a:xfrm>
              <a:off x="9172323" y="22080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6" name="pt476"/>
            <p:cNvSpPr/>
            <p:nvPr/>
          </p:nvSpPr>
          <p:spPr>
            <a:xfrm>
              <a:off x="9183924" y="20685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7" name="pt477"/>
            <p:cNvSpPr/>
            <p:nvPr/>
          </p:nvSpPr>
          <p:spPr>
            <a:xfrm>
              <a:off x="918392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8" name="tx478"/>
            <p:cNvSpPr/>
            <p:nvPr/>
          </p:nvSpPr>
          <p:spPr>
            <a:xfrm>
              <a:off x="8139520"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479" name="tx479"/>
            <p:cNvSpPr/>
            <p:nvPr/>
          </p:nvSpPr>
          <p:spPr>
            <a:xfrm>
              <a:off x="8591950" y="515561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480" name="tx480"/>
            <p:cNvSpPr/>
            <p:nvPr/>
          </p:nvSpPr>
          <p:spPr>
            <a:xfrm>
              <a:off x="8823965" y="501609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481" name="tx481"/>
            <p:cNvSpPr/>
            <p:nvPr/>
          </p:nvSpPr>
          <p:spPr>
            <a:xfrm>
              <a:off x="9009577" y="4876575"/>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482" name="tx482"/>
            <p:cNvSpPr/>
            <p:nvPr/>
          </p:nvSpPr>
          <p:spPr>
            <a:xfrm>
              <a:off x="9021177" y="473705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483" name="tx483"/>
            <p:cNvSpPr/>
            <p:nvPr/>
          </p:nvSpPr>
          <p:spPr>
            <a:xfrm>
              <a:off x="9032778" y="4597533"/>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484" name="tx484"/>
            <p:cNvSpPr/>
            <p:nvPr/>
          </p:nvSpPr>
          <p:spPr>
            <a:xfrm>
              <a:off x="9044379" y="445801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485" name="tx485"/>
            <p:cNvSpPr/>
            <p:nvPr/>
          </p:nvSpPr>
          <p:spPr>
            <a:xfrm>
              <a:off x="9055980" y="431849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486" name="tx486"/>
            <p:cNvSpPr/>
            <p:nvPr/>
          </p:nvSpPr>
          <p:spPr>
            <a:xfrm>
              <a:off x="8788353" y="41789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487" name="tx487"/>
            <p:cNvSpPr/>
            <p:nvPr/>
          </p:nvSpPr>
          <p:spPr>
            <a:xfrm>
              <a:off x="8846356" y="40394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488" name="tx488"/>
            <p:cNvSpPr/>
            <p:nvPr/>
          </p:nvSpPr>
          <p:spPr>
            <a:xfrm>
              <a:off x="8846356" y="389992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489" name="tx489"/>
            <p:cNvSpPr/>
            <p:nvPr/>
          </p:nvSpPr>
          <p:spPr>
            <a:xfrm>
              <a:off x="8833280" y="3760409"/>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490" name="tx490"/>
            <p:cNvSpPr/>
            <p:nvPr/>
          </p:nvSpPr>
          <p:spPr>
            <a:xfrm>
              <a:off x="8849179" y="362088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491" name="tx491"/>
            <p:cNvSpPr/>
            <p:nvPr/>
          </p:nvSpPr>
          <p:spPr>
            <a:xfrm>
              <a:off x="8847612" y="3481367"/>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492" name="tx492"/>
            <p:cNvSpPr/>
            <p:nvPr/>
          </p:nvSpPr>
          <p:spPr>
            <a:xfrm>
              <a:off x="8881159" y="334184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493" name="tx493"/>
            <p:cNvSpPr/>
            <p:nvPr/>
          </p:nvSpPr>
          <p:spPr>
            <a:xfrm>
              <a:off x="8892759" y="320232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494" name="tx494"/>
            <p:cNvSpPr/>
            <p:nvPr/>
          </p:nvSpPr>
          <p:spPr>
            <a:xfrm>
              <a:off x="8917424" y="3062805"/>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495" name="tx495"/>
            <p:cNvSpPr/>
            <p:nvPr/>
          </p:nvSpPr>
          <p:spPr>
            <a:xfrm>
              <a:off x="8955152" y="292328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496" name="tx496"/>
            <p:cNvSpPr/>
            <p:nvPr/>
          </p:nvSpPr>
          <p:spPr>
            <a:xfrm>
              <a:off x="9000482" y="278376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497" name="tx497"/>
            <p:cNvSpPr/>
            <p:nvPr/>
          </p:nvSpPr>
          <p:spPr>
            <a:xfrm>
              <a:off x="8991600" y="2644243"/>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498" name="tx498"/>
            <p:cNvSpPr/>
            <p:nvPr/>
          </p:nvSpPr>
          <p:spPr>
            <a:xfrm>
              <a:off x="8982639" y="2504722"/>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499" name="tx499"/>
            <p:cNvSpPr/>
            <p:nvPr/>
          </p:nvSpPr>
          <p:spPr>
            <a:xfrm>
              <a:off x="9023684" y="2365201"/>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500" name="tx500"/>
            <p:cNvSpPr/>
            <p:nvPr/>
          </p:nvSpPr>
          <p:spPr>
            <a:xfrm>
              <a:off x="9016186" y="2225680"/>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501" name="tx501"/>
            <p:cNvSpPr/>
            <p:nvPr/>
          </p:nvSpPr>
          <p:spPr>
            <a:xfrm>
              <a:off x="9004378" y="208616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CUB</a:t>
              </a:r>
            </a:p>
          </p:txBody>
        </p:sp>
        <p:sp>
          <p:nvSpPr>
            <p:cNvPr id="502" name="tx502"/>
            <p:cNvSpPr/>
            <p:nvPr/>
          </p:nvSpPr>
          <p:spPr>
            <a:xfrm>
              <a:off x="8999989"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503" name="rc503"/>
            <p:cNvSpPr/>
            <p:nvPr/>
          </p:nvSpPr>
          <p:spPr>
            <a:xfrm>
              <a:off x="8069916" y="1807652"/>
              <a:ext cx="1218078" cy="3683347"/>
            </a:xfrm>
            <a:prstGeom prst="rect">
              <a:avLst/>
            </a:prstGeom>
            <a:noFill/>
            <a:ln w="13550" cap="rnd">
              <a:solidFill>
                <a:srgbClr val="999999">
                  <a:alpha val="100000"/>
                </a:srgbClr>
              </a:solidFill>
              <a:prstDash val="solid"/>
              <a:round/>
            </a:ln>
          </p:spPr>
          <p:txBody>
            <a:bodyPr/>
            <a:lstStyle/>
            <a:p/>
          </p:txBody>
        </p:sp>
        <p:sp>
          <p:nvSpPr>
            <p:cNvPr id="504" name="pl504"/>
            <p:cNvSpPr/>
            <p:nvPr/>
          </p:nvSpPr>
          <p:spPr>
            <a:xfrm>
              <a:off x="93691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5" name="pl505"/>
            <p:cNvSpPr/>
            <p:nvPr/>
          </p:nvSpPr>
          <p:spPr>
            <a:xfrm>
              <a:off x="960120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6" name="pl506"/>
            <p:cNvSpPr/>
            <p:nvPr/>
          </p:nvSpPr>
          <p:spPr>
            <a:xfrm>
              <a:off x="983321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7" name="pl507"/>
            <p:cNvSpPr/>
            <p:nvPr/>
          </p:nvSpPr>
          <p:spPr>
            <a:xfrm>
              <a:off x="1006523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8" name="pl508"/>
            <p:cNvSpPr/>
            <p:nvPr/>
          </p:nvSpPr>
          <p:spPr>
            <a:xfrm>
              <a:off x="102972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09" name="pl509"/>
            <p:cNvSpPr/>
            <p:nvPr/>
          </p:nvSpPr>
          <p:spPr>
            <a:xfrm>
              <a:off x="105292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10" name="pl510"/>
            <p:cNvSpPr/>
            <p:nvPr/>
          </p:nvSpPr>
          <p:spPr>
            <a:xfrm>
              <a:off x="10262442"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511" name="pt511"/>
            <p:cNvSpPr/>
            <p:nvPr/>
          </p:nvSpPr>
          <p:spPr>
            <a:xfrm>
              <a:off x="9323117"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2" name="pt512"/>
            <p:cNvSpPr/>
            <p:nvPr/>
          </p:nvSpPr>
          <p:spPr>
            <a:xfrm>
              <a:off x="9520330" y="510127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3" name="pt513"/>
            <p:cNvSpPr/>
            <p:nvPr/>
          </p:nvSpPr>
          <p:spPr>
            <a:xfrm>
              <a:off x="9926356" y="492503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14" name="pt514"/>
            <p:cNvSpPr/>
            <p:nvPr/>
          </p:nvSpPr>
          <p:spPr>
            <a:xfrm>
              <a:off x="10042364" y="474879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15" name="pt515"/>
            <p:cNvSpPr/>
            <p:nvPr/>
          </p:nvSpPr>
          <p:spPr>
            <a:xfrm>
              <a:off x="10169972" y="457256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16" name="pt516"/>
            <p:cNvSpPr/>
            <p:nvPr/>
          </p:nvSpPr>
          <p:spPr>
            <a:xfrm>
              <a:off x="10204774" y="439632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17" name="pt517"/>
            <p:cNvSpPr/>
            <p:nvPr/>
          </p:nvSpPr>
          <p:spPr>
            <a:xfrm>
              <a:off x="10251177" y="422008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8" name="pt518"/>
            <p:cNvSpPr/>
            <p:nvPr/>
          </p:nvSpPr>
          <p:spPr>
            <a:xfrm>
              <a:off x="10285980" y="404385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9" name="pt519"/>
            <p:cNvSpPr/>
            <p:nvPr/>
          </p:nvSpPr>
          <p:spPr>
            <a:xfrm>
              <a:off x="10285980" y="386761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0" name="pt520"/>
            <p:cNvSpPr/>
            <p:nvPr/>
          </p:nvSpPr>
          <p:spPr>
            <a:xfrm>
              <a:off x="10309181" y="369137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1" name="pt521"/>
            <p:cNvSpPr/>
            <p:nvPr/>
          </p:nvSpPr>
          <p:spPr>
            <a:xfrm>
              <a:off x="10309181" y="35151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2" name="pt522"/>
            <p:cNvSpPr/>
            <p:nvPr/>
          </p:nvSpPr>
          <p:spPr>
            <a:xfrm>
              <a:off x="10332383" y="33389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3" name="pt523"/>
            <p:cNvSpPr/>
            <p:nvPr/>
          </p:nvSpPr>
          <p:spPr>
            <a:xfrm>
              <a:off x="10332383" y="31626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4" name="pt524"/>
            <p:cNvSpPr/>
            <p:nvPr/>
          </p:nvSpPr>
          <p:spPr>
            <a:xfrm>
              <a:off x="10332383" y="29864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5" name="pt525"/>
            <p:cNvSpPr/>
            <p:nvPr/>
          </p:nvSpPr>
          <p:spPr>
            <a:xfrm>
              <a:off x="10343983" y="28101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26" name="pt526"/>
            <p:cNvSpPr/>
            <p:nvPr/>
          </p:nvSpPr>
          <p:spPr>
            <a:xfrm>
              <a:off x="10378786" y="26339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7" name="pt527"/>
            <p:cNvSpPr/>
            <p:nvPr/>
          </p:nvSpPr>
          <p:spPr>
            <a:xfrm>
              <a:off x="10425189" y="245772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8" name="pt528"/>
            <p:cNvSpPr/>
            <p:nvPr/>
          </p:nvSpPr>
          <p:spPr>
            <a:xfrm>
              <a:off x="10436790" y="22814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9" name="pt529"/>
            <p:cNvSpPr/>
            <p:nvPr/>
          </p:nvSpPr>
          <p:spPr>
            <a:xfrm>
              <a:off x="10471592" y="210524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0" name="pt530"/>
            <p:cNvSpPr/>
            <p:nvPr/>
          </p:nvSpPr>
          <p:spPr>
            <a:xfrm>
              <a:off x="1047159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1" name="tx531"/>
            <p:cNvSpPr/>
            <p:nvPr/>
          </p:nvSpPr>
          <p:spPr>
            <a:xfrm>
              <a:off x="942718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532" name="tx532"/>
            <p:cNvSpPr/>
            <p:nvPr/>
          </p:nvSpPr>
          <p:spPr>
            <a:xfrm>
              <a:off x="9624401" y="5118900"/>
              <a:ext cx="14557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BLZ</a:t>
              </a:r>
            </a:p>
          </p:txBody>
        </p:sp>
        <p:sp>
          <p:nvSpPr>
            <p:cNvPr id="533" name="tx533"/>
            <p:cNvSpPr/>
            <p:nvPr/>
          </p:nvSpPr>
          <p:spPr>
            <a:xfrm>
              <a:off x="10030427" y="4942663"/>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534" name="tx534"/>
            <p:cNvSpPr/>
            <p:nvPr/>
          </p:nvSpPr>
          <p:spPr>
            <a:xfrm>
              <a:off x="10146435" y="476642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535" name="tx535"/>
            <p:cNvSpPr/>
            <p:nvPr/>
          </p:nvSpPr>
          <p:spPr>
            <a:xfrm>
              <a:off x="10274043" y="459019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536" name="tx536"/>
            <p:cNvSpPr/>
            <p:nvPr/>
          </p:nvSpPr>
          <p:spPr>
            <a:xfrm>
              <a:off x="10308845" y="441395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537" name="tx537"/>
            <p:cNvSpPr/>
            <p:nvPr/>
          </p:nvSpPr>
          <p:spPr>
            <a:xfrm>
              <a:off x="10077483" y="4237716"/>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538" name="tx538"/>
            <p:cNvSpPr/>
            <p:nvPr/>
          </p:nvSpPr>
          <p:spPr>
            <a:xfrm>
              <a:off x="10088877" y="4061480"/>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DOM</a:t>
              </a:r>
            </a:p>
          </p:txBody>
        </p:sp>
        <p:sp>
          <p:nvSpPr>
            <p:cNvPr id="539" name="tx539"/>
            <p:cNvSpPr/>
            <p:nvPr/>
          </p:nvSpPr>
          <p:spPr>
            <a:xfrm>
              <a:off x="10097747" y="388524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GTM</a:t>
              </a:r>
            </a:p>
          </p:txBody>
        </p:sp>
        <p:sp>
          <p:nvSpPr>
            <p:cNvPr id="540" name="tx540"/>
            <p:cNvSpPr/>
            <p:nvPr/>
          </p:nvSpPr>
          <p:spPr>
            <a:xfrm>
              <a:off x="10134024" y="370900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541" name="tx541"/>
            <p:cNvSpPr/>
            <p:nvPr/>
          </p:nvSpPr>
          <p:spPr>
            <a:xfrm>
              <a:off x="10125246" y="353276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MEX</a:t>
              </a:r>
            </a:p>
          </p:txBody>
        </p:sp>
        <p:sp>
          <p:nvSpPr>
            <p:cNvPr id="542" name="tx542"/>
            <p:cNvSpPr/>
            <p:nvPr/>
          </p:nvSpPr>
          <p:spPr>
            <a:xfrm>
              <a:off x="10148447" y="335653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HND</a:t>
              </a:r>
            </a:p>
          </p:txBody>
        </p:sp>
        <p:sp>
          <p:nvSpPr>
            <p:cNvPr id="543" name="tx543"/>
            <p:cNvSpPr/>
            <p:nvPr/>
          </p:nvSpPr>
          <p:spPr>
            <a:xfrm>
              <a:off x="10163078" y="3180296"/>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544" name="tx544"/>
            <p:cNvSpPr/>
            <p:nvPr/>
          </p:nvSpPr>
          <p:spPr>
            <a:xfrm>
              <a:off x="10157226" y="300405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545" name="tx545"/>
            <p:cNvSpPr/>
            <p:nvPr/>
          </p:nvSpPr>
          <p:spPr>
            <a:xfrm>
              <a:off x="10168826" y="282782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546" name="tx546"/>
            <p:cNvSpPr/>
            <p:nvPr/>
          </p:nvSpPr>
          <p:spPr>
            <a:xfrm>
              <a:off x="10203629" y="265158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547" name="tx547"/>
            <p:cNvSpPr/>
            <p:nvPr/>
          </p:nvSpPr>
          <p:spPr>
            <a:xfrm>
              <a:off x="10276549" y="2475349"/>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548" name="tx548"/>
            <p:cNvSpPr/>
            <p:nvPr/>
          </p:nvSpPr>
          <p:spPr>
            <a:xfrm>
              <a:off x="10288150" y="229911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549" name="tx549"/>
            <p:cNvSpPr/>
            <p:nvPr/>
          </p:nvSpPr>
          <p:spPr>
            <a:xfrm>
              <a:off x="10315454" y="2122876"/>
              <a:ext cx="14420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SLV</a:t>
              </a:r>
            </a:p>
          </p:txBody>
        </p:sp>
        <p:sp>
          <p:nvSpPr>
            <p:cNvPr id="550" name="tx550"/>
            <p:cNvSpPr/>
            <p:nvPr/>
          </p:nvSpPr>
          <p:spPr>
            <a:xfrm>
              <a:off x="10287656"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551" name="rc551"/>
            <p:cNvSpPr/>
            <p:nvPr/>
          </p:nvSpPr>
          <p:spPr>
            <a:xfrm>
              <a:off x="9357584" y="1807652"/>
              <a:ext cx="1218078" cy="3683347"/>
            </a:xfrm>
            <a:prstGeom prst="rect">
              <a:avLst/>
            </a:prstGeom>
            <a:noFill/>
            <a:ln w="13550" cap="rnd">
              <a:solidFill>
                <a:srgbClr val="999999">
                  <a:alpha val="100000"/>
                </a:srgbClr>
              </a:solidFill>
              <a:prstDash val="solid"/>
              <a:round/>
            </a:ln>
          </p:spPr>
          <p:txBody>
            <a:bodyPr/>
            <a:lstStyle/>
            <a:p/>
          </p:txBody>
        </p:sp>
        <p:sp>
          <p:nvSpPr>
            <p:cNvPr id="552" name="pl552"/>
            <p:cNvSpPr/>
            <p:nvPr/>
          </p:nvSpPr>
          <p:spPr>
            <a:xfrm>
              <a:off x="106568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3" name="pl553"/>
            <p:cNvSpPr/>
            <p:nvPr/>
          </p:nvSpPr>
          <p:spPr>
            <a:xfrm>
              <a:off x="1088886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4" name="pl554"/>
            <p:cNvSpPr/>
            <p:nvPr/>
          </p:nvSpPr>
          <p:spPr>
            <a:xfrm>
              <a:off x="1112088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5" name="pl555"/>
            <p:cNvSpPr/>
            <p:nvPr/>
          </p:nvSpPr>
          <p:spPr>
            <a:xfrm>
              <a:off x="1135289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6" name="pl556"/>
            <p:cNvSpPr/>
            <p:nvPr/>
          </p:nvSpPr>
          <p:spPr>
            <a:xfrm>
              <a:off x="1158491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7" name="pl557"/>
            <p:cNvSpPr/>
            <p:nvPr/>
          </p:nvSpPr>
          <p:spPr>
            <a:xfrm>
              <a:off x="1181692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58" name="pl558"/>
            <p:cNvSpPr/>
            <p:nvPr/>
          </p:nvSpPr>
          <p:spPr>
            <a:xfrm>
              <a:off x="1143410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559" name="pt559"/>
            <p:cNvSpPr/>
            <p:nvPr/>
          </p:nvSpPr>
          <p:spPr>
            <a:xfrm>
              <a:off x="10668789"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60" name="pt560"/>
            <p:cNvSpPr/>
            <p:nvPr/>
          </p:nvSpPr>
          <p:spPr>
            <a:xfrm>
              <a:off x="10691991" y="497309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61" name="pt561"/>
            <p:cNvSpPr/>
            <p:nvPr/>
          </p:nvSpPr>
          <p:spPr>
            <a:xfrm>
              <a:off x="11306830" y="466869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62" name="pt562"/>
            <p:cNvSpPr/>
            <p:nvPr/>
          </p:nvSpPr>
          <p:spPr>
            <a:xfrm>
              <a:off x="11318431" y="436428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63" name="pt563"/>
            <p:cNvSpPr/>
            <p:nvPr/>
          </p:nvSpPr>
          <p:spPr>
            <a:xfrm>
              <a:off x="11341633" y="405987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64" name="pt564"/>
            <p:cNvSpPr/>
            <p:nvPr/>
          </p:nvSpPr>
          <p:spPr>
            <a:xfrm>
              <a:off x="11376435" y="375546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65" name="pt565"/>
            <p:cNvSpPr/>
            <p:nvPr/>
          </p:nvSpPr>
          <p:spPr>
            <a:xfrm>
              <a:off x="11446039" y="345105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66" name="pt566"/>
            <p:cNvSpPr/>
            <p:nvPr/>
          </p:nvSpPr>
          <p:spPr>
            <a:xfrm>
              <a:off x="11527245" y="31466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67" name="pt567"/>
            <p:cNvSpPr/>
            <p:nvPr/>
          </p:nvSpPr>
          <p:spPr>
            <a:xfrm>
              <a:off x="11573648" y="284223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68" name="pt568"/>
            <p:cNvSpPr/>
            <p:nvPr/>
          </p:nvSpPr>
          <p:spPr>
            <a:xfrm>
              <a:off x="11689655" y="253782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9" name="pt569"/>
            <p:cNvSpPr/>
            <p:nvPr/>
          </p:nvSpPr>
          <p:spPr>
            <a:xfrm>
              <a:off x="11724457" y="223341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0" name="pt570"/>
            <p:cNvSpPr/>
            <p:nvPr/>
          </p:nvSpPr>
          <p:spPr>
            <a:xfrm>
              <a:off x="11759260"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1" name="tx571"/>
            <p:cNvSpPr/>
            <p:nvPr/>
          </p:nvSpPr>
          <p:spPr>
            <a:xfrm>
              <a:off x="10772860" y="5295137"/>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572" name="tx572"/>
            <p:cNvSpPr/>
            <p:nvPr/>
          </p:nvSpPr>
          <p:spPr>
            <a:xfrm>
              <a:off x="10796061" y="499072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ARG</a:t>
              </a:r>
            </a:p>
          </p:txBody>
        </p:sp>
        <p:sp>
          <p:nvSpPr>
            <p:cNvPr id="573" name="tx573"/>
            <p:cNvSpPr/>
            <p:nvPr/>
          </p:nvSpPr>
          <p:spPr>
            <a:xfrm>
              <a:off x="11410901" y="468631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VEN</a:t>
              </a:r>
            </a:p>
          </p:txBody>
        </p:sp>
        <p:sp>
          <p:nvSpPr>
            <p:cNvPr id="574" name="tx574"/>
            <p:cNvSpPr/>
            <p:nvPr/>
          </p:nvSpPr>
          <p:spPr>
            <a:xfrm>
              <a:off x="11422502" y="438191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PER</a:t>
              </a:r>
            </a:p>
          </p:txBody>
        </p:sp>
        <p:sp>
          <p:nvSpPr>
            <p:cNvPr id="575" name="tx575"/>
            <p:cNvSpPr/>
            <p:nvPr/>
          </p:nvSpPr>
          <p:spPr>
            <a:xfrm>
              <a:off x="11445703" y="407750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SUR</a:t>
              </a:r>
            </a:p>
          </p:txBody>
        </p:sp>
        <p:sp>
          <p:nvSpPr>
            <p:cNvPr id="576" name="tx576"/>
            <p:cNvSpPr/>
            <p:nvPr/>
          </p:nvSpPr>
          <p:spPr>
            <a:xfrm>
              <a:off x="11480506" y="377309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BOL</a:t>
              </a:r>
            </a:p>
          </p:txBody>
        </p:sp>
        <p:sp>
          <p:nvSpPr>
            <p:cNvPr id="577" name="tx577"/>
            <p:cNvSpPr/>
            <p:nvPr/>
          </p:nvSpPr>
          <p:spPr>
            <a:xfrm>
              <a:off x="11550110" y="346868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BRA</a:t>
              </a:r>
            </a:p>
          </p:txBody>
        </p:sp>
        <p:sp>
          <p:nvSpPr>
            <p:cNvPr id="578" name="tx578"/>
            <p:cNvSpPr/>
            <p:nvPr/>
          </p:nvSpPr>
          <p:spPr>
            <a:xfrm>
              <a:off x="11631315" y="316427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ECU</a:t>
              </a:r>
            </a:p>
          </p:txBody>
        </p:sp>
        <p:sp>
          <p:nvSpPr>
            <p:cNvPr id="579" name="tx579"/>
            <p:cNvSpPr/>
            <p:nvPr/>
          </p:nvSpPr>
          <p:spPr>
            <a:xfrm>
              <a:off x="11399954" y="2859866"/>
              <a:ext cx="16175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PRY</a:t>
              </a:r>
            </a:p>
          </p:txBody>
        </p:sp>
        <p:sp>
          <p:nvSpPr>
            <p:cNvPr id="580" name="tx580"/>
            <p:cNvSpPr/>
            <p:nvPr/>
          </p:nvSpPr>
          <p:spPr>
            <a:xfrm>
              <a:off x="11520533" y="2555457"/>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581" name="tx581"/>
            <p:cNvSpPr/>
            <p:nvPr/>
          </p:nvSpPr>
          <p:spPr>
            <a:xfrm>
              <a:off x="11549300" y="225104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COL</a:t>
              </a:r>
            </a:p>
          </p:txBody>
        </p:sp>
        <p:sp>
          <p:nvSpPr>
            <p:cNvPr id="582" name="tx582"/>
            <p:cNvSpPr/>
            <p:nvPr/>
          </p:nvSpPr>
          <p:spPr>
            <a:xfrm>
              <a:off x="11575324"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583" name="rc583"/>
            <p:cNvSpPr/>
            <p:nvPr/>
          </p:nvSpPr>
          <p:spPr>
            <a:xfrm>
              <a:off x="10645252" y="1807652"/>
              <a:ext cx="1218078" cy="3683347"/>
            </a:xfrm>
            <a:prstGeom prst="rect">
              <a:avLst/>
            </a:prstGeom>
            <a:noFill/>
            <a:ln w="13550" cap="rnd">
              <a:solidFill>
                <a:srgbClr val="999999">
                  <a:alpha val="100000"/>
                </a:srgbClr>
              </a:solidFill>
              <a:prstDash val="solid"/>
              <a:round/>
            </a:ln>
          </p:spPr>
          <p:txBody>
            <a:bodyPr/>
            <a:lstStyle/>
            <a:p/>
          </p:txBody>
        </p:sp>
        <p:sp>
          <p:nvSpPr>
            <p:cNvPr id="584" name="rc584"/>
            <p:cNvSpPr/>
            <p:nvPr/>
          </p:nvSpPr>
          <p:spPr>
            <a:xfrm>
              <a:off x="343909"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85" name="tx585"/>
            <p:cNvSpPr/>
            <p:nvPr/>
          </p:nvSpPr>
          <p:spPr>
            <a:xfrm>
              <a:off x="645527"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 (89%)</a:t>
              </a:r>
            </a:p>
          </p:txBody>
        </p:sp>
        <p:sp>
          <p:nvSpPr>
            <p:cNvPr id="586" name="rc586"/>
            <p:cNvSpPr/>
            <p:nvPr/>
          </p:nvSpPr>
          <p:spPr>
            <a:xfrm>
              <a:off x="163157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87" name="tx587"/>
            <p:cNvSpPr/>
            <p:nvPr/>
          </p:nvSpPr>
          <p:spPr>
            <a:xfrm>
              <a:off x="1933195"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 (83%)</a:t>
              </a:r>
            </a:p>
          </p:txBody>
        </p:sp>
        <p:sp>
          <p:nvSpPr>
            <p:cNvPr id="588" name="rc588"/>
            <p:cNvSpPr/>
            <p:nvPr/>
          </p:nvSpPr>
          <p:spPr>
            <a:xfrm>
              <a:off x="291924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89" name="tx589"/>
            <p:cNvSpPr/>
            <p:nvPr/>
          </p:nvSpPr>
          <p:spPr>
            <a:xfrm>
              <a:off x="3242488" y="166022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 (89%)</a:t>
              </a:r>
            </a:p>
          </p:txBody>
        </p:sp>
        <p:sp>
          <p:nvSpPr>
            <p:cNvPr id="590" name="rc590"/>
            <p:cNvSpPr/>
            <p:nvPr/>
          </p:nvSpPr>
          <p:spPr>
            <a:xfrm>
              <a:off x="420691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91" name="tx591"/>
            <p:cNvSpPr/>
            <p:nvPr/>
          </p:nvSpPr>
          <p:spPr>
            <a:xfrm>
              <a:off x="4520920" y="1660221"/>
              <a:ext cx="5900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 (82%)</a:t>
              </a:r>
            </a:p>
          </p:txBody>
        </p:sp>
        <p:sp>
          <p:nvSpPr>
            <p:cNvPr id="592" name="rc592"/>
            <p:cNvSpPr/>
            <p:nvPr/>
          </p:nvSpPr>
          <p:spPr>
            <a:xfrm>
              <a:off x="5494580"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93" name="tx593"/>
            <p:cNvSpPr/>
            <p:nvPr/>
          </p:nvSpPr>
          <p:spPr>
            <a:xfrm>
              <a:off x="5783762"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 (86%)</a:t>
              </a:r>
            </a:p>
          </p:txBody>
        </p:sp>
        <p:sp>
          <p:nvSpPr>
            <p:cNvPr id="594" name="rc594"/>
            <p:cNvSpPr/>
            <p:nvPr/>
          </p:nvSpPr>
          <p:spPr>
            <a:xfrm>
              <a:off x="6782248"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95" name="tx595"/>
            <p:cNvSpPr/>
            <p:nvPr/>
          </p:nvSpPr>
          <p:spPr>
            <a:xfrm>
              <a:off x="7071430"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 (71%)</a:t>
              </a:r>
            </a:p>
          </p:txBody>
        </p:sp>
        <p:sp>
          <p:nvSpPr>
            <p:cNvPr id="596" name="rc596"/>
            <p:cNvSpPr/>
            <p:nvPr/>
          </p:nvSpPr>
          <p:spPr>
            <a:xfrm>
              <a:off x="806991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97" name="tx597"/>
            <p:cNvSpPr/>
            <p:nvPr/>
          </p:nvSpPr>
          <p:spPr>
            <a:xfrm>
              <a:off x="8359144" y="1660221"/>
              <a:ext cx="6396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 (78%)</a:t>
              </a:r>
            </a:p>
          </p:txBody>
        </p:sp>
        <p:sp>
          <p:nvSpPr>
            <p:cNvPr id="598" name="rc598"/>
            <p:cNvSpPr/>
            <p:nvPr/>
          </p:nvSpPr>
          <p:spPr>
            <a:xfrm>
              <a:off x="935758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599" name="tx599"/>
            <p:cNvSpPr/>
            <p:nvPr/>
          </p:nvSpPr>
          <p:spPr>
            <a:xfrm>
              <a:off x="9610647" y="1660221"/>
              <a:ext cx="7119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 (77%)</a:t>
              </a:r>
            </a:p>
          </p:txBody>
        </p:sp>
        <p:sp>
          <p:nvSpPr>
            <p:cNvPr id="600" name="rc600"/>
            <p:cNvSpPr/>
            <p:nvPr/>
          </p:nvSpPr>
          <p:spPr>
            <a:xfrm>
              <a:off x="1064525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601" name="tx601"/>
            <p:cNvSpPr/>
            <p:nvPr/>
          </p:nvSpPr>
          <p:spPr>
            <a:xfrm>
              <a:off x="10981023" y="1660221"/>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YFV (67%)</a:t>
              </a:r>
            </a:p>
          </p:txBody>
        </p:sp>
        <p:sp>
          <p:nvSpPr>
            <p:cNvPr id="602" name="pl602"/>
            <p:cNvSpPr/>
            <p:nvPr/>
          </p:nvSpPr>
          <p:spPr>
            <a:xfrm>
              <a:off x="343909"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03" name="pl603"/>
            <p:cNvSpPr/>
            <p:nvPr/>
          </p:nvSpPr>
          <p:spPr>
            <a:xfrm>
              <a:off x="3555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4" name="pl604"/>
            <p:cNvSpPr/>
            <p:nvPr/>
          </p:nvSpPr>
          <p:spPr>
            <a:xfrm>
              <a:off x="5875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5" name="pl605"/>
            <p:cNvSpPr/>
            <p:nvPr/>
          </p:nvSpPr>
          <p:spPr>
            <a:xfrm>
              <a:off x="81953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6" name="pl606"/>
            <p:cNvSpPr/>
            <p:nvPr/>
          </p:nvSpPr>
          <p:spPr>
            <a:xfrm>
              <a:off x="105155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7" name="pl607"/>
            <p:cNvSpPr/>
            <p:nvPr/>
          </p:nvSpPr>
          <p:spPr>
            <a:xfrm>
              <a:off x="128356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8" name="pl608"/>
            <p:cNvSpPr/>
            <p:nvPr/>
          </p:nvSpPr>
          <p:spPr>
            <a:xfrm>
              <a:off x="15155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09" name="tx609"/>
            <p:cNvSpPr/>
            <p:nvPr/>
          </p:nvSpPr>
          <p:spPr>
            <a:xfrm rot="-5400000">
              <a:off x="324420"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10" name="tx610"/>
            <p:cNvSpPr/>
            <p:nvPr/>
          </p:nvSpPr>
          <p:spPr>
            <a:xfrm rot="-5400000">
              <a:off x="52534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11" name="tx611"/>
            <p:cNvSpPr/>
            <p:nvPr/>
          </p:nvSpPr>
          <p:spPr>
            <a:xfrm rot="-5400000">
              <a:off x="75736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12" name="tx612"/>
            <p:cNvSpPr/>
            <p:nvPr/>
          </p:nvSpPr>
          <p:spPr>
            <a:xfrm rot="-5400000">
              <a:off x="98937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13" name="tx613"/>
            <p:cNvSpPr/>
            <p:nvPr/>
          </p:nvSpPr>
          <p:spPr>
            <a:xfrm rot="-5400000">
              <a:off x="122139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14" name="tx614"/>
            <p:cNvSpPr/>
            <p:nvPr/>
          </p:nvSpPr>
          <p:spPr>
            <a:xfrm rot="-5400000">
              <a:off x="1422316"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15" name="pl615"/>
            <p:cNvSpPr/>
            <p:nvPr/>
          </p:nvSpPr>
          <p:spPr>
            <a:xfrm>
              <a:off x="163157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16" name="pl616"/>
            <p:cNvSpPr/>
            <p:nvPr/>
          </p:nvSpPr>
          <p:spPr>
            <a:xfrm>
              <a:off x="16431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17" name="pl617"/>
            <p:cNvSpPr/>
            <p:nvPr/>
          </p:nvSpPr>
          <p:spPr>
            <a:xfrm>
              <a:off x="18751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18" name="pl618"/>
            <p:cNvSpPr/>
            <p:nvPr/>
          </p:nvSpPr>
          <p:spPr>
            <a:xfrm>
              <a:off x="210720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19" name="pl619"/>
            <p:cNvSpPr/>
            <p:nvPr/>
          </p:nvSpPr>
          <p:spPr>
            <a:xfrm>
              <a:off x="233922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20" name="pl620"/>
            <p:cNvSpPr/>
            <p:nvPr/>
          </p:nvSpPr>
          <p:spPr>
            <a:xfrm>
              <a:off x="257123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21" name="pl621"/>
            <p:cNvSpPr/>
            <p:nvPr/>
          </p:nvSpPr>
          <p:spPr>
            <a:xfrm>
              <a:off x="28032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22" name="tx622"/>
            <p:cNvSpPr/>
            <p:nvPr/>
          </p:nvSpPr>
          <p:spPr>
            <a:xfrm rot="-5400000">
              <a:off x="1612088"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23" name="tx623"/>
            <p:cNvSpPr/>
            <p:nvPr/>
          </p:nvSpPr>
          <p:spPr>
            <a:xfrm rot="-5400000">
              <a:off x="181301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24" name="tx624"/>
            <p:cNvSpPr/>
            <p:nvPr/>
          </p:nvSpPr>
          <p:spPr>
            <a:xfrm rot="-5400000">
              <a:off x="204502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25" name="tx625"/>
            <p:cNvSpPr/>
            <p:nvPr/>
          </p:nvSpPr>
          <p:spPr>
            <a:xfrm rot="-5400000">
              <a:off x="227704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26" name="tx626"/>
            <p:cNvSpPr/>
            <p:nvPr/>
          </p:nvSpPr>
          <p:spPr>
            <a:xfrm rot="-5400000">
              <a:off x="250905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27" name="tx627"/>
            <p:cNvSpPr/>
            <p:nvPr/>
          </p:nvSpPr>
          <p:spPr>
            <a:xfrm rot="-5400000">
              <a:off x="270998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28" name="pl628"/>
            <p:cNvSpPr/>
            <p:nvPr/>
          </p:nvSpPr>
          <p:spPr>
            <a:xfrm>
              <a:off x="291924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29" name="pl629"/>
            <p:cNvSpPr/>
            <p:nvPr/>
          </p:nvSpPr>
          <p:spPr>
            <a:xfrm>
              <a:off x="29308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0" name="pl630"/>
            <p:cNvSpPr/>
            <p:nvPr/>
          </p:nvSpPr>
          <p:spPr>
            <a:xfrm>
              <a:off x="31628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1" name="pl631"/>
            <p:cNvSpPr/>
            <p:nvPr/>
          </p:nvSpPr>
          <p:spPr>
            <a:xfrm>
              <a:off x="339487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2" name="pl632"/>
            <p:cNvSpPr/>
            <p:nvPr/>
          </p:nvSpPr>
          <p:spPr>
            <a:xfrm>
              <a:off x="362689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3" name="pl633"/>
            <p:cNvSpPr/>
            <p:nvPr/>
          </p:nvSpPr>
          <p:spPr>
            <a:xfrm>
              <a:off x="385890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4" name="pl634"/>
            <p:cNvSpPr/>
            <p:nvPr/>
          </p:nvSpPr>
          <p:spPr>
            <a:xfrm>
              <a:off x="409092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35" name="tx635"/>
            <p:cNvSpPr/>
            <p:nvPr/>
          </p:nvSpPr>
          <p:spPr>
            <a:xfrm rot="-5400000">
              <a:off x="289975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36" name="tx636"/>
            <p:cNvSpPr/>
            <p:nvPr/>
          </p:nvSpPr>
          <p:spPr>
            <a:xfrm rot="-5400000">
              <a:off x="310068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37" name="tx637"/>
            <p:cNvSpPr/>
            <p:nvPr/>
          </p:nvSpPr>
          <p:spPr>
            <a:xfrm rot="-5400000">
              <a:off x="333269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38" name="tx638"/>
            <p:cNvSpPr/>
            <p:nvPr/>
          </p:nvSpPr>
          <p:spPr>
            <a:xfrm rot="-5400000">
              <a:off x="356471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39" name="tx639"/>
            <p:cNvSpPr/>
            <p:nvPr/>
          </p:nvSpPr>
          <p:spPr>
            <a:xfrm rot="-5400000">
              <a:off x="379672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40" name="tx640"/>
            <p:cNvSpPr/>
            <p:nvPr/>
          </p:nvSpPr>
          <p:spPr>
            <a:xfrm rot="-5400000">
              <a:off x="399765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41" name="pl641"/>
            <p:cNvSpPr/>
            <p:nvPr/>
          </p:nvSpPr>
          <p:spPr>
            <a:xfrm>
              <a:off x="420691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42" name="pl642"/>
            <p:cNvSpPr/>
            <p:nvPr/>
          </p:nvSpPr>
          <p:spPr>
            <a:xfrm>
              <a:off x="421851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3" name="pl643"/>
            <p:cNvSpPr/>
            <p:nvPr/>
          </p:nvSpPr>
          <p:spPr>
            <a:xfrm>
              <a:off x="445052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4" name="pl644"/>
            <p:cNvSpPr/>
            <p:nvPr/>
          </p:nvSpPr>
          <p:spPr>
            <a:xfrm>
              <a:off x="468254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5" name="pl645"/>
            <p:cNvSpPr/>
            <p:nvPr/>
          </p:nvSpPr>
          <p:spPr>
            <a:xfrm>
              <a:off x="491455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6" name="pl646"/>
            <p:cNvSpPr/>
            <p:nvPr/>
          </p:nvSpPr>
          <p:spPr>
            <a:xfrm>
              <a:off x="514657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7" name="pl647"/>
            <p:cNvSpPr/>
            <p:nvPr/>
          </p:nvSpPr>
          <p:spPr>
            <a:xfrm>
              <a:off x="537858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48" name="tx648"/>
            <p:cNvSpPr/>
            <p:nvPr/>
          </p:nvSpPr>
          <p:spPr>
            <a:xfrm rot="-5400000">
              <a:off x="418742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49" name="tx649"/>
            <p:cNvSpPr/>
            <p:nvPr/>
          </p:nvSpPr>
          <p:spPr>
            <a:xfrm rot="-5400000">
              <a:off x="438834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50" name="tx650"/>
            <p:cNvSpPr/>
            <p:nvPr/>
          </p:nvSpPr>
          <p:spPr>
            <a:xfrm rot="-5400000">
              <a:off x="462036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51" name="tx651"/>
            <p:cNvSpPr/>
            <p:nvPr/>
          </p:nvSpPr>
          <p:spPr>
            <a:xfrm rot="-5400000">
              <a:off x="485237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52" name="tx652"/>
            <p:cNvSpPr/>
            <p:nvPr/>
          </p:nvSpPr>
          <p:spPr>
            <a:xfrm rot="-5400000">
              <a:off x="508439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53" name="tx653"/>
            <p:cNvSpPr/>
            <p:nvPr/>
          </p:nvSpPr>
          <p:spPr>
            <a:xfrm rot="-5400000">
              <a:off x="528531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54" name="pl654"/>
            <p:cNvSpPr/>
            <p:nvPr/>
          </p:nvSpPr>
          <p:spPr>
            <a:xfrm>
              <a:off x="5494580"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55" name="pl655"/>
            <p:cNvSpPr/>
            <p:nvPr/>
          </p:nvSpPr>
          <p:spPr>
            <a:xfrm>
              <a:off x="550618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6" name="pl656"/>
            <p:cNvSpPr/>
            <p:nvPr/>
          </p:nvSpPr>
          <p:spPr>
            <a:xfrm>
              <a:off x="573819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7" name="pl657"/>
            <p:cNvSpPr/>
            <p:nvPr/>
          </p:nvSpPr>
          <p:spPr>
            <a:xfrm>
              <a:off x="597021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8" name="pl658"/>
            <p:cNvSpPr/>
            <p:nvPr/>
          </p:nvSpPr>
          <p:spPr>
            <a:xfrm>
              <a:off x="620222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59" name="pl659"/>
            <p:cNvSpPr/>
            <p:nvPr/>
          </p:nvSpPr>
          <p:spPr>
            <a:xfrm>
              <a:off x="643424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0" name="pl660"/>
            <p:cNvSpPr/>
            <p:nvPr/>
          </p:nvSpPr>
          <p:spPr>
            <a:xfrm>
              <a:off x="666625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1" name="tx661"/>
            <p:cNvSpPr/>
            <p:nvPr/>
          </p:nvSpPr>
          <p:spPr>
            <a:xfrm rot="-5400000">
              <a:off x="5475091"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62" name="tx662"/>
            <p:cNvSpPr/>
            <p:nvPr/>
          </p:nvSpPr>
          <p:spPr>
            <a:xfrm rot="-5400000">
              <a:off x="567601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63" name="tx663"/>
            <p:cNvSpPr/>
            <p:nvPr/>
          </p:nvSpPr>
          <p:spPr>
            <a:xfrm rot="-5400000">
              <a:off x="590803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64" name="tx664"/>
            <p:cNvSpPr/>
            <p:nvPr/>
          </p:nvSpPr>
          <p:spPr>
            <a:xfrm rot="-5400000">
              <a:off x="614004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65" name="tx665"/>
            <p:cNvSpPr/>
            <p:nvPr/>
          </p:nvSpPr>
          <p:spPr>
            <a:xfrm rot="-5400000">
              <a:off x="637206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66" name="tx666"/>
            <p:cNvSpPr/>
            <p:nvPr/>
          </p:nvSpPr>
          <p:spPr>
            <a:xfrm rot="-5400000">
              <a:off x="6572987"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67" name="pl667"/>
            <p:cNvSpPr/>
            <p:nvPr/>
          </p:nvSpPr>
          <p:spPr>
            <a:xfrm>
              <a:off x="6782248"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68" name="pl668"/>
            <p:cNvSpPr/>
            <p:nvPr/>
          </p:nvSpPr>
          <p:spPr>
            <a:xfrm>
              <a:off x="679384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69" name="pl669"/>
            <p:cNvSpPr/>
            <p:nvPr/>
          </p:nvSpPr>
          <p:spPr>
            <a:xfrm>
              <a:off x="702586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0" name="pl670"/>
            <p:cNvSpPr/>
            <p:nvPr/>
          </p:nvSpPr>
          <p:spPr>
            <a:xfrm>
              <a:off x="725787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1" name="pl671"/>
            <p:cNvSpPr/>
            <p:nvPr/>
          </p:nvSpPr>
          <p:spPr>
            <a:xfrm>
              <a:off x="748989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2" name="pl672"/>
            <p:cNvSpPr/>
            <p:nvPr/>
          </p:nvSpPr>
          <p:spPr>
            <a:xfrm>
              <a:off x="77219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3" name="pl673"/>
            <p:cNvSpPr/>
            <p:nvPr/>
          </p:nvSpPr>
          <p:spPr>
            <a:xfrm>
              <a:off x="79539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74" name="tx674"/>
            <p:cNvSpPr/>
            <p:nvPr/>
          </p:nvSpPr>
          <p:spPr>
            <a:xfrm rot="-5400000">
              <a:off x="6762759"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5" name="tx675"/>
            <p:cNvSpPr/>
            <p:nvPr/>
          </p:nvSpPr>
          <p:spPr>
            <a:xfrm rot="-5400000">
              <a:off x="696368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76" name="tx676"/>
            <p:cNvSpPr/>
            <p:nvPr/>
          </p:nvSpPr>
          <p:spPr>
            <a:xfrm rot="-5400000">
              <a:off x="719570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77" name="tx677"/>
            <p:cNvSpPr/>
            <p:nvPr/>
          </p:nvSpPr>
          <p:spPr>
            <a:xfrm rot="-5400000">
              <a:off x="742771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78" name="tx678"/>
            <p:cNvSpPr/>
            <p:nvPr/>
          </p:nvSpPr>
          <p:spPr>
            <a:xfrm rot="-5400000">
              <a:off x="765973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79" name="tx679"/>
            <p:cNvSpPr/>
            <p:nvPr/>
          </p:nvSpPr>
          <p:spPr>
            <a:xfrm rot="-5400000">
              <a:off x="7860655"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80" name="pl680"/>
            <p:cNvSpPr/>
            <p:nvPr/>
          </p:nvSpPr>
          <p:spPr>
            <a:xfrm>
              <a:off x="806991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81" name="pl681"/>
            <p:cNvSpPr/>
            <p:nvPr/>
          </p:nvSpPr>
          <p:spPr>
            <a:xfrm>
              <a:off x="808151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2" name="pl682"/>
            <p:cNvSpPr/>
            <p:nvPr/>
          </p:nvSpPr>
          <p:spPr>
            <a:xfrm>
              <a:off x="831353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3" name="pl683"/>
            <p:cNvSpPr/>
            <p:nvPr/>
          </p:nvSpPr>
          <p:spPr>
            <a:xfrm>
              <a:off x="854554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4" name="pl684"/>
            <p:cNvSpPr/>
            <p:nvPr/>
          </p:nvSpPr>
          <p:spPr>
            <a:xfrm>
              <a:off x="877756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5" name="pl685"/>
            <p:cNvSpPr/>
            <p:nvPr/>
          </p:nvSpPr>
          <p:spPr>
            <a:xfrm>
              <a:off x="90095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6" name="pl686"/>
            <p:cNvSpPr/>
            <p:nvPr/>
          </p:nvSpPr>
          <p:spPr>
            <a:xfrm>
              <a:off x="92415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87" name="tx687"/>
            <p:cNvSpPr/>
            <p:nvPr/>
          </p:nvSpPr>
          <p:spPr>
            <a:xfrm rot="-5400000">
              <a:off x="8050427"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88" name="tx688"/>
            <p:cNvSpPr/>
            <p:nvPr/>
          </p:nvSpPr>
          <p:spPr>
            <a:xfrm rot="-5400000">
              <a:off x="825135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689" name="tx689"/>
            <p:cNvSpPr/>
            <p:nvPr/>
          </p:nvSpPr>
          <p:spPr>
            <a:xfrm rot="-5400000">
              <a:off x="848336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690" name="tx690"/>
            <p:cNvSpPr/>
            <p:nvPr/>
          </p:nvSpPr>
          <p:spPr>
            <a:xfrm rot="-5400000">
              <a:off x="871538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691" name="tx691"/>
            <p:cNvSpPr/>
            <p:nvPr/>
          </p:nvSpPr>
          <p:spPr>
            <a:xfrm rot="-5400000">
              <a:off x="894739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692" name="tx692"/>
            <p:cNvSpPr/>
            <p:nvPr/>
          </p:nvSpPr>
          <p:spPr>
            <a:xfrm rot="-5400000">
              <a:off x="914832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3" name="pl693"/>
            <p:cNvSpPr/>
            <p:nvPr/>
          </p:nvSpPr>
          <p:spPr>
            <a:xfrm>
              <a:off x="935758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694" name="pl694"/>
            <p:cNvSpPr/>
            <p:nvPr/>
          </p:nvSpPr>
          <p:spPr>
            <a:xfrm>
              <a:off x="93691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5" name="pl695"/>
            <p:cNvSpPr/>
            <p:nvPr/>
          </p:nvSpPr>
          <p:spPr>
            <a:xfrm>
              <a:off x="960120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6" name="pl696"/>
            <p:cNvSpPr/>
            <p:nvPr/>
          </p:nvSpPr>
          <p:spPr>
            <a:xfrm>
              <a:off x="983321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7" name="pl697"/>
            <p:cNvSpPr/>
            <p:nvPr/>
          </p:nvSpPr>
          <p:spPr>
            <a:xfrm>
              <a:off x="1006523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8" name="pl698"/>
            <p:cNvSpPr/>
            <p:nvPr/>
          </p:nvSpPr>
          <p:spPr>
            <a:xfrm>
              <a:off x="102972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699" name="pl699"/>
            <p:cNvSpPr/>
            <p:nvPr/>
          </p:nvSpPr>
          <p:spPr>
            <a:xfrm>
              <a:off x="105292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0" name="tx700"/>
            <p:cNvSpPr/>
            <p:nvPr/>
          </p:nvSpPr>
          <p:spPr>
            <a:xfrm rot="-5400000">
              <a:off x="933809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1" name="tx701"/>
            <p:cNvSpPr/>
            <p:nvPr/>
          </p:nvSpPr>
          <p:spPr>
            <a:xfrm rot="-5400000">
              <a:off x="953902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702" name="tx702"/>
            <p:cNvSpPr/>
            <p:nvPr/>
          </p:nvSpPr>
          <p:spPr>
            <a:xfrm rot="-5400000">
              <a:off x="977103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703" name="tx703"/>
            <p:cNvSpPr/>
            <p:nvPr/>
          </p:nvSpPr>
          <p:spPr>
            <a:xfrm rot="-5400000">
              <a:off x="1000305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704" name="tx704"/>
            <p:cNvSpPr/>
            <p:nvPr/>
          </p:nvSpPr>
          <p:spPr>
            <a:xfrm rot="-5400000">
              <a:off x="1023506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705" name="tx705"/>
            <p:cNvSpPr/>
            <p:nvPr/>
          </p:nvSpPr>
          <p:spPr>
            <a:xfrm rot="-5400000">
              <a:off x="1043599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06" name="pl706"/>
            <p:cNvSpPr/>
            <p:nvPr/>
          </p:nvSpPr>
          <p:spPr>
            <a:xfrm>
              <a:off x="1064525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707" name="pl707"/>
            <p:cNvSpPr/>
            <p:nvPr/>
          </p:nvSpPr>
          <p:spPr>
            <a:xfrm>
              <a:off x="106568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8" name="pl708"/>
            <p:cNvSpPr/>
            <p:nvPr/>
          </p:nvSpPr>
          <p:spPr>
            <a:xfrm>
              <a:off x="1088886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09" name="pl709"/>
            <p:cNvSpPr/>
            <p:nvPr/>
          </p:nvSpPr>
          <p:spPr>
            <a:xfrm>
              <a:off x="1112088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0" name="pl710"/>
            <p:cNvSpPr/>
            <p:nvPr/>
          </p:nvSpPr>
          <p:spPr>
            <a:xfrm>
              <a:off x="1135289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1" name="pl711"/>
            <p:cNvSpPr/>
            <p:nvPr/>
          </p:nvSpPr>
          <p:spPr>
            <a:xfrm>
              <a:off x="1158491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2" name="pl712"/>
            <p:cNvSpPr/>
            <p:nvPr/>
          </p:nvSpPr>
          <p:spPr>
            <a:xfrm>
              <a:off x="1181692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713" name="tx713"/>
            <p:cNvSpPr/>
            <p:nvPr/>
          </p:nvSpPr>
          <p:spPr>
            <a:xfrm rot="-5400000">
              <a:off x="1062576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4" name="tx714"/>
            <p:cNvSpPr/>
            <p:nvPr/>
          </p:nvSpPr>
          <p:spPr>
            <a:xfrm rot="-5400000">
              <a:off x="1082668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715" name="tx715"/>
            <p:cNvSpPr/>
            <p:nvPr/>
          </p:nvSpPr>
          <p:spPr>
            <a:xfrm rot="-5400000">
              <a:off x="1105870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716" name="tx716"/>
            <p:cNvSpPr/>
            <p:nvPr/>
          </p:nvSpPr>
          <p:spPr>
            <a:xfrm rot="-5400000">
              <a:off x="1129071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717" name="tx717"/>
            <p:cNvSpPr/>
            <p:nvPr/>
          </p:nvSpPr>
          <p:spPr>
            <a:xfrm rot="-5400000">
              <a:off x="1152273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718" name="tx718"/>
            <p:cNvSpPr/>
            <p:nvPr/>
          </p:nvSpPr>
          <p:spPr>
            <a:xfrm rot="-5400000">
              <a:off x="1172365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9" name="tx719"/>
            <p:cNvSpPr/>
            <p:nvPr/>
          </p:nvSpPr>
          <p:spPr>
            <a:xfrm>
              <a:off x="5672571" y="5794167"/>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20" name="tx720"/>
            <p:cNvSpPr/>
            <p:nvPr/>
          </p:nvSpPr>
          <p:spPr>
            <a:xfrm>
              <a:off x="3802513" y="619212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21" name="pt721"/>
            <p:cNvSpPr/>
            <p:nvPr/>
          </p:nvSpPr>
          <p:spPr>
            <a:xfrm>
              <a:off x="4797859" y="61960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22" name="pt722"/>
            <p:cNvSpPr/>
            <p:nvPr/>
          </p:nvSpPr>
          <p:spPr>
            <a:xfrm>
              <a:off x="5346140" y="61960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23" name="pt723"/>
            <p:cNvSpPr/>
            <p:nvPr/>
          </p:nvSpPr>
          <p:spPr>
            <a:xfrm>
              <a:off x="5990707" y="619607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24" name="pt724"/>
            <p:cNvSpPr/>
            <p:nvPr/>
          </p:nvSpPr>
          <p:spPr>
            <a:xfrm>
              <a:off x="6635274" y="61960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25" name="pt725"/>
            <p:cNvSpPr/>
            <p:nvPr/>
          </p:nvSpPr>
          <p:spPr>
            <a:xfrm>
              <a:off x="7279841" y="61960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26" name="pt726"/>
            <p:cNvSpPr/>
            <p:nvPr/>
          </p:nvSpPr>
          <p:spPr>
            <a:xfrm>
              <a:off x="7924407" y="6196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7" name="tx727"/>
            <p:cNvSpPr/>
            <p:nvPr/>
          </p:nvSpPr>
          <p:spPr>
            <a:xfrm>
              <a:off x="5023243" y="6202136"/>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728" name="tx728"/>
            <p:cNvSpPr/>
            <p:nvPr/>
          </p:nvSpPr>
          <p:spPr>
            <a:xfrm>
              <a:off x="5571524"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729" name="tx729"/>
            <p:cNvSpPr/>
            <p:nvPr/>
          </p:nvSpPr>
          <p:spPr>
            <a:xfrm>
              <a:off x="6216091"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730" name="tx730"/>
            <p:cNvSpPr/>
            <p:nvPr/>
          </p:nvSpPr>
          <p:spPr>
            <a:xfrm>
              <a:off x="6860658"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731" name="tx731"/>
            <p:cNvSpPr/>
            <p:nvPr/>
          </p:nvSpPr>
          <p:spPr>
            <a:xfrm>
              <a:off x="7505225"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732" name="tx732"/>
            <p:cNvSpPr/>
            <p:nvPr/>
          </p:nvSpPr>
          <p:spPr>
            <a:xfrm>
              <a:off x="8149792" y="6202136"/>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733" name="tx733"/>
            <p:cNvSpPr/>
            <p:nvPr/>
          </p:nvSpPr>
          <p:spPr>
            <a:xfrm>
              <a:off x="343909" y="1368037"/>
              <a:ext cx="348560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country, LACR, 2025</a:t>
              </a:r>
            </a:p>
          </p:txBody>
        </p:sp>
        <p:sp>
          <p:nvSpPr>
            <p:cNvPr id="734" name="tx734"/>
            <p:cNvSpPr/>
            <p:nvPr/>
          </p:nvSpPr>
          <p:spPr>
            <a:xfrm>
              <a:off x="770134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5" name="tx735"/>
            <p:cNvSpPr/>
            <p:nvPr/>
          </p:nvSpPr>
          <p:spPr>
            <a:xfrm>
              <a:off x="4257168" y="6611748"/>
              <a:ext cx="76061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are ranked within each region. Country ISO codes displayed. Regional average coverage is shown in the headers and by the dashed line.</a:t>
              </a:r>
            </a:p>
          </p:txBody>
        </p:sp>
      </p:grpSp>
      <p:sp>
        <p:nvSpPr>
          <p:cNvPr id="736" name="body"/>
          <p:cNvSpPr>
            <a:spLocks noGrp="1"/>
          </p:cNvSpPr>
          <p:nvPr>
            <p:ph/>
          </p:nvPr>
        </p:nvSpPr>
        <p:spPr>
          <a:xfrm>
            <a:off x="292608" y="182880"/>
            <a:ext cx="11658600" cy="649224"/>
          </a:xfrm>
          <a:solidFill>
            <a:srgbClr val="FFFFFF">
              <a:alpha val="100000"/>
            </a:srgbClr>
          </a:solidFill>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Regional average coverage masks variation between countries across all vaccines, highlighting heterogeneity in immunization performance and the need for targeted, country-specific strategies to reach underserved populations.</a:t>
            </a:r>
          </a:p>
        </p:txBody>
      </p:sp>
      <p:grpSp xmlns:pic="http://schemas.openxmlformats.org/drawingml/2006/picture">
        <p:nvGrpSpPr>
          <p:cNvPr id="737" name=""/>
          <p:cNvGrpSpPr/>
          <p:nvPr/>
        </p:nvGrpSpPr>
        <p:grpSpPr>
          <a:xfrm>
            <a:off x="292608" y="914400"/>
            <a:ext cx="11612880" cy="28575"/>
            <a:chOff x="292608" y="914400"/>
            <a:chExt cx="11612880" cy="28575"/>
          </a:xfrm>
        </p:grpSpPr>
        <p:sp>
          <p:nvSpPr>
            <p:cNvPr id="738"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39" name="rc4"/>
            <p:cNvSpPr/>
            <p:nvPr/>
          </p:nvSpPr>
          <p:spPr>
            <a:xfrm>
              <a:off x="292608" y="914400"/>
              <a:ext cx="11612879" cy="28575"/>
            </a:xfrm>
            <a:prstGeom prst="rect">
              <a:avLst/>
            </a:prstGeom>
            <a:solidFill>
              <a:srgbClr val="000000">
                <a:alpha val="100000"/>
              </a:srgbClr>
            </a:solidFill>
          </p:spPr>
          <p:txBody>
            <a:bodyPr/>
            <a:lstStyle/>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14376"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5" name="pl5"/>
            <p:cNvSpPr/>
            <p:nvPr/>
          </p:nvSpPr>
          <p:spPr>
            <a:xfrm>
              <a:off x="714376" y="227155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6" name="pl6"/>
            <p:cNvSpPr/>
            <p:nvPr/>
          </p:nvSpPr>
          <p:spPr>
            <a:xfrm>
              <a:off x="714376" y="158421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7" name="pl7"/>
            <p:cNvSpPr/>
            <p:nvPr/>
          </p:nvSpPr>
          <p:spPr>
            <a:xfrm>
              <a:off x="714376" y="89687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8" name="pl8"/>
            <p:cNvSpPr/>
            <p:nvPr/>
          </p:nvSpPr>
          <p:spPr>
            <a:xfrm>
              <a:off x="88574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12294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36013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59732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83451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07170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0890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54609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8328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02047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8" name="rc18"/>
            <p:cNvSpPr/>
            <p:nvPr/>
          </p:nvSpPr>
          <p:spPr>
            <a:xfrm>
              <a:off x="1899745" y="2202823"/>
              <a:ext cx="106736" cy="756076"/>
            </a:xfrm>
            <a:prstGeom prst="rect">
              <a:avLst/>
            </a:prstGeom>
            <a:solidFill>
              <a:srgbClr val="2C7FB8">
                <a:alpha val="100000"/>
              </a:srgbClr>
            </a:solidFill>
          </p:spPr>
          <p:txBody>
            <a:bodyPr/>
            <a:lstStyle/>
            <a:p/>
          </p:txBody>
        </p:sp>
        <p:sp>
          <p:nvSpPr>
            <p:cNvPr id="19" name="rc19"/>
            <p:cNvSpPr/>
            <p:nvPr/>
          </p:nvSpPr>
          <p:spPr>
            <a:xfrm>
              <a:off x="2018341" y="1824785"/>
              <a:ext cx="106736" cy="1134114"/>
            </a:xfrm>
            <a:prstGeom prst="rect">
              <a:avLst/>
            </a:prstGeom>
            <a:solidFill>
              <a:srgbClr val="2C7FB8">
                <a:alpha val="100000"/>
              </a:srgbClr>
            </a:solidFill>
          </p:spPr>
          <p:txBody>
            <a:bodyPr/>
            <a:lstStyle/>
            <a:p/>
          </p:txBody>
        </p:sp>
        <p:sp>
          <p:nvSpPr>
            <p:cNvPr id="20" name="rc20"/>
            <p:cNvSpPr/>
            <p:nvPr/>
          </p:nvSpPr>
          <p:spPr>
            <a:xfrm>
              <a:off x="2136937" y="1824785"/>
              <a:ext cx="106736" cy="1134114"/>
            </a:xfrm>
            <a:prstGeom prst="rect">
              <a:avLst/>
            </a:prstGeom>
            <a:solidFill>
              <a:srgbClr val="2C7FB8">
                <a:alpha val="100000"/>
              </a:srgbClr>
            </a:solidFill>
          </p:spPr>
          <p:txBody>
            <a:bodyPr/>
            <a:lstStyle/>
            <a:p/>
          </p:txBody>
        </p:sp>
        <p:sp>
          <p:nvSpPr>
            <p:cNvPr id="21" name="rc21"/>
            <p:cNvSpPr/>
            <p:nvPr/>
          </p:nvSpPr>
          <p:spPr>
            <a:xfrm>
              <a:off x="2255533" y="1824785"/>
              <a:ext cx="106736" cy="1134114"/>
            </a:xfrm>
            <a:prstGeom prst="rect">
              <a:avLst/>
            </a:prstGeom>
            <a:solidFill>
              <a:srgbClr val="2C7FB8">
                <a:alpha val="100000"/>
              </a:srgbClr>
            </a:solidFill>
          </p:spPr>
          <p:txBody>
            <a:bodyPr/>
            <a:lstStyle/>
            <a:p/>
          </p:txBody>
        </p:sp>
        <p:sp>
          <p:nvSpPr>
            <p:cNvPr id="22" name="rc22"/>
            <p:cNvSpPr/>
            <p:nvPr/>
          </p:nvSpPr>
          <p:spPr>
            <a:xfrm>
              <a:off x="2374129" y="1824785"/>
              <a:ext cx="106736" cy="1134114"/>
            </a:xfrm>
            <a:prstGeom prst="rect">
              <a:avLst/>
            </a:prstGeom>
            <a:solidFill>
              <a:srgbClr val="2C7FB8">
                <a:alpha val="100000"/>
              </a:srgbClr>
            </a:solidFill>
          </p:spPr>
          <p:txBody>
            <a:bodyPr/>
            <a:lstStyle/>
            <a:p/>
          </p:txBody>
        </p:sp>
        <p:sp>
          <p:nvSpPr>
            <p:cNvPr id="23" name="rc23"/>
            <p:cNvSpPr/>
            <p:nvPr/>
          </p:nvSpPr>
          <p:spPr>
            <a:xfrm>
              <a:off x="2492725" y="1824785"/>
              <a:ext cx="106736" cy="1134114"/>
            </a:xfrm>
            <a:prstGeom prst="rect">
              <a:avLst/>
            </a:prstGeom>
            <a:solidFill>
              <a:srgbClr val="2C7FB8">
                <a:alpha val="100000"/>
              </a:srgbClr>
            </a:solidFill>
          </p:spPr>
          <p:txBody>
            <a:bodyPr/>
            <a:lstStyle/>
            <a:p/>
          </p:txBody>
        </p:sp>
        <p:sp>
          <p:nvSpPr>
            <p:cNvPr id="24" name="rc24"/>
            <p:cNvSpPr/>
            <p:nvPr/>
          </p:nvSpPr>
          <p:spPr>
            <a:xfrm>
              <a:off x="2611322" y="1824785"/>
              <a:ext cx="106736" cy="1134114"/>
            </a:xfrm>
            <a:prstGeom prst="rect">
              <a:avLst/>
            </a:prstGeom>
            <a:solidFill>
              <a:srgbClr val="2C7FB8">
                <a:alpha val="100000"/>
              </a:srgbClr>
            </a:solidFill>
          </p:spPr>
          <p:txBody>
            <a:bodyPr/>
            <a:lstStyle/>
            <a:p/>
          </p:txBody>
        </p:sp>
        <p:sp>
          <p:nvSpPr>
            <p:cNvPr id="25" name="rc25"/>
            <p:cNvSpPr/>
            <p:nvPr/>
          </p:nvSpPr>
          <p:spPr>
            <a:xfrm>
              <a:off x="2729918" y="1824785"/>
              <a:ext cx="106736" cy="1134114"/>
            </a:xfrm>
            <a:prstGeom prst="rect">
              <a:avLst/>
            </a:prstGeom>
            <a:solidFill>
              <a:srgbClr val="2C7FB8">
                <a:alpha val="100000"/>
              </a:srgbClr>
            </a:solidFill>
          </p:spPr>
          <p:txBody>
            <a:bodyPr/>
            <a:lstStyle/>
            <a:p/>
          </p:txBody>
        </p:sp>
        <p:sp>
          <p:nvSpPr>
            <p:cNvPr id="26" name="rc26"/>
            <p:cNvSpPr/>
            <p:nvPr/>
          </p:nvSpPr>
          <p:spPr>
            <a:xfrm>
              <a:off x="2848514" y="1824785"/>
              <a:ext cx="106736" cy="1134114"/>
            </a:xfrm>
            <a:prstGeom prst="rect">
              <a:avLst/>
            </a:prstGeom>
            <a:solidFill>
              <a:srgbClr val="2C7FB8">
                <a:alpha val="100000"/>
              </a:srgbClr>
            </a:solidFill>
          </p:spPr>
          <p:txBody>
            <a:bodyPr/>
            <a:lstStyle/>
            <a:p/>
          </p:txBody>
        </p:sp>
        <p:sp>
          <p:nvSpPr>
            <p:cNvPr id="27" name="rc27"/>
            <p:cNvSpPr/>
            <p:nvPr/>
          </p:nvSpPr>
          <p:spPr>
            <a:xfrm>
              <a:off x="2967110" y="1824785"/>
              <a:ext cx="106736" cy="1134114"/>
            </a:xfrm>
            <a:prstGeom prst="rect">
              <a:avLst/>
            </a:prstGeom>
            <a:solidFill>
              <a:srgbClr val="2C7FB8">
                <a:alpha val="100000"/>
              </a:srgbClr>
            </a:solidFill>
          </p:spPr>
          <p:txBody>
            <a:bodyPr/>
            <a:lstStyle/>
            <a:p/>
          </p:txBody>
        </p:sp>
        <p:sp>
          <p:nvSpPr>
            <p:cNvPr id="28" name="rc28"/>
            <p:cNvSpPr/>
            <p:nvPr/>
          </p:nvSpPr>
          <p:spPr>
            <a:xfrm>
              <a:off x="3085706" y="1824785"/>
              <a:ext cx="106736" cy="1134114"/>
            </a:xfrm>
            <a:prstGeom prst="rect">
              <a:avLst/>
            </a:prstGeom>
            <a:solidFill>
              <a:srgbClr val="2C7FB8">
                <a:alpha val="100000"/>
              </a:srgbClr>
            </a:solidFill>
          </p:spPr>
          <p:txBody>
            <a:bodyPr/>
            <a:lstStyle/>
            <a:p/>
          </p:txBody>
        </p:sp>
        <p:sp>
          <p:nvSpPr>
            <p:cNvPr id="29" name="pl29"/>
            <p:cNvSpPr/>
            <p:nvPr/>
          </p:nvSpPr>
          <p:spPr>
            <a:xfrm>
              <a:off x="714376"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30" name="pl30"/>
            <p:cNvSpPr/>
            <p:nvPr/>
          </p:nvSpPr>
          <p:spPr>
            <a:xfrm>
              <a:off x="1953113" y="1257728"/>
              <a:ext cx="1185961" cy="529253"/>
            </a:xfrm>
            <a:custGeom>
              <a:avLst/>
              <a:pathLst>
                <a:path w="1185961" h="529253">
                  <a:moveTo>
                    <a:pt x="0" y="529253"/>
                  </a:moveTo>
                  <a:lnTo>
                    <a:pt x="118596" y="75607"/>
                  </a:lnTo>
                  <a:lnTo>
                    <a:pt x="237192" y="0"/>
                  </a:lnTo>
                  <a:lnTo>
                    <a:pt x="355788" y="37803"/>
                  </a:lnTo>
                  <a:lnTo>
                    <a:pt x="474384" y="56705"/>
                  </a:lnTo>
                  <a:lnTo>
                    <a:pt x="592980" y="151215"/>
                  </a:lnTo>
                  <a:lnTo>
                    <a:pt x="711576" y="170117"/>
                  </a:lnTo>
                  <a:lnTo>
                    <a:pt x="830173" y="75607"/>
                  </a:lnTo>
                  <a:lnTo>
                    <a:pt x="948769" y="75607"/>
                  </a:lnTo>
                  <a:lnTo>
                    <a:pt x="1067365" y="75607"/>
                  </a:lnTo>
                  <a:lnTo>
                    <a:pt x="1185961" y="18901"/>
                  </a:lnTo>
                </a:path>
              </a:pathLst>
            </a:custGeom>
            <a:ln w="27101" cap="flat">
              <a:solidFill>
                <a:srgbClr val="000000">
                  <a:alpha val="80000"/>
                </a:srgbClr>
              </a:solidFill>
              <a:prstDash val="solid"/>
              <a:round/>
            </a:ln>
          </p:spPr>
          <p:txBody>
            <a:bodyPr/>
            <a:lstStyle/>
            <a:p/>
          </p:txBody>
        </p:sp>
        <p:sp>
          <p:nvSpPr>
            <p:cNvPr id="31" name="tx31"/>
            <p:cNvSpPr/>
            <p:nvPr/>
          </p:nvSpPr>
          <p:spPr>
            <a:xfrm>
              <a:off x="885748"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32" name="tx32"/>
            <p:cNvSpPr/>
            <p:nvPr/>
          </p:nvSpPr>
          <p:spPr>
            <a:xfrm rot="-5400000">
              <a:off x="1898112" y="22468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33" name="tx33"/>
            <p:cNvSpPr/>
            <p:nvPr/>
          </p:nvSpPr>
          <p:spPr>
            <a:xfrm rot="-5400000">
              <a:off x="2016708"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4" name="tx34"/>
            <p:cNvSpPr/>
            <p:nvPr/>
          </p:nvSpPr>
          <p:spPr>
            <a:xfrm rot="-5400000">
              <a:off x="2135304"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5" name="tx35"/>
            <p:cNvSpPr/>
            <p:nvPr/>
          </p:nvSpPr>
          <p:spPr>
            <a:xfrm rot="-5400000">
              <a:off x="2253900"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6" name="tx36"/>
            <p:cNvSpPr/>
            <p:nvPr/>
          </p:nvSpPr>
          <p:spPr>
            <a:xfrm rot="-5400000">
              <a:off x="237249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7" name="tx37"/>
            <p:cNvSpPr/>
            <p:nvPr/>
          </p:nvSpPr>
          <p:spPr>
            <a:xfrm rot="-5400000">
              <a:off x="249109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8" name="tx38"/>
            <p:cNvSpPr/>
            <p:nvPr/>
          </p:nvSpPr>
          <p:spPr>
            <a:xfrm rot="-5400000">
              <a:off x="2609689"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9" name="tx39"/>
            <p:cNvSpPr/>
            <p:nvPr/>
          </p:nvSpPr>
          <p:spPr>
            <a:xfrm rot="-5400000">
              <a:off x="2728285"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40" name="tx40"/>
            <p:cNvSpPr/>
            <p:nvPr/>
          </p:nvSpPr>
          <p:spPr>
            <a:xfrm rot="-5400000">
              <a:off x="2846881"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41" name="tx41"/>
            <p:cNvSpPr/>
            <p:nvPr/>
          </p:nvSpPr>
          <p:spPr>
            <a:xfrm rot="-5400000">
              <a:off x="2965477"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42" name="tx42"/>
            <p:cNvSpPr/>
            <p:nvPr/>
          </p:nvSpPr>
          <p:spPr>
            <a:xfrm rot="-5400000">
              <a:off x="308407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43" name="tx43"/>
            <p:cNvSpPr/>
            <p:nvPr/>
          </p:nvSpPr>
          <p:spPr>
            <a:xfrm>
              <a:off x="3117385" y="1160181"/>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4" name="rc44"/>
            <p:cNvSpPr/>
            <p:nvPr/>
          </p:nvSpPr>
          <p:spPr>
            <a:xfrm>
              <a:off x="714376" y="874964"/>
              <a:ext cx="2596069" cy="2183170"/>
            </a:xfrm>
            <a:prstGeom prst="rect">
              <a:avLst/>
            </a:prstGeom>
            <a:noFill/>
            <a:ln w="13550" cap="rnd">
              <a:solidFill>
                <a:srgbClr val="999999">
                  <a:alpha val="100000"/>
                </a:srgbClr>
              </a:solidFill>
              <a:prstDash val="solid"/>
              <a:round/>
            </a:ln>
          </p:spPr>
          <p:txBody>
            <a:bodyPr/>
            <a:lstStyle/>
            <a:p/>
          </p:txBody>
        </p:sp>
        <p:sp>
          <p:nvSpPr>
            <p:cNvPr id="45" name="pl45"/>
            <p:cNvSpPr/>
            <p:nvPr/>
          </p:nvSpPr>
          <p:spPr>
            <a:xfrm>
              <a:off x="714376"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6" name="pl46"/>
            <p:cNvSpPr/>
            <p:nvPr/>
          </p:nvSpPr>
          <p:spPr>
            <a:xfrm>
              <a:off x="714376" y="473917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7" name="pl47"/>
            <p:cNvSpPr/>
            <p:nvPr/>
          </p:nvSpPr>
          <p:spPr>
            <a:xfrm>
              <a:off x="714376" y="405182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8" name="pl48"/>
            <p:cNvSpPr/>
            <p:nvPr/>
          </p:nvSpPr>
          <p:spPr>
            <a:xfrm>
              <a:off x="714376" y="336448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9" name="pl49"/>
            <p:cNvSpPr/>
            <p:nvPr/>
          </p:nvSpPr>
          <p:spPr>
            <a:xfrm>
              <a:off x="88574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112294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136013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159732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83451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207170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30890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54609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278328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302047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9" name="rc59"/>
            <p:cNvSpPr/>
            <p:nvPr/>
          </p:nvSpPr>
          <p:spPr>
            <a:xfrm>
              <a:off x="832379" y="4326764"/>
              <a:ext cx="106736" cy="1099747"/>
            </a:xfrm>
            <a:prstGeom prst="rect">
              <a:avLst/>
            </a:prstGeom>
            <a:solidFill>
              <a:srgbClr val="2C7FB8">
                <a:alpha val="100000"/>
              </a:srgbClr>
            </a:solidFill>
          </p:spPr>
          <p:txBody>
            <a:bodyPr/>
            <a:lstStyle/>
            <a:p/>
          </p:txBody>
        </p:sp>
        <p:sp>
          <p:nvSpPr>
            <p:cNvPr id="60" name="rc60"/>
            <p:cNvSpPr/>
            <p:nvPr/>
          </p:nvSpPr>
          <p:spPr>
            <a:xfrm>
              <a:off x="950975" y="4326764"/>
              <a:ext cx="106736" cy="1099747"/>
            </a:xfrm>
            <a:prstGeom prst="rect">
              <a:avLst/>
            </a:prstGeom>
            <a:solidFill>
              <a:srgbClr val="2C7FB8">
                <a:alpha val="100000"/>
              </a:srgbClr>
            </a:solidFill>
          </p:spPr>
          <p:txBody>
            <a:bodyPr/>
            <a:lstStyle/>
            <a:p/>
          </p:txBody>
        </p:sp>
        <p:sp>
          <p:nvSpPr>
            <p:cNvPr id="61" name="rc61"/>
            <p:cNvSpPr/>
            <p:nvPr/>
          </p:nvSpPr>
          <p:spPr>
            <a:xfrm>
              <a:off x="1069572" y="4292397"/>
              <a:ext cx="106736" cy="1134114"/>
            </a:xfrm>
            <a:prstGeom prst="rect">
              <a:avLst/>
            </a:prstGeom>
            <a:solidFill>
              <a:srgbClr val="2C7FB8">
                <a:alpha val="100000"/>
              </a:srgbClr>
            </a:solidFill>
          </p:spPr>
          <p:txBody>
            <a:bodyPr/>
            <a:lstStyle/>
            <a:p/>
          </p:txBody>
        </p:sp>
        <p:sp>
          <p:nvSpPr>
            <p:cNvPr id="62" name="rc62"/>
            <p:cNvSpPr/>
            <p:nvPr/>
          </p:nvSpPr>
          <p:spPr>
            <a:xfrm>
              <a:off x="1188168" y="4292397"/>
              <a:ext cx="106736" cy="1134114"/>
            </a:xfrm>
            <a:prstGeom prst="rect">
              <a:avLst/>
            </a:prstGeom>
            <a:solidFill>
              <a:srgbClr val="2C7FB8">
                <a:alpha val="100000"/>
              </a:srgbClr>
            </a:solidFill>
          </p:spPr>
          <p:txBody>
            <a:bodyPr/>
            <a:lstStyle/>
            <a:p/>
          </p:txBody>
        </p:sp>
        <p:sp>
          <p:nvSpPr>
            <p:cNvPr id="63" name="rc63"/>
            <p:cNvSpPr/>
            <p:nvPr/>
          </p:nvSpPr>
          <p:spPr>
            <a:xfrm>
              <a:off x="1306764" y="4292397"/>
              <a:ext cx="106736" cy="1134114"/>
            </a:xfrm>
            <a:prstGeom prst="rect">
              <a:avLst/>
            </a:prstGeom>
            <a:solidFill>
              <a:srgbClr val="2C7FB8">
                <a:alpha val="100000"/>
              </a:srgbClr>
            </a:solidFill>
          </p:spPr>
          <p:txBody>
            <a:bodyPr/>
            <a:lstStyle/>
            <a:p/>
          </p:txBody>
        </p:sp>
        <p:sp>
          <p:nvSpPr>
            <p:cNvPr id="64" name="rc64"/>
            <p:cNvSpPr/>
            <p:nvPr/>
          </p:nvSpPr>
          <p:spPr>
            <a:xfrm>
              <a:off x="1425360" y="4292397"/>
              <a:ext cx="106736" cy="1134114"/>
            </a:xfrm>
            <a:prstGeom prst="rect">
              <a:avLst/>
            </a:prstGeom>
            <a:solidFill>
              <a:srgbClr val="2C7FB8">
                <a:alpha val="100000"/>
              </a:srgbClr>
            </a:solidFill>
          </p:spPr>
          <p:txBody>
            <a:bodyPr/>
            <a:lstStyle/>
            <a:p/>
          </p:txBody>
        </p:sp>
        <p:sp>
          <p:nvSpPr>
            <p:cNvPr id="65" name="rc65"/>
            <p:cNvSpPr/>
            <p:nvPr/>
          </p:nvSpPr>
          <p:spPr>
            <a:xfrm>
              <a:off x="1543956" y="4292397"/>
              <a:ext cx="106736" cy="1134114"/>
            </a:xfrm>
            <a:prstGeom prst="rect">
              <a:avLst/>
            </a:prstGeom>
            <a:solidFill>
              <a:srgbClr val="2C7FB8">
                <a:alpha val="100000"/>
              </a:srgbClr>
            </a:solidFill>
          </p:spPr>
          <p:txBody>
            <a:bodyPr/>
            <a:lstStyle/>
            <a:p/>
          </p:txBody>
        </p:sp>
        <p:sp>
          <p:nvSpPr>
            <p:cNvPr id="66" name="rc66"/>
            <p:cNvSpPr/>
            <p:nvPr/>
          </p:nvSpPr>
          <p:spPr>
            <a:xfrm>
              <a:off x="1662552" y="4292397"/>
              <a:ext cx="106736" cy="1134114"/>
            </a:xfrm>
            <a:prstGeom prst="rect">
              <a:avLst/>
            </a:prstGeom>
            <a:solidFill>
              <a:srgbClr val="2C7FB8">
                <a:alpha val="100000"/>
              </a:srgbClr>
            </a:solidFill>
          </p:spPr>
          <p:txBody>
            <a:bodyPr/>
            <a:lstStyle/>
            <a:p/>
          </p:txBody>
        </p:sp>
        <p:sp>
          <p:nvSpPr>
            <p:cNvPr id="67" name="rc67"/>
            <p:cNvSpPr/>
            <p:nvPr/>
          </p:nvSpPr>
          <p:spPr>
            <a:xfrm>
              <a:off x="1781149" y="4292397"/>
              <a:ext cx="106736" cy="1134114"/>
            </a:xfrm>
            <a:prstGeom prst="rect">
              <a:avLst/>
            </a:prstGeom>
            <a:solidFill>
              <a:srgbClr val="2C7FB8">
                <a:alpha val="100000"/>
              </a:srgbClr>
            </a:solidFill>
          </p:spPr>
          <p:txBody>
            <a:bodyPr/>
            <a:lstStyle/>
            <a:p/>
          </p:txBody>
        </p:sp>
        <p:sp>
          <p:nvSpPr>
            <p:cNvPr id="68" name="rc68"/>
            <p:cNvSpPr/>
            <p:nvPr/>
          </p:nvSpPr>
          <p:spPr>
            <a:xfrm>
              <a:off x="1899745" y="4292397"/>
              <a:ext cx="106736" cy="1134114"/>
            </a:xfrm>
            <a:prstGeom prst="rect">
              <a:avLst/>
            </a:prstGeom>
            <a:solidFill>
              <a:srgbClr val="2C7FB8">
                <a:alpha val="100000"/>
              </a:srgbClr>
            </a:solidFill>
          </p:spPr>
          <p:txBody>
            <a:bodyPr/>
            <a:lstStyle/>
            <a:p/>
          </p:txBody>
        </p:sp>
        <p:sp>
          <p:nvSpPr>
            <p:cNvPr id="69" name="rc69"/>
            <p:cNvSpPr/>
            <p:nvPr/>
          </p:nvSpPr>
          <p:spPr>
            <a:xfrm>
              <a:off x="2018341" y="4292397"/>
              <a:ext cx="106736" cy="1134114"/>
            </a:xfrm>
            <a:prstGeom prst="rect">
              <a:avLst/>
            </a:prstGeom>
            <a:solidFill>
              <a:srgbClr val="2C7FB8">
                <a:alpha val="100000"/>
              </a:srgbClr>
            </a:solidFill>
          </p:spPr>
          <p:txBody>
            <a:bodyPr/>
            <a:lstStyle/>
            <a:p/>
          </p:txBody>
        </p:sp>
        <p:sp>
          <p:nvSpPr>
            <p:cNvPr id="70" name="rc70"/>
            <p:cNvSpPr/>
            <p:nvPr/>
          </p:nvSpPr>
          <p:spPr>
            <a:xfrm>
              <a:off x="2136937" y="4292397"/>
              <a:ext cx="106736" cy="1134114"/>
            </a:xfrm>
            <a:prstGeom prst="rect">
              <a:avLst/>
            </a:prstGeom>
            <a:solidFill>
              <a:srgbClr val="2C7FB8">
                <a:alpha val="100000"/>
              </a:srgbClr>
            </a:solidFill>
          </p:spPr>
          <p:txBody>
            <a:bodyPr/>
            <a:lstStyle/>
            <a:p/>
          </p:txBody>
        </p:sp>
        <p:sp>
          <p:nvSpPr>
            <p:cNvPr id="71" name="rc71"/>
            <p:cNvSpPr/>
            <p:nvPr/>
          </p:nvSpPr>
          <p:spPr>
            <a:xfrm>
              <a:off x="2255533" y="4292397"/>
              <a:ext cx="106736" cy="1134114"/>
            </a:xfrm>
            <a:prstGeom prst="rect">
              <a:avLst/>
            </a:prstGeom>
            <a:solidFill>
              <a:srgbClr val="2C7FB8">
                <a:alpha val="100000"/>
              </a:srgbClr>
            </a:solidFill>
          </p:spPr>
          <p:txBody>
            <a:bodyPr/>
            <a:lstStyle/>
            <a:p/>
          </p:txBody>
        </p:sp>
        <p:sp>
          <p:nvSpPr>
            <p:cNvPr id="72" name="rc72"/>
            <p:cNvSpPr/>
            <p:nvPr/>
          </p:nvSpPr>
          <p:spPr>
            <a:xfrm>
              <a:off x="2374129" y="4292397"/>
              <a:ext cx="106736" cy="1134114"/>
            </a:xfrm>
            <a:prstGeom prst="rect">
              <a:avLst/>
            </a:prstGeom>
            <a:solidFill>
              <a:srgbClr val="2C7FB8">
                <a:alpha val="100000"/>
              </a:srgbClr>
            </a:solidFill>
          </p:spPr>
          <p:txBody>
            <a:bodyPr/>
            <a:lstStyle/>
            <a:p/>
          </p:txBody>
        </p:sp>
        <p:sp>
          <p:nvSpPr>
            <p:cNvPr id="73" name="rc73"/>
            <p:cNvSpPr/>
            <p:nvPr/>
          </p:nvSpPr>
          <p:spPr>
            <a:xfrm>
              <a:off x="2492725" y="4292397"/>
              <a:ext cx="106736" cy="1134114"/>
            </a:xfrm>
            <a:prstGeom prst="rect">
              <a:avLst/>
            </a:prstGeom>
            <a:solidFill>
              <a:srgbClr val="2C7FB8">
                <a:alpha val="100000"/>
              </a:srgbClr>
            </a:solidFill>
          </p:spPr>
          <p:txBody>
            <a:bodyPr/>
            <a:lstStyle/>
            <a:p/>
          </p:txBody>
        </p:sp>
        <p:sp>
          <p:nvSpPr>
            <p:cNvPr id="74" name="rc74"/>
            <p:cNvSpPr/>
            <p:nvPr/>
          </p:nvSpPr>
          <p:spPr>
            <a:xfrm>
              <a:off x="2611322" y="4292397"/>
              <a:ext cx="106736" cy="1134114"/>
            </a:xfrm>
            <a:prstGeom prst="rect">
              <a:avLst/>
            </a:prstGeom>
            <a:solidFill>
              <a:srgbClr val="2C7FB8">
                <a:alpha val="100000"/>
              </a:srgbClr>
            </a:solidFill>
          </p:spPr>
          <p:txBody>
            <a:bodyPr/>
            <a:lstStyle/>
            <a:p/>
          </p:txBody>
        </p:sp>
        <p:sp>
          <p:nvSpPr>
            <p:cNvPr id="75" name="rc75"/>
            <p:cNvSpPr/>
            <p:nvPr/>
          </p:nvSpPr>
          <p:spPr>
            <a:xfrm>
              <a:off x="2729918" y="4292397"/>
              <a:ext cx="106736" cy="1134114"/>
            </a:xfrm>
            <a:prstGeom prst="rect">
              <a:avLst/>
            </a:prstGeom>
            <a:solidFill>
              <a:srgbClr val="2C7FB8">
                <a:alpha val="100000"/>
              </a:srgbClr>
            </a:solidFill>
          </p:spPr>
          <p:txBody>
            <a:bodyPr/>
            <a:lstStyle/>
            <a:p/>
          </p:txBody>
        </p:sp>
        <p:sp>
          <p:nvSpPr>
            <p:cNvPr id="76" name="rc76"/>
            <p:cNvSpPr/>
            <p:nvPr/>
          </p:nvSpPr>
          <p:spPr>
            <a:xfrm>
              <a:off x="2848514" y="4292397"/>
              <a:ext cx="106736" cy="1134114"/>
            </a:xfrm>
            <a:prstGeom prst="rect">
              <a:avLst/>
            </a:prstGeom>
            <a:solidFill>
              <a:srgbClr val="2C7FB8">
                <a:alpha val="100000"/>
              </a:srgbClr>
            </a:solidFill>
          </p:spPr>
          <p:txBody>
            <a:bodyPr/>
            <a:lstStyle/>
            <a:p/>
          </p:txBody>
        </p:sp>
        <p:sp>
          <p:nvSpPr>
            <p:cNvPr id="77" name="rc77"/>
            <p:cNvSpPr/>
            <p:nvPr/>
          </p:nvSpPr>
          <p:spPr>
            <a:xfrm>
              <a:off x="2967110" y="4292397"/>
              <a:ext cx="106736" cy="1134114"/>
            </a:xfrm>
            <a:prstGeom prst="rect">
              <a:avLst/>
            </a:prstGeom>
            <a:solidFill>
              <a:srgbClr val="2C7FB8">
                <a:alpha val="100000"/>
              </a:srgbClr>
            </a:solidFill>
          </p:spPr>
          <p:txBody>
            <a:bodyPr/>
            <a:lstStyle/>
            <a:p/>
          </p:txBody>
        </p:sp>
        <p:sp>
          <p:nvSpPr>
            <p:cNvPr id="78" name="rc78"/>
            <p:cNvSpPr/>
            <p:nvPr/>
          </p:nvSpPr>
          <p:spPr>
            <a:xfrm>
              <a:off x="3085706" y="4292397"/>
              <a:ext cx="106736" cy="1134114"/>
            </a:xfrm>
            <a:prstGeom prst="rect">
              <a:avLst/>
            </a:prstGeom>
            <a:solidFill>
              <a:srgbClr val="2C7FB8">
                <a:alpha val="100000"/>
              </a:srgbClr>
            </a:solidFill>
          </p:spPr>
          <p:txBody>
            <a:bodyPr/>
            <a:lstStyle/>
            <a:p/>
          </p:txBody>
        </p:sp>
        <p:sp>
          <p:nvSpPr>
            <p:cNvPr id="79" name="pl79"/>
            <p:cNvSpPr/>
            <p:nvPr/>
          </p:nvSpPr>
          <p:spPr>
            <a:xfrm>
              <a:off x="714376"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80" name="pl80"/>
            <p:cNvSpPr/>
            <p:nvPr/>
          </p:nvSpPr>
          <p:spPr>
            <a:xfrm>
              <a:off x="885748" y="3630830"/>
              <a:ext cx="2253326" cy="264626"/>
            </a:xfrm>
            <a:custGeom>
              <a:avLst/>
              <a:pathLst>
                <a:path w="2253326" h="264626">
                  <a:moveTo>
                    <a:pt x="0" y="37803"/>
                  </a:moveTo>
                  <a:lnTo>
                    <a:pt x="118596" y="37803"/>
                  </a:lnTo>
                  <a:lnTo>
                    <a:pt x="237192" y="0"/>
                  </a:lnTo>
                  <a:lnTo>
                    <a:pt x="355788" y="0"/>
                  </a:lnTo>
                  <a:lnTo>
                    <a:pt x="474384" y="37803"/>
                  </a:lnTo>
                  <a:lnTo>
                    <a:pt x="592980" y="0"/>
                  </a:lnTo>
                  <a:lnTo>
                    <a:pt x="711576" y="0"/>
                  </a:lnTo>
                  <a:lnTo>
                    <a:pt x="830173" y="56705"/>
                  </a:lnTo>
                  <a:lnTo>
                    <a:pt x="948769" y="37803"/>
                  </a:lnTo>
                  <a:lnTo>
                    <a:pt x="1067365" y="37803"/>
                  </a:lnTo>
                  <a:lnTo>
                    <a:pt x="1185961" y="37803"/>
                  </a:lnTo>
                  <a:lnTo>
                    <a:pt x="1304557" y="170117"/>
                  </a:lnTo>
                  <a:lnTo>
                    <a:pt x="1423153" y="75607"/>
                  </a:lnTo>
                  <a:lnTo>
                    <a:pt x="1541750" y="170117"/>
                  </a:lnTo>
                  <a:lnTo>
                    <a:pt x="1660346" y="207921"/>
                  </a:lnTo>
                  <a:lnTo>
                    <a:pt x="1778942" y="226822"/>
                  </a:lnTo>
                  <a:lnTo>
                    <a:pt x="1897538" y="264626"/>
                  </a:lnTo>
                  <a:lnTo>
                    <a:pt x="2016134" y="207921"/>
                  </a:lnTo>
                  <a:lnTo>
                    <a:pt x="2134730" y="151215"/>
                  </a:lnTo>
                  <a:lnTo>
                    <a:pt x="2253326" y="170117"/>
                  </a:lnTo>
                </a:path>
              </a:pathLst>
            </a:custGeom>
            <a:ln w="27101" cap="flat">
              <a:solidFill>
                <a:srgbClr val="000000">
                  <a:alpha val="80000"/>
                </a:srgbClr>
              </a:solidFill>
              <a:prstDash val="solid"/>
              <a:round/>
            </a:ln>
          </p:spPr>
          <p:txBody>
            <a:bodyPr/>
            <a:lstStyle/>
            <a:p/>
          </p:txBody>
        </p:sp>
        <p:sp>
          <p:nvSpPr>
            <p:cNvPr id="81" name="tx81"/>
            <p:cNvSpPr/>
            <p:nvPr/>
          </p:nvSpPr>
          <p:spPr>
            <a:xfrm>
              <a:off x="885748"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82" name="tx82"/>
            <p:cNvSpPr/>
            <p:nvPr/>
          </p:nvSpPr>
          <p:spPr>
            <a:xfrm rot="-5400000">
              <a:off x="830746" y="43707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83" name="tx83"/>
            <p:cNvSpPr/>
            <p:nvPr/>
          </p:nvSpPr>
          <p:spPr>
            <a:xfrm rot="-5400000">
              <a:off x="949343" y="43707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84" name="tx84"/>
            <p:cNvSpPr/>
            <p:nvPr/>
          </p:nvSpPr>
          <p:spPr>
            <a:xfrm rot="-5400000">
              <a:off x="106793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85" name="tx85"/>
            <p:cNvSpPr/>
            <p:nvPr/>
          </p:nvSpPr>
          <p:spPr>
            <a:xfrm rot="-5400000">
              <a:off x="118653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86" name="tx86"/>
            <p:cNvSpPr/>
            <p:nvPr/>
          </p:nvSpPr>
          <p:spPr>
            <a:xfrm rot="-5400000">
              <a:off x="130513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87" name="tx87"/>
            <p:cNvSpPr/>
            <p:nvPr/>
          </p:nvSpPr>
          <p:spPr>
            <a:xfrm rot="-5400000">
              <a:off x="1423727"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88" name="tx88"/>
            <p:cNvSpPr/>
            <p:nvPr/>
          </p:nvSpPr>
          <p:spPr>
            <a:xfrm rot="-5400000">
              <a:off x="154232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89" name="tx89"/>
            <p:cNvSpPr/>
            <p:nvPr/>
          </p:nvSpPr>
          <p:spPr>
            <a:xfrm rot="-5400000">
              <a:off x="166091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0" name="tx90"/>
            <p:cNvSpPr/>
            <p:nvPr/>
          </p:nvSpPr>
          <p:spPr>
            <a:xfrm rot="-5400000">
              <a:off x="177951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1" name="tx91"/>
            <p:cNvSpPr/>
            <p:nvPr/>
          </p:nvSpPr>
          <p:spPr>
            <a:xfrm rot="-5400000">
              <a:off x="1898112"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2" name="tx92"/>
            <p:cNvSpPr/>
            <p:nvPr/>
          </p:nvSpPr>
          <p:spPr>
            <a:xfrm rot="-5400000">
              <a:off x="2016708"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3" name="tx93"/>
            <p:cNvSpPr/>
            <p:nvPr/>
          </p:nvSpPr>
          <p:spPr>
            <a:xfrm rot="-5400000">
              <a:off x="2135304"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4" name="tx94"/>
            <p:cNvSpPr/>
            <p:nvPr/>
          </p:nvSpPr>
          <p:spPr>
            <a:xfrm rot="-5400000">
              <a:off x="2253900"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5" name="tx95"/>
            <p:cNvSpPr/>
            <p:nvPr/>
          </p:nvSpPr>
          <p:spPr>
            <a:xfrm rot="-5400000">
              <a:off x="237249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6" name="tx96"/>
            <p:cNvSpPr/>
            <p:nvPr/>
          </p:nvSpPr>
          <p:spPr>
            <a:xfrm rot="-5400000">
              <a:off x="249109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7" name="tx97"/>
            <p:cNvSpPr/>
            <p:nvPr/>
          </p:nvSpPr>
          <p:spPr>
            <a:xfrm rot="-5400000">
              <a:off x="260968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8" name="tx98"/>
            <p:cNvSpPr/>
            <p:nvPr/>
          </p:nvSpPr>
          <p:spPr>
            <a:xfrm rot="-5400000">
              <a:off x="272828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99" name="tx99"/>
            <p:cNvSpPr/>
            <p:nvPr/>
          </p:nvSpPr>
          <p:spPr>
            <a:xfrm rot="-5400000">
              <a:off x="284688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00" name="tx100"/>
            <p:cNvSpPr/>
            <p:nvPr/>
          </p:nvSpPr>
          <p:spPr>
            <a:xfrm rot="-5400000">
              <a:off x="2965477"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01" name="tx101"/>
            <p:cNvSpPr/>
            <p:nvPr/>
          </p:nvSpPr>
          <p:spPr>
            <a:xfrm rot="-5400000">
              <a:off x="308407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02" name="tx102"/>
            <p:cNvSpPr/>
            <p:nvPr/>
          </p:nvSpPr>
          <p:spPr>
            <a:xfrm>
              <a:off x="3117385" y="3684499"/>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03" name="rc103"/>
            <p:cNvSpPr/>
            <p:nvPr/>
          </p:nvSpPr>
          <p:spPr>
            <a:xfrm>
              <a:off x="714376" y="3342576"/>
              <a:ext cx="2596069" cy="2183170"/>
            </a:xfrm>
            <a:prstGeom prst="rect">
              <a:avLst/>
            </a:prstGeom>
            <a:noFill/>
            <a:ln w="13550" cap="rnd">
              <a:solidFill>
                <a:srgbClr val="999999">
                  <a:alpha val="100000"/>
                </a:srgbClr>
              </a:solidFill>
              <a:prstDash val="solid"/>
              <a:round/>
            </a:ln>
          </p:spPr>
          <p:txBody>
            <a:bodyPr/>
            <a:lstStyle/>
            <a:p/>
          </p:txBody>
        </p:sp>
        <p:sp>
          <p:nvSpPr>
            <p:cNvPr id="104" name="pl104"/>
            <p:cNvSpPr/>
            <p:nvPr/>
          </p:nvSpPr>
          <p:spPr>
            <a:xfrm>
              <a:off x="3380035"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5" name="pl105"/>
            <p:cNvSpPr/>
            <p:nvPr/>
          </p:nvSpPr>
          <p:spPr>
            <a:xfrm>
              <a:off x="3380035" y="227155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6" name="pl106"/>
            <p:cNvSpPr/>
            <p:nvPr/>
          </p:nvSpPr>
          <p:spPr>
            <a:xfrm>
              <a:off x="3380035" y="158421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7" name="pl107"/>
            <p:cNvSpPr/>
            <p:nvPr/>
          </p:nvSpPr>
          <p:spPr>
            <a:xfrm>
              <a:off x="3380035" y="89687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8" name="pl108"/>
            <p:cNvSpPr/>
            <p:nvPr/>
          </p:nvSpPr>
          <p:spPr>
            <a:xfrm>
              <a:off x="355140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378859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402579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26298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50017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473736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97456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21175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544894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568613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8" name="rc118"/>
            <p:cNvSpPr/>
            <p:nvPr/>
          </p:nvSpPr>
          <p:spPr>
            <a:xfrm>
              <a:off x="5276980" y="2030987"/>
              <a:ext cx="106736" cy="927911"/>
            </a:xfrm>
            <a:prstGeom prst="rect">
              <a:avLst/>
            </a:prstGeom>
            <a:solidFill>
              <a:srgbClr val="2C7FB8">
                <a:alpha val="100000"/>
              </a:srgbClr>
            </a:solidFill>
          </p:spPr>
          <p:txBody>
            <a:bodyPr/>
            <a:lstStyle/>
            <a:p/>
          </p:txBody>
        </p:sp>
        <p:sp>
          <p:nvSpPr>
            <p:cNvPr id="119" name="rc119"/>
            <p:cNvSpPr/>
            <p:nvPr/>
          </p:nvSpPr>
          <p:spPr>
            <a:xfrm>
              <a:off x="5395577" y="1962253"/>
              <a:ext cx="106736" cy="996646"/>
            </a:xfrm>
            <a:prstGeom prst="rect">
              <a:avLst/>
            </a:prstGeom>
            <a:solidFill>
              <a:srgbClr val="2C7FB8">
                <a:alpha val="100000"/>
              </a:srgbClr>
            </a:solidFill>
          </p:spPr>
          <p:txBody>
            <a:bodyPr/>
            <a:lstStyle/>
            <a:p/>
          </p:txBody>
        </p:sp>
        <p:sp>
          <p:nvSpPr>
            <p:cNvPr id="120" name="rc120"/>
            <p:cNvSpPr/>
            <p:nvPr/>
          </p:nvSpPr>
          <p:spPr>
            <a:xfrm>
              <a:off x="5514173" y="1859152"/>
              <a:ext cx="106736" cy="1099747"/>
            </a:xfrm>
            <a:prstGeom prst="rect">
              <a:avLst/>
            </a:prstGeom>
            <a:solidFill>
              <a:srgbClr val="2C7FB8">
                <a:alpha val="100000"/>
              </a:srgbClr>
            </a:solidFill>
          </p:spPr>
          <p:txBody>
            <a:bodyPr/>
            <a:lstStyle/>
            <a:p/>
          </p:txBody>
        </p:sp>
        <p:sp>
          <p:nvSpPr>
            <p:cNvPr id="121" name="rc121"/>
            <p:cNvSpPr/>
            <p:nvPr/>
          </p:nvSpPr>
          <p:spPr>
            <a:xfrm>
              <a:off x="5632769" y="1859152"/>
              <a:ext cx="106736" cy="1099747"/>
            </a:xfrm>
            <a:prstGeom prst="rect">
              <a:avLst/>
            </a:prstGeom>
            <a:solidFill>
              <a:srgbClr val="2C7FB8">
                <a:alpha val="100000"/>
              </a:srgbClr>
            </a:solidFill>
          </p:spPr>
          <p:txBody>
            <a:bodyPr/>
            <a:lstStyle/>
            <a:p/>
          </p:txBody>
        </p:sp>
        <p:sp>
          <p:nvSpPr>
            <p:cNvPr id="122" name="rc122"/>
            <p:cNvSpPr/>
            <p:nvPr/>
          </p:nvSpPr>
          <p:spPr>
            <a:xfrm>
              <a:off x="5751365" y="1859152"/>
              <a:ext cx="106736" cy="1099747"/>
            </a:xfrm>
            <a:prstGeom prst="rect">
              <a:avLst/>
            </a:prstGeom>
            <a:solidFill>
              <a:srgbClr val="2C7FB8">
                <a:alpha val="100000"/>
              </a:srgbClr>
            </a:solidFill>
          </p:spPr>
          <p:txBody>
            <a:bodyPr/>
            <a:lstStyle/>
            <a:p/>
          </p:txBody>
        </p:sp>
        <p:sp>
          <p:nvSpPr>
            <p:cNvPr id="123" name="pl123"/>
            <p:cNvSpPr/>
            <p:nvPr/>
          </p:nvSpPr>
          <p:spPr>
            <a:xfrm>
              <a:off x="3380035"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24" name="pl124"/>
            <p:cNvSpPr/>
            <p:nvPr/>
          </p:nvSpPr>
          <p:spPr>
            <a:xfrm>
              <a:off x="5330349" y="1408943"/>
              <a:ext cx="474384" cy="226822"/>
            </a:xfrm>
            <a:custGeom>
              <a:avLst/>
              <a:pathLst>
                <a:path w="474384" h="226822">
                  <a:moveTo>
                    <a:pt x="0" y="226822"/>
                  </a:moveTo>
                  <a:lnTo>
                    <a:pt x="118596" y="113411"/>
                  </a:lnTo>
                  <a:lnTo>
                    <a:pt x="237192" y="0"/>
                  </a:lnTo>
                  <a:lnTo>
                    <a:pt x="355788" y="56705"/>
                  </a:lnTo>
                  <a:lnTo>
                    <a:pt x="474384" y="0"/>
                  </a:lnTo>
                </a:path>
              </a:pathLst>
            </a:custGeom>
            <a:ln w="27101" cap="flat">
              <a:solidFill>
                <a:srgbClr val="000000">
                  <a:alpha val="80000"/>
                </a:srgbClr>
              </a:solidFill>
              <a:prstDash val="solid"/>
              <a:round/>
            </a:ln>
          </p:spPr>
          <p:txBody>
            <a:bodyPr/>
            <a:lstStyle/>
            <a:p/>
          </p:txBody>
        </p:sp>
        <p:sp>
          <p:nvSpPr>
            <p:cNvPr id="125" name="tx125"/>
            <p:cNvSpPr/>
            <p:nvPr/>
          </p:nvSpPr>
          <p:spPr>
            <a:xfrm>
              <a:off x="3551406"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126" name="tx126"/>
            <p:cNvSpPr/>
            <p:nvPr/>
          </p:nvSpPr>
          <p:spPr>
            <a:xfrm rot="-5400000">
              <a:off x="5275348" y="20750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27</a:t>
              </a:r>
            </a:p>
          </p:txBody>
        </p:sp>
        <p:sp>
          <p:nvSpPr>
            <p:cNvPr id="127" name="tx127"/>
            <p:cNvSpPr/>
            <p:nvPr/>
          </p:nvSpPr>
          <p:spPr>
            <a:xfrm rot="-5400000">
              <a:off x="5393944" y="200627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128" name="tx128"/>
            <p:cNvSpPr/>
            <p:nvPr/>
          </p:nvSpPr>
          <p:spPr>
            <a:xfrm rot="-5400000">
              <a:off x="5512540" y="19031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129" name="tx129"/>
            <p:cNvSpPr/>
            <p:nvPr/>
          </p:nvSpPr>
          <p:spPr>
            <a:xfrm rot="-5400000">
              <a:off x="5631136" y="19031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130" name="tx130"/>
            <p:cNvSpPr/>
            <p:nvPr/>
          </p:nvSpPr>
          <p:spPr>
            <a:xfrm rot="-5400000">
              <a:off x="5749732" y="19031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131" name="tx131"/>
            <p:cNvSpPr/>
            <p:nvPr/>
          </p:nvSpPr>
          <p:spPr>
            <a:xfrm>
              <a:off x="5783044" y="1292494"/>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32" name="rc132"/>
            <p:cNvSpPr/>
            <p:nvPr/>
          </p:nvSpPr>
          <p:spPr>
            <a:xfrm>
              <a:off x="3380035" y="874964"/>
              <a:ext cx="2596069" cy="2183170"/>
            </a:xfrm>
            <a:prstGeom prst="rect">
              <a:avLst/>
            </a:prstGeom>
            <a:noFill/>
            <a:ln w="13550" cap="rnd">
              <a:solidFill>
                <a:srgbClr val="999999">
                  <a:alpha val="100000"/>
                </a:srgbClr>
              </a:solidFill>
              <a:prstDash val="solid"/>
              <a:round/>
            </a:ln>
          </p:spPr>
          <p:txBody>
            <a:bodyPr/>
            <a:lstStyle/>
            <a:p/>
          </p:txBody>
        </p:sp>
        <p:sp>
          <p:nvSpPr>
            <p:cNvPr id="133" name="pl133"/>
            <p:cNvSpPr/>
            <p:nvPr/>
          </p:nvSpPr>
          <p:spPr>
            <a:xfrm>
              <a:off x="3380035"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4" name="pl134"/>
            <p:cNvSpPr/>
            <p:nvPr/>
          </p:nvSpPr>
          <p:spPr>
            <a:xfrm>
              <a:off x="3380035" y="473917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5" name="pl135"/>
            <p:cNvSpPr/>
            <p:nvPr/>
          </p:nvSpPr>
          <p:spPr>
            <a:xfrm>
              <a:off x="3380035" y="405182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6" name="pl136"/>
            <p:cNvSpPr/>
            <p:nvPr/>
          </p:nvSpPr>
          <p:spPr>
            <a:xfrm>
              <a:off x="3380035" y="336448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7" name="pl137"/>
            <p:cNvSpPr/>
            <p:nvPr/>
          </p:nvSpPr>
          <p:spPr>
            <a:xfrm>
              <a:off x="355140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8" name="pl138"/>
            <p:cNvSpPr/>
            <p:nvPr/>
          </p:nvSpPr>
          <p:spPr>
            <a:xfrm>
              <a:off x="378859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9" name="pl139"/>
            <p:cNvSpPr/>
            <p:nvPr/>
          </p:nvSpPr>
          <p:spPr>
            <a:xfrm>
              <a:off x="402579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26298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50017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473736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497456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21175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544894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568613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7" name="rc147"/>
            <p:cNvSpPr/>
            <p:nvPr/>
          </p:nvSpPr>
          <p:spPr>
            <a:xfrm>
              <a:off x="3498038" y="5289043"/>
              <a:ext cx="106736" cy="137468"/>
            </a:xfrm>
            <a:prstGeom prst="rect">
              <a:avLst/>
            </a:prstGeom>
            <a:solidFill>
              <a:srgbClr val="2C7FB8">
                <a:alpha val="100000"/>
              </a:srgbClr>
            </a:solidFill>
          </p:spPr>
          <p:txBody>
            <a:bodyPr/>
            <a:lstStyle/>
            <a:p/>
          </p:txBody>
        </p:sp>
        <p:sp>
          <p:nvSpPr>
            <p:cNvPr id="148" name="rc148"/>
            <p:cNvSpPr/>
            <p:nvPr/>
          </p:nvSpPr>
          <p:spPr>
            <a:xfrm>
              <a:off x="3616634" y="5254676"/>
              <a:ext cx="106736" cy="171835"/>
            </a:xfrm>
            <a:prstGeom prst="rect">
              <a:avLst/>
            </a:prstGeom>
            <a:solidFill>
              <a:srgbClr val="2C7FB8">
                <a:alpha val="100000"/>
              </a:srgbClr>
            </a:solidFill>
          </p:spPr>
          <p:txBody>
            <a:bodyPr/>
            <a:lstStyle/>
            <a:p/>
          </p:txBody>
        </p:sp>
        <p:sp>
          <p:nvSpPr>
            <p:cNvPr id="149" name="rc149"/>
            <p:cNvSpPr/>
            <p:nvPr/>
          </p:nvSpPr>
          <p:spPr>
            <a:xfrm>
              <a:off x="3735230" y="5117208"/>
              <a:ext cx="106736" cy="309303"/>
            </a:xfrm>
            <a:prstGeom prst="rect">
              <a:avLst/>
            </a:prstGeom>
            <a:solidFill>
              <a:srgbClr val="2C7FB8">
                <a:alpha val="100000"/>
              </a:srgbClr>
            </a:solidFill>
          </p:spPr>
          <p:txBody>
            <a:bodyPr/>
            <a:lstStyle/>
            <a:p/>
          </p:txBody>
        </p:sp>
        <p:sp>
          <p:nvSpPr>
            <p:cNvPr id="150" name="rc150"/>
            <p:cNvSpPr/>
            <p:nvPr/>
          </p:nvSpPr>
          <p:spPr>
            <a:xfrm>
              <a:off x="3853827" y="5048474"/>
              <a:ext cx="106736" cy="378038"/>
            </a:xfrm>
            <a:prstGeom prst="rect">
              <a:avLst/>
            </a:prstGeom>
            <a:solidFill>
              <a:srgbClr val="2C7FB8">
                <a:alpha val="100000"/>
              </a:srgbClr>
            </a:solidFill>
          </p:spPr>
          <p:txBody>
            <a:bodyPr/>
            <a:lstStyle/>
            <a:p/>
          </p:txBody>
        </p:sp>
        <p:sp>
          <p:nvSpPr>
            <p:cNvPr id="151" name="rc151"/>
            <p:cNvSpPr/>
            <p:nvPr/>
          </p:nvSpPr>
          <p:spPr>
            <a:xfrm>
              <a:off x="3972423" y="4945372"/>
              <a:ext cx="106736" cy="481139"/>
            </a:xfrm>
            <a:prstGeom prst="rect">
              <a:avLst/>
            </a:prstGeom>
            <a:solidFill>
              <a:srgbClr val="2C7FB8">
                <a:alpha val="100000"/>
              </a:srgbClr>
            </a:solidFill>
          </p:spPr>
          <p:txBody>
            <a:bodyPr/>
            <a:lstStyle/>
            <a:p/>
          </p:txBody>
        </p:sp>
        <p:sp>
          <p:nvSpPr>
            <p:cNvPr id="152" name="rc152"/>
            <p:cNvSpPr/>
            <p:nvPr/>
          </p:nvSpPr>
          <p:spPr>
            <a:xfrm>
              <a:off x="4091019" y="4945372"/>
              <a:ext cx="106736" cy="481139"/>
            </a:xfrm>
            <a:prstGeom prst="rect">
              <a:avLst/>
            </a:prstGeom>
            <a:solidFill>
              <a:srgbClr val="2C7FB8">
                <a:alpha val="100000"/>
              </a:srgbClr>
            </a:solidFill>
          </p:spPr>
          <p:txBody>
            <a:bodyPr/>
            <a:lstStyle/>
            <a:p/>
          </p:txBody>
        </p:sp>
        <p:sp>
          <p:nvSpPr>
            <p:cNvPr id="153" name="rc153"/>
            <p:cNvSpPr/>
            <p:nvPr/>
          </p:nvSpPr>
          <p:spPr>
            <a:xfrm>
              <a:off x="4209615" y="4911005"/>
              <a:ext cx="106736" cy="515506"/>
            </a:xfrm>
            <a:prstGeom prst="rect">
              <a:avLst/>
            </a:prstGeom>
            <a:solidFill>
              <a:srgbClr val="2C7FB8">
                <a:alpha val="100000"/>
              </a:srgbClr>
            </a:solidFill>
          </p:spPr>
          <p:txBody>
            <a:bodyPr/>
            <a:lstStyle/>
            <a:p/>
          </p:txBody>
        </p:sp>
        <p:sp>
          <p:nvSpPr>
            <p:cNvPr id="154" name="rc154"/>
            <p:cNvSpPr/>
            <p:nvPr/>
          </p:nvSpPr>
          <p:spPr>
            <a:xfrm>
              <a:off x="4328211" y="4911005"/>
              <a:ext cx="106736" cy="515506"/>
            </a:xfrm>
            <a:prstGeom prst="rect">
              <a:avLst/>
            </a:prstGeom>
            <a:solidFill>
              <a:srgbClr val="2C7FB8">
                <a:alpha val="100000"/>
              </a:srgbClr>
            </a:solidFill>
          </p:spPr>
          <p:txBody>
            <a:bodyPr/>
            <a:lstStyle/>
            <a:p/>
          </p:txBody>
        </p:sp>
        <p:sp>
          <p:nvSpPr>
            <p:cNvPr id="155" name="rc155"/>
            <p:cNvSpPr/>
            <p:nvPr/>
          </p:nvSpPr>
          <p:spPr>
            <a:xfrm>
              <a:off x="4446807" y="4876638"/>
              <a:ext cx="106736" cy="549873"/>
            </a:xfrm>
            <a:prstGeom prst="rect">
              <a:avLst/>
            </a:prstGeom>
            <a:solidFill>
              <a:srgbClr val="2C7FB8">
                <a:alpha val="100000"/>
              </a:srgbClr>
            </a:solidFill>
          </p:spPr>
          <p:txBody>
            <a:bodyPr/>
            <a:lstStyle/>
            <a:p/>
          </p:txBody>
        </p:sp>
        <p:sp>
          <p:nvSpPr>
            <p:cNvPr id="156" name="rc156"/>
            <p:cNvSpPr/>
            <p:nvPr/>
          </p:nvSpPr>
          <p:spPr>
            <a:xfrm>
              <a:off x="4565404" y="4842271"/>
              <a:ext cx="106736" cy="584240"/>
            </a:xfrm>
            <a:prstGeom prst="rect">
              <a:avLst/>
            </a:prstGeom>
            <a:solidFill>
              <a:srgbClr val="2C7FB8">
                <a:alpha val="100000"/>
              </a:srgbClr>
            </a:solidFill>
          </p:spPr>
          <p:txBody>
            <a:bodyPr/>
            <a:lstStyle/>
            <a:p/>
          </p:txBody>
        </p:sp>
        <p:sp>
          <p:nvSpPr>
            <p:cNvPr id="157" name="rc157"/>
            <p:cNvSpPr/>
            <p:nvPr/>
          </p:nvSpPr>
          <p:spPr>
            <a:xfrm>
              <a:off x="4684000" y="4807904"/>
              <a:ext cx="106736" cy="618607"/>
            </a:xfrm>
            <a:prstGeom prst="rect">
              <a:avLst/>
            </a:prstGeom>
            <a:solidFill>
              <a:srgbClr val="2C7FB8">
                <a:alpha val="100000"/>
              </a:srgbClr>
            </a:solidFill>
          </p:spPr>
          <p:txBody>
            <a:bodyPr/>
            <a:lstStyle/>
            <a:p/>
          </p:txBody>
        </p:sp>
        <p:sp>
          <p:nvSpPr>
            <p:cNvPr id="158" name="rc158"/>
            <p:cNvSpPr/>
            <p:nvPr/>
          </p:nvSpPr>
          <p:spPr>
            <a:xfrm>
              <a:off x="4802596" y="4807904"/>
              <a:ext cx="106736" cy="618607"/>
            </a:xfrm>
            <a:prstGeom prst="rect">
              <a:avLst/>
            </a:prstGeom>
            <a:solidFill>
              <a:srgbClr val="2C7FB8">
                <a:alpha val="100000"/>
              </a:srgbClr>
            </a:solidFill>
          </p:spPr>
          <p:txBody>
            <a:bodyPr/>
            <a:lstStyle/>
            <a:p/>
          </p:txBody>
        </p:sp>
        <p:sp>
          <p:nvSpPr>
            <p:cNvPr id="159" name="rc159"/>
            <p:cNvSpPr/>
            <p:nvPr/>
          </p:nvSpPr>
          <p:spPr>
            <a:xfrm>
              <a:off x="4921192" y="4807904"/>
              <a:ext cx="106736" cy="618607"/>
            </a:xfrm>
            <a:prstGeom prst="rect">
              <a:avLst/>
            </a:prstGeom>
            <a:solidFill>
              <a:srgbClr val="2C7FB8">
                <a:alpha val="100000"/>
              </a:srgbClr>
            </a:solidFill>
          </p:spPr>
          <p:txBody>
            <a:bodyPr/>
            <a:lstStyle/>
            <a:p/>
          </p:txBody>
        </p:sp>
        <p:sp>
          <p:nvSpPr>
            <p:cNvPr id="160" name="rc160"/>
            <p:cNvSpPr/>
            <p:nvPr/>
          </p:nvSpPr>
          <p:spPr>
            <a:xfrm>
              <a:off x="5039788" y="4773537"/>
              <a:ext cx="106736" cy="652975"/>
            </a:xfrm>
            <a:prstGeom prst="rect">
              <a:avLst/>
            </a:prstGeom>
            <a:solidFill>
              <a:srgbClr val="2C7FB8">
                <a:alpha val="100000"/>
              </a:srgbClr>
            </a:solidFill>
          </p:spPr>
          <p:txBody>
            <a:bodyPr/>
            <a:lstStyle/>
            <a:p/>
          </p:txBody>
        </p:sp>
        <p:sp>
          <p:nvSpPr>
            <p:cNvPr id="161" name="rc161"/>
            <p:cNvSpPr/>
            <p:nvPr/>
          </p:nvSpPr>
          <p:spPr>
            <a:xfrm>
              <a:off x="5158384" y="4773537"/>
              <a:ext cx="106736" cy="652975"/>
            </a:xfrm>
            <a:prstGeom prst="rect">
              <a:avLst/>
            </a:prstGeom>
            <a:solidFill>
              <a:srgbClr val="2C7FB8">
                <a:alpha val="100000"/>
              </a:srgbClr>
            </a:solidFill>
          </p:spPr>
          <p:txBody>
            <a:bodyPr/>
            <a:lstStyle/>
            <a:p/>
          </p:txBody>
        </p:sp>
        <p:sp>
          <p:nvSpPr>
            <p:cNvPr id="162" name="rc162"/>
            <p:cNvSpPr/>
            <p:nvPr/>
          </p:nvSpPr>
          <p:spPr>
            <a:xfrm>
              <a:off x="5276980" y="4773537"/>
              <a:ext cx="106736" cy="652975"/>
            </a:xfrm>
            <a:prstGeom prst="rect">
              <a:avLst/>
            </a:prstGeom>
            <a:solidFill>
              <a:srgbClr val="2C7FB8">
                <a:alpha val="100000"/>
              </a:srgbClr>
            </a:solidFill>
          </p:spPr>
          <p:txBody>
            <a:bodyPr/>
            <a:lstStyle/>
            <a:p/>
          </p:txBody>
        </p:sp>
        <p:sp>
          <p:nvSpPr>
            <p:cNvPr id="163" name="rc163"/>
            <p:cNvSpPr/>
            <p:nvPr/>
          </p:nvSpPr>
          <p:spPr>
            <a:xfrm>
              <a:off x="5395577" y="4773537"/>
              <a:ext cx="106736" cy="652975"/>
            </a:xfrm>
            <a:prstGeom prst="rect">
              <a:avLst/>
            </a:prstGeom>
            <a:solidFill>
              <a:srgbClr val="2C7FB8">
                <a:alpha val="100000"/>
              </a:srgbClr>
            </a:solidFill>
          </p:spPr>
          <p:txBody>
            <a:bodyPr/>
            <a:lstStyle/>
            <a:p/>
          </p:txBody>
        </p:sp>
        <p:sp>
          <p:nvSpPr>
            <p:cNvPr id="164" name="rc164"/>
            <p:cNvSpPr/>
            <p:nvPr/>
          </p:nvSpPr>
          <p:spPr>
            <a:xfrm>
              <a:off x="5514173" y="4773537"/>
              <a:ext cx="106736" cy="652975"/>
            </a:xfrm>
            <a:prstGeom prst="rect">
              <a:avLst/>
            </a:prstGeom>
            <a:solidFill>
              <a:srgbClr val="2C7FB8">
                <a:alpha val="100000"/>
              </a:srgbClr>
            </a:solidFill>
          </p:spPr>
          <p:txBody>
            <a:bodyPr/>
            <a:lstStyle/>
            <a:p/>
          </p:txBody>
        </p:sp>
        <p:sp>
          <p:nvSpPr>
            <p:cNvPr id="165" name="rc165"/>
            <p:cNvSpPr/>
            <p:nvPr/>
          </p:nvSpPr>
          <p:spPr>
            <a:xfrm>
              <a:off x="5632769" y="4773537"/>
              <a:ext cx="106736" cy="652975"/>
            </a:xfrm>
            <a:prstGeom prst="rect">
              <a:avLst/>
            </a:prstGeom>
            <a:solidFill>
              <a:srgbClr val="2C7FB8">
                <a:alpha val="100000"/>
              </a:srgbClr>
            </a:solidFill>
          </p:spPr>
          <p:txBody>
            <a:bodyPr/>
            <a:lstStyle/>
            <a:p/>
          </p:txBody>
        </p:sp>
        <p:sp>
          <p:nvSpPr>
            <p:cNvPr id="166" name="rc166"/>
            <p:cNvSpPr/>
            <p:nvPr/>
          </p:nvSpPr>
          <p:spPr>
            <a:xfrm>
              <a:off x="5751365" y="4739170"/>
              <a:ext cx="106736" cy="687342"/>
            </a:xfrm>
            <a:prstGeom prst="rect">
              <a:avLst/>
            </a:prstGeom>
            <a:solidFill>
              <a:srgbClr val="2C7FB8">
                <a:alpha val="100000"/>
              </a:srgbClr>
            </a:solidFill>
          </p:spPr>
          <p:txBody>
            <a:bodyPr/>
            <a:lstStyle/>
            <a:p/>
          </p:txBody>
        </p:sp>
        <p:sp>
          <p:nvSpPr>
            <p:cNvPr id="167" name="pl167"/>
            <p:cNvSpPr/>
            <p:nvPr/>
          </p:nvSpPr>
          <p:spPr>
            <a:xfrm>
              <a:off x="3380035"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68" name="pl168"/>
            <p:cNvSpPr/>
            <p:nvPr/>
          </p:nvSpPr>
          <p:spPr>
            <a:xfrm>
              <a:off x="3551406" y="3914359"/>
              <a:ext cx="2253326" cy="1228624"/>
            </a:xfrm>
            <a:custGeom>
              <a:avLst/>
              <a:pathLst>
                <a:path w="2253326" h="1228624">
                  <a:moveTo>
                    <a:pt x="0" y="1228624"/>
                  </a:moveTo>
                  <a:lnTo>
                    <a:pt x="118596" y="1020703"/>
                  </a:lnTo>
                  <a:lnTo>
                    <a:pt x="237192" y="510351"/>
                  </a:lnTo>
                  <a:lnTo>
                    <a:pt x="355788" y="340234"/>
                  </a:lnTo>
                  <a:lnTo>
                    <a:pt x="474384" y="264626"/>
                  </a:lnTo>
                  <a:lnTo>
                    <a:pt x="592980" y="132313"/>
                  </a:lnTo>
                  <a:lnTo>
                    <a:pt x="711576" y="94509"/>
                  </a:lnTo>
                  <a:lnTo>
                    <a:pt x="830173" y="113411"/>
                  </a:lnTo>
                  <a:lnTo>
                    <a:pt x="948769" y="94509"/>
                  </a:lnTo>
                  <a:lnTo>
                    <a:pt x="1067365" y="0"/>
                  </a:lnTo>
                  <a:lnTo>
                    <a:pt x="1185961" y="75607"/>
                  </a:lnTo>
                  <a:lnTo>
                    <a:pt x="1304557" y="151215"/>
                  </a:lnTo>
                  <a:lnTo>
                    <a:pt x="1423153" y="132313"/>
                  </a:lnTo>
                  <a:lnTo>
                    <a:pt x="1541750" y="113411"/>
                  </a:lnTo>
                  <a:lnTo>
                    <a:pt x="1660346" y="189019"/>
                  </a:lnTo>
                  <a:lnTo>
                    <a:pt x="1778942" y="226822"/>
                  </a:lnTo>
                  <a:lnTo>
                    <a:pt x="1897538" y="132313"/>
                  </a:lnTo>
                  <a:lnTo>
                    <a:pt x="2016134" y="94509"/>
                  </a:lnTo>
                  <a:lnTo>
                    <a:pt x="2134730" y="56705"/>
                  </a:lnTo>
                  <a:lnTo>
                    <a:pt x="2253326" y="56705"/>
                  </a:lnTo>
                </a:path>
              </a:pathLst>
            </a:custGeom>
            <a:ln w="27101" cap="flat">
              <a:solidFill>
                <a:srgbClr val="000000">
                  <a:alpha val="80000"/>
                </a:srgbClr>
              </a:solidFill>
              <a:prstDash val="solid"/>
              <a:round/>
            </a:ln>
          </p:spPr>
          <p:txBody>
            <a:bodyPr/>
            <a:lstStyle/>
            <a:p/>
          </p:txBody>
        </p:sp>
        <p:sp>
          <p:nvSpPr>
            <p:cNvPr id="169" name="tx169"/>
            <p:cNvSpPr/>
            <p:nvPr/>
          </p:nvSpPr>
          <p:spPr>
            <a:xfrm>
              <a:off x="3551406"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170" name="tx170"/>
            <p:cNvSpPr/>
            <p:nvPr/>
          </p:nvSpPr>
          <p:spPr>
            <a:xfrm rot="-5400000">
              <a:off x="4207982" y="495502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171" name="tx171"/>
            <p:cNvSpPr/>
            <p:nvPr/>
          </p:nvSpPr>
          <p:spPr>
            <a:xfrm rot="-5400000">
              <a:off x="4326578" y="495502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172" name="tx172"/>
            <p:cNvSpPr/>
            <p:nvPr/>
          </p:nvSpPr>
          <p:spPr>
            <a:xfrm rot="-5400000">
              <a:off x="4445175" y="492065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16</a:t>
              </a:r>
            </a:p>
          </p:txBody>
        </p:sp>
        <p:sp>
          <p:nvSpPr>
            <p:cNvPr id="173" name="tx173"/>
            <p:cNvSpPr/>
            <p:nvPr/>
          </p:nvSpPr>
          <p:spPr>
            <a:xfrm rot="-5400000">
              <a:off x="4563771" y="488629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174" name="tx174"/>
            <p:cNvSpPr/>
            <p:nvPr/>
          </p:nvSpPr>
          <p:spPr>
            <a:xfrm rot="-5400000">
              <a:off x="4682367" y="485192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175" name="tx175"/>
            <p:cNvSpPr/>
            <p:nvPr/>
          </p:nvSpPr>
          <p:spPr>
            <a:xfrm rot="-5400000">
              <a:off x="4800963" y="485192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176" name="tx176"/>
            <p:cNvSpPr/>
            <p:nvPr/>
          </p:nvSpPr>
          <p:spPr>
            <a:xfrm rot="-5400000">
              <a:off x="4919559" y="485192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177" name="tx177"/>
            <p:cNvSpPr/>
            <p:nvPr/>
          </p:nvSpPr>
          <p:spPr>
            <a:xfrm rot="-5400000">
              <a:off x="5038155"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78" name="tx178"/>
            <p:cNvSpPr/>
            <p:nvPr/>
          </p:nvSpPr>
          <p:spPr>
            <a:xfrm rot="-5400000">
              <a:off x="5156751"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79" name="tx179"/>
            <p:cNvSpPr/>
            <p:nvPr/>
          </p:nvSpPr>
          <p:spPr>
            <a:xfrm rot="-5400000">
              <a:off x="5275348"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80" name="tx180"/>
            <p:cNvSpPr/>
            <p:nvPr/>
          </p:nvSpPr>
          <p:spPr>
            <a:xfrm rot="-5400000">
              <a:off x="5393944"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81" name="tx181"/>
            <p:cNvSpPr/>
            <p:nvPr/>
          </p:nvSpPr>
          <p:spPr>
            <a:xfrm rot="-5400000">
              <a:off x="5512540"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82" name="tx182"/>
            <p:cNvSpPr/>
            <p:nvPr/>
          </p:nvSpPr>
          <p:spPr>
            <a:xfrm rot="-5400000">
              <a:off x="5631136" y="48175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183" name="tx183"/>
            <p:cNvSpPr/>
            <p:nvPr/>
          </p:nvSpPr>
          <p:spPr>
            <a:xfrm rot="-5400000">
              <a:off x="5749732" y="478318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20</a:t>
              </a:r>
            </a:p>
          </p:txBody>
        </p:sp>
        <p:sp>
          <p:nvSpPr>
            <p:cNvPr id="184" name="tx184"/>
            <p:cNvSpPr/>
            <p:nvPr/>
          </p:nvSpPr>
          <p:spPr>
            <a:xfrm>
              <a:off x="3528364" y="5199889"/>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4</a:t>
              </a:r>
            </a:p>
          </p:txBody>
        </p:sp>
        <p:sp>
          <p:nvSpPr>
            <p:cNvPr id="185" name="tx185"/>
            <p:cNvSpPr/>
            <p:nvPr/>
          </p:nvSpPr>
          <p:spPr>
            <a:xfrm>
              <a:off x="3646960" y="5165522"/>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186" name="tx186"/>
            <p:cNvSpPr/>
            <p:nvPr/>
          </p:nvSpPr>
          <p:spPr>
            <a:xfrm>
              <a:off x="3765556" y="5028054"/>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9</a:t>
              </a:r>
            </a:p>
          </p:txBody>
        </p:sp>
        <p:sp>
          <p:nvSpPr>
            <p:cNvPr id="187" name="tx187"/>
            <p:cNvSpPr/>
            <p:nvPr/>
          </p:nvSpPr>
          <p:spPr>
            <a:xfrm>
              <a:off x="3864172" y="4959320"/>
              <a:ext cx="8604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11</a:t>
              </a:r>
            </a:p>
          </p:txBody>
        </p:sp>
        <p:sp>
          <p:nvSpPr>
            <p:cNvPr id="188" name="tx188"/>
            <p:cNvSpPr/>
            <p:nvPr/>
          </p:nvSpPr>
          <p:spPr>
            <a:xfrm>
              <a:off x="3979705" y="48562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14</a:t>
              </a:r>
            </a:p>
          </p:txBody>
        </p:sp>
        <p:sp>
          <p:nvSpPr>
            <p:cNvPr id="189" name="tx189"/>
            <p:cNvSpPr/>
            <p:nvPr/>
          </p:nvSpPr>
          <p:spPr>
            <a:xfrm>
              <a:off x="4098301" y="48562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14</a:t>
              </a:r>
            </a:p>
          </p:txBody>
        </p:sp>
        <p:sp>
          <p:nvSpPr>
            <p:cNvPr id="190" name="tx190"/>
            <p:cNvSpPr/>
            <p:nvPr/>
          </p:nvSpPr>
          <p:spPr>
            <a:xfrm>
              <a:off x="5783044" y="385461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191" name="rc191"/>
            <p:cNvSpPr/>
            <p:nvPr/>
          </p:nvSpPr>
          <p:spPr>
            <a:xfrm>
              <a:off x="3380035" y="3342576"/>
              <a:ext cx="2596069" cy="2183170"/>
            </a:xfrm>
            <a:prstGeom prst="rect">
              <a:avLst/>
            </a:prstGeom>
            <a:noFill/>
            <a:ln w="13550" cap="rnd">
              <a:solidFill>
                <a:srgbClr val="999999">
                  <a:alpha val="100000"/>
                </a:srgbClr>
              </a:solidFill>
              <a:prstDash val="solid"/>
              <a:round/>
            </a:ln>
          </p:spPr>
          <p:txBody>
            <a:bodyPr/>
            <a:lstStyle/>
            <a:p/>
          </p:txBody>
        </p:sp>
        <p:sp>
          <p:nvSpPr>
            <p:cNvPr id="192" name="pl192"/>
            <p:cNvSpPr/>
            <p:nvPr/>
          </p:nvSpPr>
          <p:spPr>
            <a:xfrm>
              <a:off x="6045694"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3" name="pl193"/>
            <p:cNvSpPr/>
            <p:nvPr/>
          </p:nvSpPr>
          <p:spPr>
            <a:xfrm>
              <a:off x="6045694" y="227155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4" name="pl194"/>
            <p:cNvSpPr/>
            <p:nvPr/>
          </p:nvSpPr>
          <p:spPr>
            <a:xfrm>
              <a:off x="6045694" y="158421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5" name="pl195"/>
            <p:cNvSpPr/>
            <p:nvPr/>
          </p:nvSpPr>
          <p:spPr>
            <a:xfrm>
              <a:off x="6045694" y="89687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6" name="pl196"/>
            <p:cNvSpPr/>
            <p:nvPr/>
          </p:nvSpPr>
          <p:spPr>
            <a:xfrm>
              <a:off x="621706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7" name="pl197"/>
            <p:cNvSpPr/>
            <p:nvPr/>
          </p:nvSpPr>
          <p:spPr>
            <a:xfrm>
              <a:off x="645425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669145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692864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16583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740302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764021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787741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811460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5" name="pl205"/>
            <p:cNvSpPr/>
            <p:nvPr/>
          </p:nvSpPr>
          <p:spPr>
            <a:xfrm>
              <a:off x="835179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6" name="rc206"/>
            <p:cNvSpPr/>
            <p:nvPr/>
          </p:nvSpPr>
          <p:spPr>
            <a:xfrm>
              <a:off x="6400889" y="2924532"/>
              <a:ext cx="106736" cy="34367"/>
            </a:xfrm>
            <a:prstGeom prst="rect">
              <a:avLst/>
            </a:prstGeom>
            <a:solidFill>
              <a:srgbClr val="2C7FB8">
                <a:alpha val="100000"/>
              </a:srgbClr>
            </a:solidFill>
          </p:spPr>
          <p:txBody>
            <a:bodyPr/>
            <a:lstStyle/>
            <a:p/>
          </p:txBody>
        </p:sp>
        <p:sp>
          <p:nvSpPr>
            <p:cNvPr id="207" name="rc207"/>
            <p:cNvSpPr/>
            <p:nvPr/>
          </p:nvSpPr>
          <p:spPr>
            <a:xfrm>
              <a:off x="6519485" y="2787064"/>
              <a:ext cx="106736" cy="171835"/>
            </a:xfrm>
            <a:prstGeom prst="rect">
              <a:avLst/>
            </a:prstGeom>
            <a:solidFill>
              <a:srgbClr val="2C7FB8">
                <a:alpha val="100000"/>
              </a:srgbClr>
            </a:solidFill>
          </p:spPr>
          <p:txBody>
            <a:bodyPr/>
            <a:lstStyle/>
            <a:p/>
          </p:txBody>
        </p:sp>
        <p:sp>
          <p:nvSpPr>
            <p:cNvPr id="208" name="rc208"/>
            <p:cNvSpPr/>
            <p:nvPr/>
          </p:nvSpPr>
          <p:spPr>
            <a:xfrm>
              <a:off x="6638082" y="2580861"/>
              <a:ext cx="106736" cy="378038"/>
            </a:xfrm>
            <a:prstGeom prst="rect">
              <a:avLst/>
            </a:prstGeom>
            <a:solidFill>
              <a:srgbClr val="2C7FB8">
                <a:alpha val="100000"/>
              </a:srgbClr>
            </a:solidFill>
          </p:spPr>
          <p:txBody>
            <a:bodyPr/>
            <a:lstStyle/>
            <a:p/>
          </p:txBody>
        </p:sp>
        <p:sp>
          <p:nvSpPr>
            <p:cNvPr id="209" name="rc209"/>
            <p:cNvSpPr/>
            <p:nvPr/>
          </p:nvSpPr>
          <p:spPr>
            <a:xfrm>
              <a:off x="6756678" y="2443393"/>
              <a:ext cx="106736" cy="515506"/>
            </a:xfrm>
            <a:prstGeom prst="rect">
              <a:avLst/>
            </a:prstGeom>
            <a:solidFill>
              <a:srgbClr val="2C7FB8">
                <a:alpha val="100000"/>
              </a:srgbClr>
            </a:solidFill>
          </p:spPr>
          <p:txBody>
            <a:bodyPr/>
            <a:lstStyle/>
            <a:p/>
          </p:txBody>
        </p:sp>
        <p:sp>
          <p:nvSpPr>
            <p:cNvPr id="210" name="rc210"/>
            <p:cNvSpPr/>
            <p:nvPr/>
          </p:nvSpPr>
          <p:spPr>
            <a:xfrm>
              <a:off x="6875274" y="2340291"/>
              <a:ext cx="106736" cy="618607"/>
            </a:xfrm>
            <a:prstGeom prst="rect">
              <a:avLst/>
            </a:prstGeom>
            <a:solidFill>
              <a:srgbClr val="2C7FB8">
                <a:alpha val="100000"/>
              </a:srgbClr>
            </a:solidFill>
          </p:spPr>
          <p:txBody>
            <a:bodyPr/>
            <a:lstStyle/>
            <a:p/>
          </p:txBody>
        </p:sp>
        <p:sp>
          <p:nvSpPr>
            <p:cNvPr id="211" name="rc211"/>
            <p:cNvSpPr/>
            <p:nvPr/>
          </p:nvSpPr>
          <p:spPr>
            <a:xfrm>
              <a:off x="6993870" y="2305924"/>
              <a:ext cx="106736" cy="652975"/>
            </a:xfrm>
            <a:prstGeom prst="rect">
              <a:avLst/>
            </a:prstGeom>
            <a:solidFill>
              <a:srgbClr val="2C7FB8">
                <a:alpha val="100000"/>
              </a:srgbClr>
            </a:solidFill>
          </p:spPr>
          <p:txBody>
            <a:bodyPr/>
            <a:lstStyle/>
            <a:p/>
          </p:txBody>
        </p:sp>
        <p:sp>
          <p:nvSpPr>
            <p:cNvPr id="212" name="rc212"/>
            <p:cNvSpPr/>
            <p:nvPr/>
          </p:nvSpPr>
          <p:spPr>
            <a:xfrm>
              <a:off x="7112466" y="2237190"/>
              <a:ext cx="106736" cy="721709"/>
            </a:xfrm>
            <a:prstGeom prst="rect">
              <a:avLst/>
            </a:prstGeom>
            <a:solidFill>
              <a:srgbClr val="2C7FB8">
                <a:alpha val="100000"/>
              </a:srgbClr>
            </a:solidFill>
          </p:spPr>
          <p:txBody>
            <a:bodyPr/>
            <a:lstStyle/>
            <a:p/>
          </p:txBody>
        </p:sp>
        <p:sp>
          <p:nvSpPr>
            <p:cNvPr id="213" name="rc213"/>
            <p:cNvSpPr/>
            <p:nvPr/>
          </p:nvSpPr>
          <p:spPr>
            <a:xfrm>
              <a:off x="7231062" y="2202823"/>
              <a:ext cx="106736" cy="756076"/>
            </a:xfrm>
            <a:prstGeom prst="rect">
              <a:avLst/>
            </a:prstGeom>
            <a:solidFill>
              <a:srgbClr val="2C7FB8">
                <a:alpha val="100000"/>
              </a:srgbClr>
            </a:solidFill>
          </p:spPr>
          <p:txBody>
            <a:bodyPr/>
            <a:lstStyle/>
            <a:p/>
          </p:txBody>
        </p:sp>
        <p:sp>
          <p:nvSpPr>
            <p:cNvPr id="214" name="rc214"/>
            <p:cNvSpPr/>
            <p:nvPr/>
          </p:nvSpPr>
          <p:spPr>
            <a:xfrm>
              <a:off x="7349659" y="2202823"/>
              <a:ext cx="106736" cy="756076"/>
            </a:xfrm>
            <a:prstGeom prst="rect">
              <a:avLst/>
            </a:prstGeom>
            <a:solidFill>
              <a:srgbClr val="2C7FB8">
                <a:alpha val="100000"/>
              </a:srgbClr>
            </a:solidFill>
          </p:spPr>
          <p:txBody>
            <a:bodyPr/>
            <a:lstStyle/>
            <a:p/>
          </p:txBody>
        </p:sp>
        <p:sp>
          <p:nvSpPr>
            <p:cNvPr id="215" name="rc215"/>
            <p:cNvSpPr/>
            <p:nvPr/>
          </p:nvSpPr>
          <p:spPr>
            <a:xfrm>
              <a:off x="7468255" y="2202823"/>
              <a:ext cx="106736" cy="756076"/>
            </a:xfrm>
            <a:prstGeom prst="rect">
              <a:avLst/>
            </a:prstGeom>
            <a:solidFill>
              <a:srgbClr val="2C7FB8">
                <a:alpha val="100000"/>
              </a:srgbClr>
            </a:solidFill>
          </p:spPr>
          <p:txBody>
            <a:bodyPr/>
            <a:lstStyle/>
            <a:p/>
          </p:txBody>
        </p:sp>
        <p:sp>
          <p:nvSpPr>
            <p:cNvPr id="216" name="rc216"/>
            <p:cNvSpPr/>
            <p:nvPr/>
          </p:nvSpPr>
          <p:spPr>
            <a:xfrm>
              <a:off x="7586851" y="2168456"/>
              <a:ext cx="106736" cy="790443"/>
            </a:xfrm>
            <a:prstGeom prst="rect">
              <a:avLst/>
            </a:prstGeom>
            <a:solidFill>
              <a:srgbClr val="2C7FB8">
                <a:alpha val="100000"/>
              </a:srgbClr>
            </a:solidFill>
          </p:spPr>
          <p:txBody>
            <a:bodyPr/>
            <a:lstStyle/>
            <a:p/>
          </p:txBody>
        </p:sp>
        <p:sp>
          <p:nvSpPr>
            <p:cNvPr id="217" name="rc217"/>
            <p:cNvSpPr/>
            <p:nvPr/>
          </p:nvSpPr>
          <p:spPr>
            <a:xfrm>
              <a:off x="7705447" y="2168456"/>
              <a:ext cx="106736" cy="790443"/>
            </a:xfrm>
            <a:prstGeom prst="rect">
              <a:avLst/>
            </a:prstGeom>
            <a:solidFill>
              <a:srgbClr val="2C7FB8">
                <a:alpha val="100000"/>
              </a:srgbClr>
            </a:solidFill>
          </p:spPr>
          <p:txBody>
            <a:bodyPr/>
            <a:lstStyle/>
            <a:p/>
          </p:txBody>
        </p:sp>
        <p:sp>
          <p:nvSpPr>
            <p:cNvPr id="218" name="rc218"/>
            <p:cNvSpPr/>
            <p:nvPr/>
          </p:nvSpPr>
          <p:spPr>
            <a:xfrm>
              <a:off x="7824043" y="2168456"/>
              <a:ext cx="106736" cy="790443"/>
            </a:xfrm>
            <a:prstGeom prst="rect">
              <a:avLst/>
            </a:prstGeom>
            <a:solidFill>
              <a:srgbClr val="2C7FB8">
                <a:alpha val="100000"/>
              </a:srgbClr>
            </a:solidFill>
          </p:spPr>
          <p:txBody>
            <a:bodyPr/>
            <a:lstStyle/>
            <a:p/>
          </p:txBody>
        </p:sp>
        <p:sp>
          <p:nvSpPr>
            <p:cNvPr id="219" name="rc219"/>
            <p:cNvSpPr/>
            <p:nvPr/>
          </p:nvSpPr>
          <p:spPr>
            <a:xfrm>
              <a:off x="7942639" y="2168456"/>
              <a:ext cx="106736" cy="790443"/>
            </a:xfrm>
            <a:prstGeom prst="rect">
              <a:avLst/>
            </a:prstGeom>
            <a:solidFill>
              <a:srgbClr val="2C7FB8">
                <a:alpha val="100000"/>
              </a:srgbClr>
            </a:solidFill>
          </p:spPr>
          <p:txBody>
            <a:bodyPr/>
            <a:lstStyle/>
            <a:p/>
          </p:txBody>
        </p:sp>
        <p:sp>
          <p:nvSpPr>
            <p:cNvPr id="220" name="rc220"/>
            <p:cNvSpPr/>
            <p:nvPr/>
          </p:nvSpPr>
          <p:spPr>
            <a:xfrm>
              <a:off x="8061236" y="2168456"/>
              <a:ext cx="106736" cy="790443"/>
            </a:xfrm>
            <a:prstGeom prst="rect">
              <a:avLst/>
            </a:prstGeom>
            <a:solidFill>
              <a:srgbClr val="2C7FB8">
                <a:alpha val="100000"/>
              </a:srgbClr>
            </a:solidFill>
          </p:spPr>
          <p:txBody>
            <a:bodyPr/>
            <a:lstStyle/>
            <a:p/>
          </p:txBody>
        </p:sp>
        <p:sp>
          <p:nvSpPr>
            <p:cNvPr id="221" name="rc221"/>
            <p:cNvSpPr/>
            <p:nvPr/>
          </p:nvSpPr>
          <p:spPr>
            <a:xfrm>
              <a:off x="8179832" y="2168456"/>
              <a:ext cx="106736" cy="790443"/>
            </a:xfrm>
            <a:prstGeom prst="rect">
              <a:avLst/>
            </a:prstGeom>
            <a:solidFill>
              <a:srgbClr val="2C7FB8">
                <a:alpha val="100000"/>
              </a:srgbClr>
            </a:solidFill>
          </p:spPr>
          <p:txBody>
            <a:bodyPr/>
            <a:lstStyle/>
            <a:p/>
          </p:txBody>
        </p:sp>
        <p:sp>
          <p:nvSpPr>
            <p:cNvPr id="222" name="rc222"/>
            <p:cNvSpPr/>
            <p:nvPr/>
          </p:nvSpPr>
          <p:spPr>
            <a:xfrm>
              <a:off x="8298428" y="2134089"/>
              <a:ext cx="106736" cy="824810"/>
            </a:xfrm>
            <a:prstGeom prst="rect">
              <a:avLst/>
            </a:prstGeom>
            <a:solidFill>
              <a:srgbClr val="2C7FB8">
                <a:alpha val="100000"/>
              </a:srgbClr>
            </a:solidFill>
          </p:spPr>
          <p:txBody>
            <a:bodyPr/>
            <a:lstStyle/>
            <a:p/>
          </p:txBody>
        </p:sp>
        <p:sp>
          <p:nvSpPr>
            <p:cNvPr id="223" name="rc223"/>
            <p:cNvSpPr/>
            <p:nvPr/>
          </p:nvSpPr>
          <p:spPr>
            <a:xfrm>
              <a:off x="8417024" y="2099722"/>
              <a:ext cx="106736" cy="859177"/>
            </a:xfrm>
            <a:prstGeom prst="rect">
              <a:avLst/>
            </a:prstGeom>
            <a:solidFill>
              <a:srgbClr val="2C7FB8">
                <a:alpha val="100000"/>
              </a:srgbClr>
            </a:solidFill>
          </p:spPr>
          <p:txBody>
            <a:bodyPr/>
            <a:lstStyle/>
            <a:p/>
          </p:txBody>
        </p:sp>
        <p:sp>
          <p:nvSpPr>
            <p:cNvPr id="224" name="pl224"/>
            <p:cNvSpPr/>
            <p:nvPr/>
          </p:nvSpPr>
          <p:spPr>
            <a:xfrm>
              <a:off x="6045694"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25" name="pl225"/>
            <p:cNvSpPr/>
            <p:nvPr/>
          </p:nvSpPr>
          <p:spPr>
            <a:xfrm>
              <a:off x="6454258" y="1408943"/>
              <a:ext cx="2016134" cy="1493250"/>
            </a:xfrm>
            <a:custGeom>
              <a:avLst/>
              <a:pathLst>
                <a:path w="2016134" h="1493250">
                  <a:moveTo>
                    <a:pt x="0" y="1493250"/>
                  </a:moveTo>
                  <a:lnTo>
                    <a:pt x="118596" y="1342035"/>
                  </a:lnTo>
                  <a:lnTo>
                    <a:pt x="237192" y="888389"/>
                  </a:lnTo>
                  <a:lnTo>
                    <a:pt x="355788" y="415842"/>
                  </a:lnTo>
                  <a:lnTo>
                    <a:pt x="474384" y="207921"/>
                  </a:lnTo>
                  <a:lnTo>
                    <a:pt x="592980" y="113411"/>
                  </a:lnTo>
                  <a:lnTo>
                    <a:pt x="711576" y="37803"/>
                  </a:lnTo>
                  <a:lnTo>
                    <a:pt x="830173" y="0"/>
                  </a:lnTo>
                  <a:lnTo>
                    <a:pt x="948769" y="56705"/>
                  </a:lnTo>
                  <a:lnTo>
                    <a:pt x="1067365" y="75607"/>
                  </a:lnTo>
                  <a:lnTo>
                    <a:pt x="1185961" y="75607"/>
                  </a:lnTo>
                  <a:lnTo>
                    <a:pt x="1304557" y="94509"/>
                  </a:lnTo>
                  <a:lnTo>
                    <a:pt x="1423153" y="151215"/>
                  </a:lnTo>
                  <a:lnTo>
                    <a:pt x="1541750" y="189019"/>
                  </a:lnTo>
                  <a:lnTo>
                    <a:pt x="1660346" y="170117"/>
                  </a:lnTo>
                  <a:lnTo>
                    <a:pt x="1778942" y="94509"/>
                  </a:lnTo>
                  <a:lnTo>
                    <a:pt x="1897538" y="56705"/>
                  </a:lnTo>
                  <a:lnTo>
                    <a:pt x="2016134" y="75607"/>
                  </a:lnTo>
                </a:path>
              </a:pathLst>
            </a:custGeom>
            <a:ln w="27101" cap="flat">
              <a:solidFill>
                <a:srgbClr val="000000">
                  <a:alpha val="80000"/>
                </a:srgbClr>
              </a:solidFill>
              <a:prstDash val="solid"/>
              <a:round/>
            </a:ln>
          </p:spPr>
          <p:txBody>
            <a:bodyPr/>
            <a:lstStyle/>
            <a:p/>
          </p:txBody>
        </p:sp>
        <p:sp>
          <p:nvSpPr>
            <p:cNvPr id="226" name="tx226"/>
            <p:cNvSpPr/>
            <p:nvPr/>
          </p:nvSpPr>
          <p:spPr>
            <a:xfrm>
              <a:off x="6217065"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227" name="tx227"/>
            <p:cNvSpPr/>
            <p:nvPr/>
          </p:nvSpPr>
          <p:spPr>
            <a:xfrm rot="-5400000">
              <a:off x="6755045" y="248741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228" name="tx228"/>
            <p:cNvSpPr/>
            <p:nvPr/>
          </p:nvSpPr>
          <p:spPr>
            <a:xfrm rot="-5400000">
              <a:off x="6873641" y="238431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229" name="tx229"/>
            <p:cNvSpPr/>
            <p:nvPr/>
          </p:nvSpPr>
          <p:spPr>
            <a:xfrm rot="-5400000">
              <a:off x="6992237" y="234994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230" name="tx230"/>
            <p:cNvSpPr/>
            <p:nvPr/>
          </p:nvSpPr>
          <p:spPr>
            <a:xfrm rot="-5400000">
              <a:off x="7110833" y="228120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231" name="tx231"/>
            <p:cNvSpPr/>
            <p:nvPr/>
          </p:nvSpPr>
          <p:spPr>
            <a:xfrm rot="-5400000">
              <a:off x="7229430" y="22468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232" name="tx232"/>
            <p:cNvSpPr/>
            <p:nvPr/>
          </p:nvSpPr>
          <p:spPr>
            <a:xfrm rot="-5400000">
              <a:off x="7348026" y="22468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233" name="tx233"/>
            <p:cNvSpPr/>
            <p:nvPr/>
          </p:nvSpPr>
          <p:spPr>
            <a:xfrm rot="-5400000">
              <a:off x="7466622" y="22468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234" name="tx234"/>
            <p:cNvSpPr/>
            <p:nvPr/>
          </p:nvSpPr>
          <p:spPr>
            <a:xfrm rot="-5400000">
              <a:off x="7585218"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35" name="tx235"/>
            <p:cNvSpPr/>
            <p:nvPr/>
          </p:nvSpPr>
          <p:spPr>
            <a:xfrm rot="-5400000">
              <a:off x="7703814"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36" name="tx236"/>
            <p:cNvSpPr/>
            <p:nvPr/>
          </p:nvSpPr>
          <p:spPr>
            <a:xfrm rot="-5400000">
              <a:off x="7822410"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37" name="tx237"/>
            <p:cNvSpPr/>
            <p:nvPr/>
          </p:nvSpPr>
          <p:spPr>
            <a:xfrm rot="-5400000">
              <a:off x="7941006"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38" name="tx238"/>
            <p:cNvSpPr/>
            <p:nvPr/>
          </p:nvSpPr>
          <p:spPr>
            <a:xfrm rot="-5400000">
              <a:off x="8059603"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39" name="tx239"/>
            <p:cNvSpPr/>
            <p:nvPr/>
          </p:nvSpPr>
          <p:spPr>
            <a:xfrm rot="-5400000">
              <a:off x="8178199" y="22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40" name="tx240"/>
            <p:cNvSpPr/>
            <p:nvPr/>
          </p:nvSpPr>
          <p:spPr>
            <a:xfrm rot="-5400000">
              <a:off x="8296795" y="217810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41" name="tx241"/>
            <p:cNvSpPr/>
            <p:nvPr/>
          </p:nvSpPr>
          <p:spPr>
            <a:xfrm rot="-5400000">
              <a:off x="8415391" y="214374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42" name="tx242"/>
            <p:cNvSpPr/>
            <p:nvPr/>
          </p:nvSpPr>
          <p:spPr>
            <a:xfrm>
              <a:off x="6431215" y="2835378"/>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243" name="tx243"/>
            <p:cNvSpPr/>
            <p:nvPr/>
          </p:nvSpPr>
          <p:spPr>
            <a:xfrm>
              <a:off x="6549811" y="2697910"/>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244" name="tx244"/>
            <p:cNvSpPr/>
            <p:nvPr/>
          </p:nvSpPr>
          <p:spPr>
            <a:xfrm>
              <a:off x="6648427" y="2491707"/>
              <a:ext cx="8604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11</a:t>
              </a:r>
            </a:p>
          </p:txBody>
        </p:sp>
        <p:sp>
          <p:nvSpPr>
            <p:cNvPr id="245" name="tx245"/>
            <p:cNvSpPr/>
            <p:nvPr/>
          </p:nvSpPr>
          <p:spPr>
            <a:xfrm>
              <a:off x="8448703" y="1368102"/>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246" name="rc246"/>
            <p:cNvSpPr/>
            <p:nvPr/>
          </p:nvSpPr>
          <p:spPr>
            <a:xfrm>
              <a:off x="6045694" y="874964"/>
              <a:ext cx="2596069" cy="2183170"/>
            </a:xfrm>
            <a:prstGeom prst="rect">
              <a:avLst/>
            </a:prstGeom>
            <a:noFill/>
            <a:ln w="13550" cap="rnd">
              <a:solidFill>
                <a:srgbClr val="999999">
                  <a:alpha val="100000"/>
                </a:srgbClr>
              </a:solidFill>
              <a:prstDash val="solid"/>
              <a:round/>
            </a:ln>
          </p:spPr>
          <p:txBody>
            <a:bodyPr/>
            <a:lstStyle/>
            <a:p/>
          </p:txBody>
        </p:sp>
        <p:sp>
          <p:nvSpPr>
            <p:cNvPr id="247" name="pl247"/>
            <p:cNvSpPr/>
            <p:nvPr/>
          </p:nvSpPr>
          <p:spPr>
            <a:xfrm>
              <a:off x="6045694"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8" name="pl248"/>
            <p:cNvSpPr/>
            <p:nvPr/>
          </p:nvSpPr>
          <p:spPr>
            <a:xfrm>
              <a:off x="6045694" y="473917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9" name="pl249"/>
            <p:cNvSpPr/>
            <p:nvPr/>
          </p:nvSpPr>
          <p:spPr>
            <a:xfrm>
              <a:off x="6045694" y="405182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0" name="pl250"/>
            <p:cNvSpPr/>
            <p:nvPr/>
          </p:nvSpPr>
          <p:spPr>
            <a:xfrm>
              <a:off x="6045694" y="336448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1" name="pl251"/>
            <p:cNvSpPr/>
            <p:nvPr/>
          </p:nvSpPr>
          <p:spPr>
            <a:xfrm>
              <a:off x="621706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2" name="pl252"/>
            <p:cNvSpPr/>
            <p:nvPr/>
          </p:nvSpPr>
          <p:spPr>
            <a:xfrm>
              <a:off x="645425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3" name="pl253"/>
            <p:cNvSpPr/>
            <p:nvPr/>
          </p:nvSpPr>
          <p:spPr>
            <a:xfrm>
              <a:off x="669145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4" name="pl254"/>
            <p:cNvSpPr/>
            <p:nvPr/>
          </p:nvSpPr>
          <p:spPr>
            <a:xfrm>
              <a:off x="692864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5" name="pl255"/>
            <p:cNvSpPr/>
            <p:nvPr/>
          </p:nvSpPr>
          <p:spPr>
            <a:xfrm>
              <a:off x="716583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40302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64021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787741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11460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35179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1" name="rc261"/>
            <p:cNvSpPr/>
            <p:nvPr/>
          </p:nvSpPr>
          <p:spPr>
            <a:xfrm>
              <a:off x="6163697" y="4704802"/>
              <a:ext cx="106736" cy="721709"/>
            </a:xfrm>
            <a:prstGeom prst="rect">
              <a:avLst/>
            </a:prstGeom>
            <a:solidFill>
              <a:srgbClr val="2C7FB8">
                <a:alpha val="100000"/>
              </a:srgbClr>
            </a:solidFill>
          </p:spPr>
          <p:txBody>
            <a:bodyPr/>
            <a:lstStyle/>
            <a:p/>
          </p:txBody>
        </p:sp>
        <p:sp>
          <p:nvSpPr>
            <p:cNvPr id="262" name="rc262"/>
            <p:cNvSpPr/>
            <p:nvPr/>
          </p:nvSpPr>
          <p:spPr>
            <a:xfrm>
              <a:off x="6282293" y="4670435"/>
              <a:ext cx="106736" cy="756076"/>
            </a:xfrm>
            <a:prstGeom prst="rect">
              <a:avLst/>
            </a:prstGeom>
            <a:solidFill>
              <a:srgbClr val="2C7FB8">
                <a:alpha val="100000"/>
              </a:srgbClr>
            </a:solidFill>
          </p:spPr>
          <p:txBody>
            <a:bodyPr/>
            <a:lstStyle/>
            <a:p/>
          </p:txBody>
        </p:sp>
        <p:sp>
          <p:nvSpPr>
            <p:cNvPr id="263" name="rc263"/>
            <p:cNvSpPr/>
            <p:nvPr/>
          </p:nvSpPr>
          <p:spPr>
            <a:xfrm>
              <a:off x="6400889" y="4636068"/>
              <a:ext cx="106736" cy="790443"/>
            </a:xfrm>
            <a:prstGeom prst="rect">
              <a:avLst/>
            </a:prstGeom>
            <a:solidFill>
              <a:srgbClr val="2C7FB8">
                <a:alpha val="100000"/>
              </a:srgbClr>
            </a:solidFill>
          </p:spPr>
          <p:txBody>
            <a:bodyPr/>
            <a:lstStyle/>
            <a:p/>
          </p:txBody>
        </p:sp>
        <p:sp>
          <p:nvSpPr>
            <p:cNvPr id="264" name="rc264"/>
            <p:cNvSpPr/>
            <p:nvPr/>
          </p:nvSpPr>
          <p:spPr>
            <a:xfrm>
              <a:off x="6519485" y="4567334"/>
              <a:ext cx="106736" cy="859177"/>
            </a:xfrm>
            <a:prstGeom prst="rect">
              <a:avLst/>
            </a:prstGeom>
            <a:solidFill>
              <a:srgbClr val="2C7FB8">
                <a:alpha val="100000"/>
              </a:srgbClr>
            </a:solidFill>
          </p:spPr>
          <p:txBody>
            <a:bodyPr/>
            <a:lstStyle/>
            <a:p/>
          </p:txBody>
        </p:sp>
        <p:sp>
          <p:nvSpPr>
            <p:cNvPr id="265" name="rc265"/>
            <p:cNvSpPr/>
            <p:nvPr/>
          </p:nvSpPr>
          <p:spPr>
            <a:xfrm>
              <a:off x="6638082" y="4567334"/>
              <a:ext cx="106736" cy="859177"/>
            </a:xfrm>
            <a:prstGeom prst="rect">
              <a:avLst/>
            </a:prstGeom>
            <a:solidFill>
              <a:srgbClr val="2C7FB8">
                <a:alpha val="100000"/>
              </a:srgbClr>
            </a:solidFill>
          </p:spPr>
          <p:txBody>
            <a:bodyPr/>
            <a:lstStyle/>
            <a:p/>
          </p:txBody>
        </p:sp>
        <p:sp>
          <p:nvSpPr>
            <p:cNvPr id="266" name="rc266"/>
            <p:cNvSpPr/>
            <p:nvPr/>
          </p:nvSpPr>
          <p:spPr>
            <a:xfrm>
              <a:off x="6756678" y="4567334"/>
              <a:ext cx="106736" cy="859177"/>
            </a:xfrm>
            <a:prstGeom prst="rect">
              <a:avLst/>
            </a:prstGeom>
            <a:solidFill>
              <a:srgbClr val="2C7FB8">
                <a:alpha val="100000"/>
              </a:srgbClr>
            </a:solidFill>
          </p:spPr>
          <p:txBody>
            <a:bodyPr/>
            <a:lstStyle/>
            <a:p/>
          </p:txBody>
        </p:sp>
        <p:sp>
          <p:nvSpPr>
            <p:cNvPr id="267" name="rc267"/>
            <p:cNvSpPr/>
            <p:nvPr/>
          </p:nvSpPr>
          <p:spPr>
            <a:xfrm>
              <a:off x="6875274" y="4567334"/>
              <a:ext cx="106736" cy="859177"/>
            </a:xfrm>
            <a:prstGeom prst="rect">
              <a:avLst/>
            </a:prstGeom>
            <a:solidFill>
              <a:srgbClr val="2C7FB8">
                <a:alpha val="100000"/>
              </a:srgbClr>
            </a:solidFill>
          </p:spPr>
          <p:txBody>
            <a:bodyPr/>
            <a:lstStyle/>
            <a:p/>
          </p:txBody>
        </p:sp>
        <p:sp>
          <p:nvSpPr>
            <p:cNvPr id="268" name="rc268"/>
            <p:cNvSpPr/>
            <p:nvPr/>
          </p:nvSpPr>
          <p:spPr>
            <a:xfrm>
              <a:off x="6993870" y="4498600"/>
              <a:ext cx="106736" cy="927911"/>
            </a:xfrm>
            <a:prstGeom prst="rect">
              <a:avLst/>
            </a:prstGeom>
            <a:solidFill>
              <a:srgbClr val="2C7FB8">
                <a:alpha val="100000"/>
              </a:srgbClr>
            </a:solidFill>
          </p:spPr>
          <p:txBody>
            <a:bodyPr/>
            <a:lstStyle/>
            <a:p/>
          </p:txBody>
        </p:sp>
        <p:sp>
          <p:nvSpPr>
            <p:cNvPr id="269" name="rc269"/>
            <p:cNvSpPr/>
            <p:nvPr/>
          </p:nvSpPr>
          <p:spPr>
            <a:xfrm>
              <a:off x="7112466" y="4498600"/>
              <a:ext cx="106736" cy="927911"/>
            </a:xfrm>
            <a:prstGeom prst="rect">
              <a:avLst/>
            </a:prstGeom>
            <a:solidFill>
              <a:srgbClr val="2C7FB8">
                <a:alpha val="100000"/>
              </a:srgbClr>
            </a:solidFill>
          </p:spPr>
          <p:txBody>
            <a:bodyPr/>
            <a:lstStyle/>
            <a:p/>
          </p:txBody>
        </p:sp>
        <p:sp>
          <p:nvSpPr>
            <p:cNvPr id="270" name="rc270"/>
            <p:cNvSpPr/>
            <p:nvPr/>
          </p:nvSpPr>
          <p:spPr>
            <a:xfrm>
              <a:off x="7231062" y="4498600"/>
              <a:ext cx="106736" cy="927911"/>
            </a:xfrm>
            <a:prstGeom prst="rect">
              <a:avLst/>
            </a:prstGeom>
            <a:solidFill>
              <a:srgbClr val="2C7FB8">
                <a:alpha val="100000"/>
              </a:srgbClr>
            </a:solidFill>
          </p:spPr>
          <p:txBody>
            <a:bodyPr/>
            <a:lstStyle/>
            <a:p/>
          </p:txBody>
        </p:sp>
        <p:sp>
          <p:nvSpPr>
            <p:cNvPr id="271" name="rc271"/>
            <p:cNvSpPr/>
            <p:nvPr/>
          </p:nvSpPr>
          <p:spPr>
            <a:xfrm>
              <a:off x="7349659" y="4429866"/>
              <a:ext cx="106736" cy="996646"/>
            </a:xfrm>
            <a:prstGeom prst="rect">
              <a:avLst/>
            </a:prstGeom>
            <a:solidFill>
              <a:srgbClr val="2C7FB8">
                <a:alpha val="100000"/>
              </a:srgbClr>
            </a:solidFill>
          </p:spPr>
          <p:txBody>
            <a:bodyPr/>
            <a:lstStyle/>
            <a:p/>
          </p:txBody>
        </p:sp>
        <p:sp>
          <p:nvSpPr>
            <p:cNvPr id="272" name="rc272"/>
            <p:cNvSpPr/>
            <p:nvPr/>
          </p:nvSpPr>
          <p:spPr>
            <a:xfrm>
              <a:off x="7468255" y="4395498"/>
              <a:ext cx="106736" cy="1031013"/>
            </a:xfrm>
            <a:prstGeom prst="rect">
              <a:avLst/>
            </a:prstGeom>
            <a:solidFill>
              <a:srgbClr val="2C7FB8">
                <a:alpha val="100000"/>
              </a:srgbClr>
            </a:solidFill>
          </p:spPr>
          <p:txBody>
            <a:bodyPr/>
            <a:lstStyle/>
            <a:p/>
          </p:txBody>
        </p:sp>
        <p:sp>
          <p:nvSpPr>
            <p:cNvPr id="273" name="rc273"/>
            <p:cNvSpPr/>
            <p:nvPr/>
          </p:nvSpPr>
          <p:spPr>
            <a:xfrm>
              <a:off x="7586851" y="4292397"/>
              <a:ext cx="106736" cy="1134114"/>
            </a:xfrm>
            <a:prstGeom prst="rect">
              <a:avLst/>
            </a:prstGeom>
            <a:solidFill>
              <a:srgbClr val="2C7FB8">
                <a:alpha val="100000"/>
              </a:srgbClr>
            </a:solidFill>
          </p:spPr>
          <p:txBody>
            <a:bodyPr/>
            <a:lstStyle/>
            <a:p/>
          </p:txBody>
        </p:sp>
        <p:sp>
          <p:nvSpPr>
            <p:cNvPr id="274" name="rc274"/>
            <p:cNvSpPr/>
            <p:nvPr/>
          </p:nvSpPr>
          <p:spPr>
            <a:xfrm>
              <a:off x="7705447" y="4292397"/>
              <a:ext cx="106736" cy="1134114"/>
            </a:xfrm>
            <a:prstGeom prst="rect">
              <a:avLst/>
            </a:prstGeom>
            <a:solidFill>
              <a:srgbClr val="2C7FB8">
                <a:alpha val="100000"/>
              </a:srgbClr>
            </a:solidFill>
          </p:spPr>
          <p:txBody>
            <a:bodyPr/>
            <a:lstStyle/>
            <a:p/>
          </p:txBody>
        </p:sp>
        <p:sp>
          <p:nvSpPr>
            <p:cNvPr id="275" name="rc275"/>
            <p:cNvSpPr/>
            <p:nvPr/>
          </p:nvSpPr>
          <p:spPr>
            <a:xfrm>
              <a:off x="7824043" y="4292397"/>
              <a:ext cx="106736" cy="1134114"/>
            </a:xfrm>
            <a:prstGeom prst="rect">
              <a:avLst/>
            </a:prstGeom>
            <a:solidFill>
              <a:srgbClr val="2C7FB8">
                <a:alpha val="100000"/>
              </a:srgbClr>
            </a:solidFill>
          </p:spPr>
          <p:txBody>
            <a:bodyPr/>
            <a:lstStyle/>
            <a:p/>
          </p:txBody>
        </p:sp>
        <p:sp>
          <p:nvSpPr>
            <p:cNvPr id="276" name="rc276"/>
            <p:cNvSpPr/>
            <p:nvPr/>
          </p:nvSpPr>
          <p:spPr>
            <a:xfrm>
              <a:off x="7942639" y="4292397"/>
              <a:ext cx="106736" cy="1134114"/>
            </a:xfrm>
            <a:prstGeom prst="rect">
              <a:avLst/>
            </a:prstGeom>
            <a:solidFill>
              <a:srgbClr val="2C7FB8">
                <a:alpha val="100000"/>
              </a:srgbClr>
            </a:solidFill>
          </p:spPr>
          <p:txBody>
            <a:bodyPr/>
            <a:lstStyle/>
            <a:p/>
          </p:txBody>
        </p:sp>
        <p:sp>
          <p:nvSpPr>
            <p:cNvPr id="277" name="rc277"/>
            <p:cNvSpPr/>
            <p:nvPr/>
          </p:nvSpPr>
          <p:spPr>
            <a:xfrm>
              <a:off x="8061236" y="4292397"/>
              <a:ext cx="106736" cy="1134114"/>
            </a:xfrm>
            <a:prstGeom prst="rect">
              <a:avLst/>
            </a:prstGeom>
            <a:solidFill>
              <a:srgbClr val="2C7FB8">
                <a:alpha val="100000"/>
              </a:srgbClr>
            </a:solidFill>
          </p:spPr>
          <p:txBody>
            <a:bodyPr/>
            <a:lstStyle/>
            <a:p/>
          </p:txBody>
        </p:sp>
        <p:sp>
          <p:nvSpPr>
            <p:cNvPr id="278" name="rc278"/>
            <p:cNvSpPr/>
            <p:nvPr/>
          </p:nvSpPr>
          <p:spPr>
            <a:xfrm>
              <a:off x="8179832" y="4292397"/>
              <a:ext cx="106736" cy="1134114"/>
            </a:xfrm>
            <a:prstGeom prst="rect">
              <a:avLst/>
            </a:prstGeom>
            <a:solidFill>
              <a:srgbClr val="2C7FB8">
                <a:alpha val="100000"/>
              </a:srgbClr>
            </a:solidFill>
          </p:spPr>
          <p:txBody>
            <a:bodyPr/>
            <a:lstStyle/>
            <a:p/>
          </p:txBody>
        </p:sp>
        <p:sp>
          <p:nvSpPr>
            <p:cNvPr id="279" name="rc279"/>
            <p:cNvSpPr/>
            <p:nvPr/>
          </p:nvSpPr>
          <p:spPr>
            <a:xfrm>
              <a:off x="8298428" y="4292397"/>
              <a:ext cx="106736" cy="1134114"/>
            </a:xfrm>
            <a:prstGeom prst="rect">
              <a:avLst/>
            </a:prstGeom>
            <a:solidFill>
              <a:srgbClr val="2C7FB8">
                <a:alpha val="100000"/>
              </a:srgbClr>
            </a:solidFill>
          </p:spPr>
          <p:txBody>
            <a:bodyPr/>
            <a:lstStyle/>
            <a:p/>
          </p:txBody>
        </p:sp>
        <p:sp>
          <p:nvSpPr>
            <p:cNvPr id="280" name="rc280"/>
            <p:cNvSpPr/>
            <p:nvPr/>
          </p:nvSpPr>
          <p:spPr>
            <a:xfrm>
              <a:off x="8417024" y="4292397"/>
              <a:ext cx="106736" cy="1134114"/>
            </a:xfrm>
            <a:prstGeom prst="rect">
              <a:avLst/>
            </a:prstGeom>
            <a:solidFill>
              <a:srgbClr val="2C7FB8">
                <a:alpha val="100000"/>
              </a:srgbClr>
            </a:solidFill>
          </p:spPr>
          <p:txBody>
            <a:bodyPr/>
            <a:lstStyle/>
            <a:p/>
          </p:txBody>
        </p:sp>
        <p:sp>
          <p:nvSpPr>
            <p:cNvPr id="281" name="pl281"/>
            <p:cNvSpPr/>
            <p:nvPr/>
          </p:nvSpPr>
          <p:spPr>
            <a:xfrm>
              <a:off x="6045694"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82" name="pl282"/>
            <p:cNvSpPr/>
            <p:nvPr/>
          </p:nvSpPr>
          <p:spPr>
            <a:xfrm>
              <a:off x="6217065" y="3914359"/>
              <a:ext cx="2253326" cy="529253"/>
            </a:xfrm>
            <a:custGeom>
              <a:avLst/>
              <a:pathLst>
                <a:path w="2253326" h="529253">
                  <a:moveTo>
                    <a:pt x="0" y="491449"/>
                  </a:moveTo>
                  <a:lnTo>
                    <a:pt x="118596" y="529253"/>
                  </a:lnTo>
                  <a:lnTo>
                    <a:pt x="237192" y="472547"/>
                  </a:lnTo>
                  <a:lnTo>
                    <a:pt x="355788" y="378038"/>
                  </a:lnTo>
                  <a:lnTo>
                    <a:pt x="474384" y="378038"/>
                  </a:lnTo>
                  <a:lnTo>
                    <a:pt x="592980" y="245724"/>
                  </a:lnTo>
                  <a:lnTo>
                    <a:pt x="711576" y="264626"/>
                  </a:lnTo>
                  <a:lnTo>
                    <a:pt x="830173" y="359136"/>
                  </a:lnTo>
                  <a:lnTo>
                    <a:pt x="948769" y="132313"/>
                  </a:lnTo>
                  <a:lnTo>
                    <a:pt x="1067365" y="170117"/>
                  </a:lnTo>
                  <a:lnTo>
                    <a:pt x="1185961" y="113411"/>
                  </a:lnTo>
                  <a:lnTo>
                    <a:pt x="1304557" y="245724"/>
                  </a:lnTo>
                  <a:lnTo>
                    <a:pt x="1423153" y="0"/>
                  </a:lnTo>
                  <a:lnTo>
                    <a:pt x="1541750" y="321332"/>
                  </a:lnTo>
                  <a:lnTo>
                    <a:pt x="1660346" y="302430"/>
                  </a:lnTo>
                  <a:lnTo>
                    <a:pt x="1778942" y="207921"/>
                  </a:lnTo>
                  <a:lnTo>
                    <a:pt x="1897538" y="207921"/>
                  </a:lnTo>
                  <a:lnTo>
                    <a:pt x="2016134" y="207921"/>
                  </a:lnTo>
                  <a:lnTo>
                    <a:pt x="2134730" y="132313"/>
                  </a:lnTo>
                  <a:lnTo>
                    <a:pt x="2253326" y="170117"/>
                  </a:lnTo>
                </a:path>
              </a:pathLst>
            </a:custGeom>
            <a:ln w="27101" cap="flat">
              <a:solidFill>
                <a:srgbClr val="000000">
                  <a:alpha val="80000"/>
                </a:srgbClr>
              </a:solidFill>
              <a:prstDash val="solid"/>
              <a:round/>
            </a:ln>
          </p:spPr>
          <p:txBody>
            <a:bodyPr/>
            <a:lstStyle/>
            <a:p/>
          </p:txBody>
        </p:sp>
        <p:sp>
          <p:nvSpPr>
            <p:cNvPr id="283" name="tx283"/>
            <p:cNvSpPr/>
            <p:nvPr/>
          </p:nvSpPr>
          <p:spPr>
            <a:xfrm>
              <a:off x="6217065"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N=33</a:t>
              </a:r>
            </a:p>
          </p:txBody>
        </p:sp>
        <p:sp>
          <p:nvSpPr>
            <p:cNvPr id="284" name="tx284"/>
            <p:cNvSpPr/>
            <p:nvPr/>
          </p:nvSpPr>
          <p:spPr>
            <a:xfrm rot="-5400000">
              <a:off x="6162064" y="474882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285" name="tx285"/>
            <p:cNvSpPr/>
            <p:nvPr/>
          </p:nvSpPr>
          <p:spPr>
            <a:xfrm rot="-5400000">
              <a:off x="6280660" y="471445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22</a:t>
              </a:r>
            </a:p>
          </p:txBody>
        </p:sp>
        <p:sp>
          <p:nvSpPr>
            <p:cNvPr id="286" name="tx286"/>
            <p:cNvSpPr/>
            <p:nvPr/>
          </p:nvSpPr>
          <p:spPr>
            <a:xfrm rot="-5400000">
              <a:off x="6399256" y="46800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87" name="tx287"/>
            <p:cNvSpPr/>
            <p:nvPr/>
          </p:nvSpPr>
          <p:spPr>
            <a:xfrm rot="-5400000">
              <a:off x="6517853" y="461135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88" name="tx288"/>
            <p:cNvSpPr/>
            <p:nvPr/>
          </p:nvSpPr>
          <p:spPr>
            <a:xfrm rot="-5400000">
              <a:off x="6636449" y="461135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89" name="tx289"/>
            <p:cNvSpPr/>
            <p:nvPr/>
          </p:nvSpPr>
          <p:spPr>
            <a:xfrm rot="-5400000">
              <a:off x="6755045" y="461135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90" name="tx290"/>
            <p:cNvSpPr/>
            <p:nvPr/>
          </p:nvSpPr>
          <p:spPr>
            <a:xfrm rot="-5400000">
              <a:off x="6873641" y="461135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91" name="tx291"/>
            <p:cNvSpPr/>
            <p:nvPr/>
          </p:nvSpPr>
          <p:spPr>
            <a:xfrm rot="-5400000">
              <a:off x="6992237" y="454261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27</a:t>
              </a:r>
            </a:p>
          </p:txBody>
        </p:sp>
        <p:sp>
          <p:nvSpPr>
            <p:cNvPr id="292" name="tx292"/>
            <p:cNvSpPr/>
            <p:nvPr/>
          </p:nvSpPr>
          <p:spPr>
            <a:xfrm rot="-5400000">
              <a:off x="7110833" y="454261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27</a:t>
              </a:r>
            </a:p>
          </p:txBody>
        </p:sp>
        <p:sp>
          <p:nvSpPr>
            <p:cNvPr id="293" name="tx293"/>
            <p:cNvSpPr/>
            <p:nvPr/>
          </p:nvSpPr>
          <p:spPr>
            <a:xfrm rot="-5400000">
              <a:off x="7229430" y="454261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27</a:t>
              </a:r>
            </a:p>
          </p:txBody>
        </p:sp>
        <p:sp>
          <p:nvSpPr>
            <p:cNvPr id="294" name="tx294"/>
            <p:cNvSpPr/>
            <p:nvPr/>
          </p:nvSpPr>
          <p:spPr>
            <a:xfrm rot="-5400000">
              <a:off x="7348026" y="447388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295" name="tx295"/>
            <p:cNvSpPr/>
            <p:nvPr/>
          </p:nvSpPr>
          <p:spPr>
            <a:xfrm rot="-5400000">
              <a:off x="7466622" y="44395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296" name="tx296"/>
            <p:cNvSpPr/>
            <p:nvPr/>
          </p:nvSpPr>
          <p:spPr>
            <a:xfrm rot="-5400000">
              <a:off x="7585218"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297" name="tx297"/>
            <p:cNvSpPr/>
            <p:nvPr/>
          </p:nvSpPr>
          <p:spPr>
            <a:xfrm rot="-5400000">
              <a:off x="7703814"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298" name="tx298"/>
            <p:cNvSpPr/>
            <p:nvPr/>
          </p:nvSpPr>
          <p:spPr>
            <a:xfrm rot="-5400000">
              <a:off x="7822410"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299" name="tx299"/>
            <p:cNvSpPr/>
            <p:nvPr/>
          </p:nvSpPr>
          <p:spPr>
            <a:xfrm rot="-5400000">
              <a:off x="794100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00" name="tx300"/>
            <p:cNvSpPr/>
            <p:nvPr/>
          </p:nvSpPr>
          <p:spPr>
            <a:xfrm rot="-5400000">
              <a:off x="805960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01" name="tx301"/>
            <p:cNvSpPr/>
            <p:nvPr/>
          </p:nvSpPr>
          <p:spPr>
            <a:xfrm rot="-5400000">
              <a:off x="817819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02" name="tx302"/>
            <p:cNvSpPr/>
            <p:nvPr/>
          </p:nvSpPr>
          <p:spPr>
            <a:xfrm rot="-5400000">
              <a:off x="829679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03" name="tx303"/>
            <p:cNvSpPr/>
            <p:nvPr/>
          </p:nvSpPr>
          <p:spPr>
            <a:xfrm rot="-5400000">
              <a:off x="841539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304" name="tx304"/>
            <p:cNvSpPr/>
            <p:nvPr/>
          </p:nvSpPr>
          <p:spPr>
            <a:xfrm>
              <a:off x="8448703" y="3968027"/>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05" name="rc305"/>
            <p:cNvSpPr/>
            <p:nvPr/>
          </p:nvSpPr>
          <p:spPr>
            <a:xfrm>
              <a:off x="6045694" y="3342576"/>
              <a:ext cx="2596069" cy="2183170"/>
            </a:xfrm>
            <a:prstGeom prst="rect">
              <a:avLst/>
            </a:prstGeom>
            <a:noFill/>
            <a:ln w="13550" cap="rnd">
              <a:solidFill>
                <a:srgbClr val="999999">
                  <a:alpha val="100000"/>
                </a:srgbClr>
              </a:solidFill>
              <a:prstDash val="solid"/>
              <a:round/>
            </a:ln>
          </p:spPr>
          <p:txBody>
            <a:bodyPr/>
            <a:lstStyle/>
            <a:p/>
          </p:txBody>
        </p:sp>
        <p:sp>
          <p:nvSpPr>
            <p:cNvPr id="306" name="rc306"/>
            <p:cNvSpPr/>
            <p:nvPr/>
          </p:nvSpPr>
          <p:spPr>
            <a:xfrm>
              <a:off x="714376"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7" name="tx307"/>
            <p:cNvSpPr/>
            <p:nvPr/>
          </p:nvSpPr>
          <p:spPr>
            <a:xfrm>
              <a:off x="1863410" y="319514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RCV1</a:t>
              </a:r>
            </a:p>
          </p:txBody>
        </p:sp>
        <p:sp>
          <p:nvSpPr>
            <p:cNvPr id="308" name="rc308"/>
            <p:cNvSpPr/>
            <p:nvPr/>
          </p:nvSpPr>
          <p:spPr>
            <a:xfrm>
              <a:off x="3380035"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9" name="tx309"/>
            <p:cNvSpPr/>
            <p:nvPr/>
          </p:nvSpPr>
          <p:spPr>
            <a:xfrm>
              <a:off x="4486732" y="3195145"/>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310" name="rc310"/>
            <p:cNvSpPr/>
            <p:nvPr/>
          </p:nvSpPr>
          <p:spPr>
            <a:xfrm>
              <a:off x="6045694"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1" name="tx311"/>
            <p:cNvSpPr/>
            <p:nvPr/>
          </p:nvSpPr>
          <p:spPr>
            <a:xfrm>
              <a:off x="7188509" y="319514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312" name="rc312"/>
            <p:cNvSpPr/>
            <p:nvPr/>
          </p:nvSpPr>
          <p:spPr>
            <a:xfrm>
              <a:off x="714376"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3" name="tx313"/>
            <p:cNvSpPr/>
            <p:nvPr/>
          </p:nvSpPr>
          <p:spPr>
            <a:xfrm>
              <a:off x="1891253" y="72753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314" name="rc314"/>
            <p:cNvSpPr/>
            <p:nvPr/>
          </p:nvSpPr>
          <p:spPr>
            <a:xfrm>
              <a:off x="3380035"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5" name="tx315"/>
            <p:cNvSpPr/>
            <p:nvPr/>
          </p:nvSpPr>
          <p:spPr>
            <a:xfrm>
              <a:off x="4547676" y="72753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316" name="rc316"/>
            <p:cNvSpPr/>
            <p:nvPr/>
          </p:nvSpPr>
          <p:spPr>
            <a:xfrm>
              <a:off x="6045694"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7" name="tx317"/>
            <p:cNvSpPr/>
            <p:nvPr/>
          </p:nvSpPr>
          <p:spPr>
            <a:xfrm>
              <a:off x="7188555" y="72753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318" name="pl318"/>
            <p:cNvSpPr/>
            <p:nvPr/>
          </p:nvSpPr>
          <p:spPr>
            <a:xfrm>
              <a:off x="714376"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19" name="pl319"/>
            <p:cNvSpPr/>
            <p:nvPr/>
          </p:nvSpPr>
          <p:spPr>
            <a:xfrm>
              <a:off x="88574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0" name="pl320"/>
            <p:cNvSpPr/>
            <p:nvPr/>
          </p:nvSpPr>
          <p:spPr>
            <a:xfrm>
              <a:off x="112294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1" name="pl321"/>
            <p:cNvSpPr/>
            <p:nvPr/>
          </p:nvSpPr>
          <p:spPr>
            <a:xfrm>
              <a:off x="136013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2" name="pl322"/>
            <p:cNvSpPr/>
            <p:nvPr/>
          </p:nvSpPr>
          <p:spPr>
            <a:xfrm>
              <a:off x="159732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3" name="pl323"/>
            <p:cNvSpPr/>
            <p:nvPr/>
          </p:nvSpPr>
          <p:spPr>
            <a:xfrm>
              <a:off x="183451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4" name="pl324"/>
            <p:cNvSpPr/>
            <p:nvPr/>
          </p:nvSpPr>
          <p:spPr>
            <a:xfrm>
              <a:off x="207170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5" name="pl325"/>
            <p:cNvSpPr/>
            <p:nvPr/>
          </p:nvSpPr>
          <p:spPr>
            <a:xfrm>
              <a:off x="230890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6" name="pl326"/>
            <p:cNvSpPr/>
            <p:nvPr/>
          </p:nvSpPr>
          <p:spPr>
            <a:xfrm>
              <a:off x="254609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7" name="pl327"/>
            <p:cNvSpPr/>
            <p:nvPr/>
          </p:nvSpPr>
          <p:spPr>
            <a:xfrm>
              <a:off x="278328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8" name="pl328"/>
            <p:cNvSpPr/>
            <p:nvPr/>
          </p:nvSpPr>
          <p:spPr>
            <a:xfrm>
              <a:off x="302047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9" name="tx329"/>
            <p:cNvSpPr/>
            <p:nvPr/>
          </p:nvSpPr>
          <p:spPr>
            <a:xfrm rot="-5400000">
              <a:off x="75864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30" name="tx330"/>
            <p:cNvSpPr/>
            <p:nvPr/>
          </p:nvSpPr>
          <p:spPr>
            <a:xfrm rot="-5400000">
              <a:off x="99583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31" name="tx331"/>
            <p:cNvSpPr/>
            <p:nvPr/>
          </p:nvSpPr>
          <p:spPr>
            <a:xfrm rot="-5400000">
              <a:off x="123303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32" name="tx332"/>
            <p:cNvSpPr/>
            <p:nvPr/>
          </p:nvSpPr>
          <p:spPr>
            <a:xfrm rot="-5400000">
              <a:off x="147022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33" name="tx333"/>
            <p:cNvSpPr/>
            <p:nvPr/>
          </p:nvSpPr>
          <p:spPr>
            <a:xfrm rot="-5400000">
              <a:off x="170741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34" name="tx334"/>
            <p:cNvSpPr/>
            <p:nvPr/>
          </p:nvSpPr>
          <p:spPr>
            <a:xfrm rot="-5400000">
              <a:off x="194460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35" name="tx335"/>
            <p:cNvSpPr/>
            <p:nvPr/>
          </p:nvSpPr>
          <p:spPr>
            <a:xfrm rot="-5400000">
              <a:off x="218180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36" name="tx336"/>
            <p:cNvSpPr/>
            <p:nvPr/>
          </p:nvSpPr>
          <p:spPr>
            <a:xfrm rot="-5400000">
              <a:off x="241899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37" name="tx337"/>
            <p:cNvSpPr/>
            <p:nvPr/>
          </p:nvSpPr>
          <p:spPr>
            <a:xfrm rot="-5400000">
              <a:off x="265618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38" name="tx338"/>
            <p:cNvSpPr/>
            <p:nvPr/>
          </p:nvSpPr>
          <p:spPr>
            <a:xfrm rot="-5400000">
              <a:off x="289337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39" name="pl339"/>
            <p:cNvSpPr/>
            <p:nvPr/>
          </p:nvSpPr>
          <p:spPr>
            <a:xfrm>
              <a:off x="3380035"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40" name="pl340"/>
            <p:cNvSpPr/>
            <p:nvPr/>
          </p:nvSpPr>
          <p:spPr>
            <a:xfrm>
              <a:off x="355140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1" name="pl341"/>
            <p:cNvSpPr/>
            <p:nvPr/>
          </p:nvSpPr>
          <p:spPr>
            <a:xfrm>
              <a:off x="378859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2" name="pl342"/>
            <p:cNvSpPr/>
            <p:nvPr/>
          </p:nvSpPr>
          <p:spPr>
            <a:xfrm>
              <a:off x="402579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3" name="pl343"/>
            <p:cNvSpPr/>
            <p:nvPr/>
          </p:nvSpPr>
          <p:spPr>
            <a:xfrm>
              <a:off x="426298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4" name="pl344"/>
            <p:cNvSpPr/>
            <p:nvPr/>
          </p:nvSpPr>
          <p:spPr>
            <a:xfrm>
              <a:off x="450017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5" name="pl345"/>
            <p:cNvSpPr/>
            <p:nvPr/>
          </p:nvSpPr>
          <p:spPr>
            <a:xfrm>
              <a:off x="473736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6" name="pl346"/>
            <p:cNvSpPr/>
            <p:nvPr/>
          </p:nvSpPr>
          <p:spPr>
            <a:xfrm>
              <a:off x="497456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7" name="pl347"/>
            <p:cNvSpPr/>
            <p:nvPr/>
          </p:nvSpPr>
          <p:spPr>
            <a:xfrm>
              <a:off x="521175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8" name="pl348"/>
            <p:cNvSpPr/>
            <p:nvPr/>
          </p:nvSpPr>
          <p:spPr>
            <a:xfrm>
              <a:off x="544894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9" name="pl349"/>
            <p:cNvSpPr/>
            <p:nvPr/>
          </p:nvSpPr>
          <p:spPr>
            <a:xfrm>
              <a:off x="568613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0" name="tx350"/>
            <p:cNvSpPr/>
            <p:nvPr/>
          </p:nvSpPr>
          <p:spPr>
            <a:xfrm rot="-5400000">
              <a:off x="342430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51" name="tx351"/>
            <p:cNvSpPr/>
            <p:nvPr/>
          </p:nvSpPr>
          <p:spPr>
            <a:xfrm rot="-5400000">
              <a:off x="366149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52" name="tx352"/>
            <p:cNvSpPr/>
            <p:nvPr/>
          </p:nvSpPr>
          <p:spPr>
            <a:xfrm rot="-5400000">
              <a:off x="389868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53" name="tx353"/>
            <p:cNvSpPr/>
            <p:nvPr/>
          </p:nvSpPr>
          <p:spPr>
            <a:xfrm rot="-5400000">
              <a:off x="413588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54" name="tx354"/>
            <p:cNvSpPr/>
            <p:nvPr/>
          </p:nvSpPr>
          <p:spPr>
            <a:xfrm rot="-5400000">
              <a:off x="437307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55" name="tx355"/>
            <p:cNvSpPr/>
            <p:nvPr/>
          </p:nvSpPr>
          <p:spPr>
            <a:xfrm rot="-5400000">
              <a:off x="461026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56" name="tx356"/>
            <p:cNvSpPr/>
            <p:nvPr/>
          </p:nvSpPr>
          <p:spPr>
            <a:xfrm rot="-5400000">
              <a:off x="484745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57" name="tx357"/>
            <p:cNvSpPr/>
            <p:nvPr/>
          </p:nvSpPr>
          <p:spPr>
            <a:xfrm rot="-5400000">
              <a:off x="508465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58" name="tx358"/>
            <p:cNvSpPr/>
            <p:nvPr/>
          </p:nvSpPr>
          <p:spPr>
            <a:xfrm rot="-5400000">
              <a:off x="532184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59" name="tx359"/>
            <p:cNvSpPr/>
            <p:nvPr/>
          </p:nvSpPr>
          <p:spPr>
            <a:xfrm rot="-5400000">
              <a:off x="555903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60" name="pl360"/>
            <p:cNvSpPr/>
            <p:nvPr/>
          </p:nvSpPr>
          <p:spPr>
            <a:xfrm>
              <a:off x="6045694"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61" name="pl361"/>
            <p:cNvSpPr/>
            <p:nvPr/>
          </p:nvSpPr>
          <p:spPr>
            <a:xfrm>
              <a:off x="621706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645425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669145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692864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716583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740302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pl367"/>
            <p:cNvSpPr/>
            <p:nvPr/>
          </p:nvSpPr>
          <p:spPr>
            <a:xfrm>
              <a:off x="764021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8" name="pl368"/>
            <p:cNvSpPr/>
            <p:nvPr/>
          </p:nvSpPr>
          <p:spPr>
            <a:xfrm>
              <a:off x="787741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9" name="pl369"/>
            <p:cNvSpPr/>
            <p:nvPr/>
          </p:nvSpPr>
          <p:spPr>
            <a:xfrm>
              <a:off x="811460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0" name="pl370"/>
            <p:cNvSpPr/>
            <p:nvPr/>
          </p:nvSpPr>
          <p:spPr>
            <a:xfrm>
              <a:off x="835179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1" name="tx371"/>
            <p:cNvSpPr/>
            <p:nvPr/>
          </p:nvSpPr>
          <p:spPr>
            <a:xfrm rot="-5400000">
              <a:off x="608996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72" name="tx372"/>
            <p:cNvSpPr/>
            <p:nvPr/>
          </p:nvSpPr>
          <p:spPr>
            <a:xfrm rot="-5400000">
              <a:off x="632715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73" name="tx373"/>
            <p:cNvSpPr/>
            <p:nvPr/>
          </p:nvSpPr>
          <p:spPr>
            <a:xfrm rot="-5400000">
              <a:off x="656434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74" name="tx374"/>
            <p:cNvSpPr/>
            <p:nvPr/>
          </p:nvSpPr>
          <p:spPr>
            <a:xfrm rot="-5400000">
              <a:off x="680154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75" name="tx375"/>
            <p:cNvSpPr/>
            <p:nvPr/>
          </p:nvSpPr>
          <p:spPr>
            <a:xfrm rot="-5400000">
              <a:off x="703873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76" name="tx376"/>
            <p:cNvSpPr/>
            <p:nvPr/>
          </p:nvSpPr>
          <p:spPr>
            <a:xfrm rot="-5400000">
              <a:off x="727592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77" name="tx377"/>
            <p:cNvSpPr/>
            <p:nvPr/>
          </p:nvSpPr>
          <p:spPr>
            <a:xfrm rot="-5400000">
              <a:off x="751311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78" name="tx378"/>
            <p:cNvSpPr/>
            <p:nvPr/>
          </p:nvSpPr>
          <p:spPr>
            <a:xfrm rot="-5400000">
              <a:off x="775031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79" name="tx379"/>
            <p:cNvSpPr/>
            <p:nvPr/>
          </p:nvSpPr>
          <p:spPr>
            <a:xfrm rot="-5400000">
              <a:off x="798750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80" name="tx380"/>
            <p:cNvSpPr/>
            <p:nvPr/>
          </p:nvSpPr>
          <p:spPr>
            <a:xfrm rot="-5400000">
              <a:off x="822469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81" name="tx381"/>
            <p:cNvSpPr/>
            <p:nvPr/>
          </p:nvSpPr>
          <p:spPr>
            <a:xfrm>
              <a:off x="570361"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2" name="tx382"/>
            <p:cNvSpPr/>
            <p:nvPr/>
          </p:nvSpPr>
          <p:spPr>
            <a:xfrm>
              <a:off x="508182" y="223155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3" name="tx383"/>
            <p:cNvSpPr/>
            <p:nvPr/>
          </p:nvSpPr>
          <p:spPr>
            <a:xfrm>
              <a:off x="508182" y="15442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4" name="tx384"/>
            <p:cNvSpPr/>
            <p:nvPr/>
          </p:nvSpPr>
          <p:spPr>
            <a:xfrm>
              <a:off x="508182" y="85686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5" name="tx385"/>
            <p:cNvSpPr/>
            <p:nvPr/>
          </p:nvSpPr>
          <p:spPr>
            <a:xfrm>
              <a:off x="570361"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6" name="tx386"/>
            <p:cNvSpPr/>
            <p:nvPr/>
          </p:nvSpPr>
          <p:spPr>
            <a:xfrm>
              <a:off x="508182" y="469916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387" name="tx387"/>
            <p:cNvSpPr/>
            <p:nvPr/>
          </p:nvSpPr>
          <p:spPr>
            <a:xfrm>
              <a:off x="508182" y="401182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388" name="tx388"/>
            <p:cNvSpPr/>
            <p:nvPr/>
          </p:nvSpPr>
          <p:spPr>
            <a:xfrm>
              <a:off x="508182" y="332448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9" name="tx389"/>
            <p:cNvSpPr/>
            <p:nvPr/>
          </p:nvSpPr>
          <p:spPr>
            <a:xfrm>
              <a:off x="8723599"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0" name="tx390"/>
            <p:cNvSpPr/>
            <p:nvPr/>
          </p:nvSpPr>
          <p:spPr>
            <a:xfrm>
              <a:off x="8723599" y="24463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1" name="tx391"/>
            <p:cNvSpPr/>
            <p:nvPr/>
          </p:nvSpPr>
          <p:spPr>
            <a:xfrm>
              <a:off x="8723599" y="19737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2" name="tx392"/>
            <p:cNvSpPr/>
            <p:nvPr/>
          </p:nvSpPr>
          <p:spPr>
            <a:xfrm>
              <a:off x="8723599" y="1501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3" name="tx393"/>
            <p:cNvSpPr/>
            <p:nvPr/>
          </p:nvSpPr>
          <p:spPr>
            <a:xfrm>
              <a:off x="8723599" y="102870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4" name="tx394"/>
            <p:cNvSpPr/>
            <p:nvPr/>
          </p:nvSpPr>
          <p:spPr>
            <a:xfrm>
              <a:off x="8723599"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5" name="tx395"/>
            <p:cNvSpPr/>
            <p:nvPr/>
          </p:nvSpPr>
          <p:spPr>
            <a:xfrm>
              <a:off x="8723599" y="49139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6" name="tx396"/>
            <p:cNvSpPr/>
            <p:nvPr/>
          </p:nvSpPr>
          <p:spPr>
            <a:xfrm>
              <a:off x="8723599" y="44414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7" name="tx397"/>
            <p:cNvSpPr/>
            <p:nvPr/>
          </p:nvSpPr>
          <p:spPr>
            <a:xfrm>
              <a:off x="8723599" y="3968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8" name="tx398"/>
            <p:cNvSpPr/>
            <p:nvPr/>
          </p:nvSpPr>
          <p:spPr>
            <a:xfrm>
              <a:off x="8723599" y="349631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rot="-5400000">
              <a:off x="52124" y="3150338"/>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countries</a:t>
              </a:r>
            </a:p>
          </p:txBody>
        </p:sp>
        <p:sp>
          <p:nvSpPr>
            <p:cNvPr id="400" name="tx400"/>
            <p:cNvSpPr/>
            <p:nvPr/>
          </p:nvSpPr>
          <p:spPr>
            <a:xfrm rot="5400000">
              <a:off x="8593345" y="3150338"/>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01" name="rc401"/>
            <p:cNvSpPr/>
            <p:nvPr/>
          </p:nvSpPr>
          <p:spPr>
            <a:xfrm>
              <a:off x="3743125" y="6243826"/>
              <a:ext cx="201456" cy="201456"/>
            </a:xfrm>
            <a:prstGeom prst="rect">
              <a:avLst/>
            </a:prstGeom>
            <a:solidFill>
              <a:srgbClr val="2C7FB8">
                <a:alpha val="100000"/>
              </a:srgbClr>
            </a:solidFill>
          </p:spPr>
          <p:txBody>
            <a:bodyPr/>
            <a:lstStyle/>
            <a:p/>
          </p:txBody>
        </p:sp>
        <p:sp>
          <p:nvSpPr>
            <p:cNvPr id="402" name="tx402"/>
            <p:cNvSpPr/>
            <p:nvPr/>
          </p:nvSpPr>
          <p:spPr>
            <a:xfrm>
              <a:off x="4023170" y="6304549"/>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countries</a:t>
              </a:r>
            </a:p>
          </p:txBody>
        </p:sp>
        <p:sp>
          <p:nvSpPr>
            <p:cNvPr id="403" name="pl403"/>
            <p:cNvSpPr/>
            <p:nvPr/>
          </p:nvSpPr>
          <p:spPr>
            <a:xfrm>
              <a:off x="4870283" y="6344554"/>
              <a:ext cx="175564" cy="0"/>
            </a:xfrm>
            <a:custGeom>
              <a:avLst/>
              <a:pathLst>
                <a:path w="175564" h="0">
                  <a:moveTo>
                    <a:pt x="0" y="0"/>
                  </a:moveTo>
                  <a:lnTo>
                    <a:pt x="175564" y="0"/>
                  </a:lnTo>
                </a:path>
              </a:pathLst>
            </a:custGeom>
            <a:ln w="27101" cap="flat">
              <a:solidFill>
                <a:srgbClr val="000000">
                  <a:alpha val="80000"/>
                </a:srgbClr>
              </a:solidFill>
              <a:prstDash val="solid"/>
              <a:round/>
            </a:ln>
          </p:spPr>
          <p:txBody>
            <a:bodyPr/>
            <a:lstStyle/>
            <a:p/>
          </p:txBody>
        </p:sp>
        <p:sp>
          <p:nvSpPr>
            <p:cNvPr id="404" name="tx404"/>
            <p:cNvSpPr/>
            <p:nvPr/>
          </p:nvSpPr>
          <p:spPr>
            <a:xfrm>
              <a:off x="5137383" y="6304549"/>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Coverage</a:t>
              </a:r>
            </a:p>
          </p:txBody>
        </p:sp>
        <p:sp>
          <p:nvSpPr>
            <p:cNvPr id="405" name="tx405"/>
            <p:cNvSpPr/>
            <p:nvPr/>
          </p:nvSpPr>
          <p:spPr>
            <a:xfrm>
              <a:off x="714376" y="435349"/>
              <a:ext cx="654902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Trends in number of countries with WUENIC estimates and coverage, LACR, 2006-2025</a:t>
              </a:r>
            </a:p>
          </p:txBody>
        </p:sp>
        <p:sp>
          <p:nvSpPr>
            <p:cNvPr id="406" name="tx406"/>
            <p:cNvSpPr/>
            <p:nvPr/>
          </p:nvSpPr>
          <p:spPr>
            <a:xfrm>
              <a:off x="-775549" y="6593460"/>
              <a:ext cx="9417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revision.Note: Total number of countries recommended to have the vaccine indicated by the horizonal dashed line.</a:t>
              </a:r>
            </a:p>
          </p:txBody>
        </p:sp>
      </p:grpSp>
      <p:sp>
        <p:nvSpPr>
          <p:cNvPr id="40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coverage progress of selected vaccines alongside number of countries with introductions to aid understanding of progress.
WUENIC starts producing estimates from the first year a country reports data. For new vaccines, this is often the year of, or the year year after a vaccine in introuduced. As such, the numbers serve as a proxy for year of introduction.
As WUENIC has evolved and SAGE recommendations updated, more vaccines have been added to the estimation process. Where estimates were started after 2006, the first year of estimation is indicated by the vertical dashed line.
The total number of countries that are recommended for each vaccine is indicated by the dashed horizontal line and corresponding value.
Countries without the vaccine are included in aggregates as 0.</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HPV vaccination</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4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Bruni et al. 2021, HPV vaccination introduction worldwide and WHO and UNICEF estimates of national HPV immunization coverage 2010–2019 (supplementary materials).</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57350"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5" name="pl5"/>
            <p:cNvSpPr/>
            <p:nvPr/>
          </p:nvSpPr>
          <p:spPr>
            <a:xfrm>
              <a:off x="757350"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6" name="pl6"/>
            <p:cNvSpPr/>
            <p:nvPr/>
          </p:nvSpPr>
          <p:spPr>
            <a:xfrm>
              <a:off x="757350"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7" name="pl7"/>
            <p:cNvSpPr/>
            <p:nvPr/>
          </p:nvSpPr>
          <p:spPr>
            <a:xfrm>
              <a:off x="757350"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 name="pl8"/>
            <p:cNvSpPr/>
            <p:nvPr/>
          </p:nvSpPr>
          <p:spPr>
            <a:xfrm>
              <a:off x="757350"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 name="pl9"/>
            <p:cNvSpPr/>
            <p:nvPr/>
          </p:nvSpPr>
          <p:spPr>
            <a:xfrm>
              <a:off x="757350"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10" name="pl10"/>
            <p:cNvSpPr/>
            <p:nvPr/>
          </p:nvSpPr>
          <p:spPr>
            <a:xfrm>
              <a:off x="757350"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1" name="pl11"/>
            <p:cNvSpPr/>
            <p:nvPr/>
          </p:nvSpPr>
          <p:spPr>
            <a:xfrm>
              <a:off x="757350"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2" name="pl12"/>
            <p:cNvSpPr/>
            <p:nvPr/>
          </p:nvSpPr>
          <p:spPr>
            <a:xfrm>
              <a:off x="757350"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3" name="pl13"/>
            <p:cNvSpPr/>
            <p:nvPr/>
          </p:nvSpPr>
          <p:spPr>
            <a:xfrm>
              <a:off x="757350"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4" name="pl14"/>
            <p:cNvSpPr/>
            <p:nvPr/>
          </p:nvSpPr>
          <p:spPr>
            <a:xfrm>
              <a:off x="757350"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5" name="pl15"/>
            <p:cNvSpPr/>
            <p:nvPr/>
          </p:nvSpPr>
          <p:spPr>
            <a:xfrm>
              <a:off x="757350"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6" name="pl16"/>
            <p:cNvSpPr/>
            <p:nvPr/>
          </p:nvSpPr>
          <p:spPr>
            <a:xfrm>
              <a:off x="91008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16463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41918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7373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2828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8283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3739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9194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94649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20104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45559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71014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96470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21925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47380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72835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910081" y="2857791"/>
              <a:ext cx="3818273" cy="1908042"/>
            </a:xfrm>
            <a:custGeom>
              <a:avLst/>
              <a:pathLst>
                <a:path w="3818273" h="1908042">
                  <a:moveTo>
                    <a:pt x="0" y="1908042"/>
                  </a:moveTo>
                  <a:lnTo>
                    <a:pt x="254551" y="1711626"/>
                  </a:lnTo>
                  <a:lnTo>
                    <a:pt x="509103" y="1262675"/>
                  </a:lnTo>
                  <a:lnTo>
                    <a:pt x="763654" y="1178496"/>
                  </a:lnTo>
                  <a:lnTo>
                    <a:pt x="1018206" y="168356"/>
                  </a:lnTo>
                  <a:lnTo>
                    <a:pt x="1272757" y="364772"/>
                  </a:lnTo>
                  <a:lnTo>
                    <a:pt x="1527309" y="308653"/>
                  </a:lnTo>
                  <a:lnTo>
                    <a:pt x="1781861" y="112237"/>
                  </a:lnTo>
                  <a:lnTo>
                    <a:pt x="2036412" y="168356"/>
                  </a:lnTo>
                  <a:lnTo>
                    <a:pt x="2290964" y="448951"/>
                  </a:lnTo>
                  <a:lnTo>
                    <a:pt x="2545515" y="561188"/>
                  </a:lnTo>
                  <a:lnTo>
                    <a:pt x="2800067" y="729545"/>
                  </a:lnTo>
                  <a:lnTo>
                    <a:pt x="3054619" y="196416"/>
                  </a:lnTo>
                  <a:lnTo>
                    <a:pt x="3309170" y="112237"/>
                  </a:lnTo>
                  <a:lnTo>
                    <a:pt x="3563722" y="112237"/>
                  </a:lnTo>
                  <a:lnTo>
                    <a:pt x="3818273" y="0"/>
                  </a:lnTo>
                </a:path>
              </a:pathLst>
            </a:custGeom>
            <a:ln w="29811" cap="flat">
              <a:solidFill>
                <a:srgbClr val="FF0000">
                  <a:alpha val="100000"/>
                </a:srgbClr>
              </a:solidFill>
              <a:prstDash val="solid"/>
              <a:round/>
            </a:ln>
          </p:spPr>
          <p:txBody>
            <a:bodyPr/>
            <a:lstStyle/>
            <a:p/>
          </p:txBody>
        </p:sp>
        <p:sp>
          <p:nvSpPr>
            <p:cNvPr id="33" name="pl33"/>
            <p:cNvSpPr/>
            <p:nvPr/>
          </p:nvSpPr>
          <p:spPr>
            <a:xfrm>
              <a:off x="910081" y="2857791"/>
              <a:ext cx="3818273" cy="1936101"/>
            </a:xfrm>
            <a:custGeom>
              <a:avLst/>
              <a:pathLst>
                <a:path w="3818273" h="1936101">
                  <a:moveTo>
                    <a:pt x="0" y="1936101"/>
                  </a:moveTo>
                  <a:lnTo>
                    <a:pt x="254551" y="1767745"/>
                  </a:lnTo>
                  <a:lnTo>
                    <a:pt x="509103" y="1402972"/>
                  </a:lnTo>
                  <a:lnTo>
                    <a:pt x="763654" y="1402972"/>
                  </a:lnTo>
                  <a:lnTo>
                    <a:pt x="1018206" y="785664"/>
                  </a:lnTo>
                  <a:lnTo>
                    <a:pt x="1272757" y="841783"/>
                  </a:lnTo>
                  <a:lnTo>
                    <a:pt x="1527309" y="617307"/>
                  </a:lnTo>
                  <a:lnTo>
                    <a:pt x="1781861" y="420891"/>
                  </a:lnTo>
                  <a:lnTo>
                    <a:pt x="2036412" y="617307"/>
                  </a:lnTo>
                  <a:lnTo>
                    <a:pt x="2290964" y="673426"/>
                  </a:lnTo>
                  <a:lnTo>
                    <a:pt x="2545515" y="982080"/>
                  </a:lnTo>
                  <a:lnTo>
                    <a:pt x="2800067" y="1038199"/>
                  </a:lnTo>
                  <a:lnTo>
                    <a:pt x="3054619" y="533129"/>
                  </a:lnTo>
                  <a:lnTo>
                    <a:pt x="3309170" y="308653"/>
                  </a:lnTo>
                  <a:lnTo>
                    <a:pt x="3563722" y="84178"/>
                  </a:lnTo>
                  <a:lnTo>
                    <a:pt x="3818273" y="0"/>
                  </a:lnTo>
                </a:path>
              </a:pathLst>
            </a:custGeom>
            <a:ln w="29811" cap="flat">
              <a:solidFill>
                <a:srgbClr val="0058AB">
                  <a:alpha val="100000"/>
                </a:srgbClr>
              </a:solidFill>
              <a:prstDash val="solid"/>
              <a:round/>
            </a:ln>
          </p:spPr>
          <p:txBody>
            <a:bodyPr/>
            <a:lstStyle/>
            <a:p/>
          </p:txBody>
        </p:sp>
        <p:sp>
          <p:nvSpPr>
            <p:cNvPr id="34" name="pt34"/>
            <p:cNvSpPr/>
            <p:nvPr/>
          </p:nvSpPr>
          <p:spPr>
            <a:xfrm>
              <a:off x="885255"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5" name="pt35"/>
            <p:cNvSpPr/>
            <p:nvPr/>
          </p:nvSpPr>
          <p:spPr>
            <a:xfrm>
              <a:off x="1139806" y="454459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6" name="pt36"/>
            <p:cNvSpPr/>
            <p:nvPr/>
          </p:nvSpPr>
          <p:spPr>
            <a:xfrm>
              <a:off x="1394358" y="409564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7" name="pt37"/>
            <p:cNvSpPr/>
            <p:nvPr/>
          </p:nvSpPr>
          <p:spPr>
            <a:xfrm>
              <a:off x="1648910" y="401146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8" name="pt38"/>
            <p:cNvSpPr/>
            <p:nvPr/>
          </p:nvSpPr>
          <p:spPr>
            <a:xfrm>
              <a:off x="1903461" y="300132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9" name="pt39"/>
            <p:cNvSpPr/>
            <p:nvPr/>
          </p:nvSpPr>
          <p:spPr>
            <a:xfrm>
              <a:off x="2158013" y="319773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0" name="pt40"/>
            <p:cNvSpPr/>
            <p:nvPr/>
          </p:nvSpPr>
          <p:spPr>
            <a:xfrm>
              <a:off x="2412564" y="314161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1" name="pt41"/>
            <p:cNvSpPr/>
            <p:nvPr/>
          </p:nvSpPr>
          <p:spPr>
            <a:xfrm>
              <a:off x="2667116" y="29452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2" name="pt42"/>
            <p:cNvSpPr/>
            <p:nvPr/>
          </p:nvSpPr>
          <p:spPr>
            <a:xfrm>
              <a:off x="2921668" y="300132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3" name="pt43"/>
            <p:cNvSpPr/>
            <p:nvPr/>
          </p:nvSpPr>
          <p:spPr>
            <a:xfrm>
              <a:off x="3176219" y="328191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4" name="pt44"/>
            <p:cNvSpPr/>
            <p:nvPr/>
          </p:nvSpPr>
          <p:spPr>
            <a:xfrm>
              <a:off x="3430771" y="339415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5" name="pt45"/>
            <p:cNvSpPr/>
            <p:nvPr/>
          </p:nvSpPr>
          <p:spPr>
            <a:xfrm>
              <a:off x="3685322" y="35625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6" name="pt46"/>
            <p:cNvSpPr/>
            <p:nvPr/>
          </p:nvSpPr>
          <p:spPr>
            <a:xfrm>
              <a:off x="3939874" y="302938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7" name="pt47"/>
            <p:cNvSpPr/>
            <p:nvPr/>
          </p:nvSpPr>
          <p:spPr>
            <a:xfrm>
              <a:off x="4194426" y="29452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8" name="pt48"/>
            <p:cNvSpPr/>
            <p:nvPr/>
          </p:nvSpPr>
          <p:spPr>
            <a:xfrm>
              <a:off x="4448977" y="29452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9" name="pt49"/>
            <p:cNvSpPr/>
            <p:nvPr/>
          </p:nvSpPr>
          <p:spPr>
            <a:xfrm>
              <a:off x="4703529" y="283296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50" name="pt50"/>
            <p:cNvSpPr/>
            <p:nvPr/>
          </p:nvSpPr>
          <p:spPr>
            <a:xfrm>
              <a:off x="885255"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1" name="pt51"/>
            <p:cNvSpPr/>
            <p:nvPr/>
          </p:nvSpPr>
          <p:spPr>
            <a:xfrm>
              <a:off x="1139806"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2" name="pt52"/>
            <p:cNvSpPr/>
            <p:nvPr/>
          </p:nvSpPr>
          <p:spPr>
            <a:xfrm>
              <a:off x="1394358"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3" name="pt53"/>
            <p:cNvSpPr/>
            <p:nvPr/>
          </p:nvSpPr>
          <p:spPr>
            <a:xfrm>
              <a:off x="1648910"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4" name="pt54"/>
            <p:cNvSpPr/>
            <p:nvPr/>
          </p:nvSpPr>
          <p:spPr>
            <a:xfrm>
              <a:off x="1903461" y="36186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5" name="pt55"/>
            <p:cNvSpPr/>
            <p:nvPr/>
          </p:nvSpPr>
          <p:spPr>
            <a:xfrm>
              <a:off x="2158013" y="367474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6" name="pt56"/>
            <p:cNvSpPr/>
            <p:nvPr/>
          </p:nvSpPr>
          <p:spPr>
            <a:xfrm>
              <a:off x="2412564" y="34502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7" name="pt57"/>
            <p:cNvSpPr/>
            <p:nvPr/>
          </p:nvSpPr>
          <p:spPr>
            <a:xfrm>
              <a:off x="2667116" y="325385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8" name="pt58"/>
            <p:cNvSpPr/>
            <p:nvPr/>
          </p:nvSpPr>
          <p:spPr>
            <a:xfrm>
              <a:off x="2921668" y="34502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9" name="pt59"/>
            <p:cNvSpPr/>
            <p:nvPr/>
          </p:nvSpPr>
          <p:spPr>
            <a:xfrm>
              <a:off x="3176219" y="350639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0" name="pt60"/>
            <p:cNvSpPr/>
            <p:nvPr/>
          </p:nvSpPr>
          <p:spPr>
            <a:xfrm>
              <a:off x="3430771" y="381504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1" name="pt61"/>
            <p:cNvSpPr/>
            <p:nvPr/>
          </p:nvSpPr>
          <p:spPr>
            <a:xfrm>
              <a:off x="3685322" y="387116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2" name="pt62"/>
            <p:cNvSpPr/>
            <p:nvPr/>
          </p:nvSpPr>
          <p:spPr>
            <a:xfrm>
              <a:off x="3939874" y="336609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3" name="pt63"/>
            <p:cNvSpPr/>
            <p:nvPr/>
          </p:nvSpPr>
          <p:spPr>
            <a:xfrm>
              <a:off x="4194426" y="314161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4" name="pt64"/>
            <p:cNvSpPr/>
            <p:nvPr/>
          </p:nvSpPr>
          <p:spPr>
            <a:xfrm>
              <a:off x="4448977" y="291714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5" name="pt65"/>
            <p:cNvSpPr/>
            <p:nvPr/>
          </p:nvSpPr>
          <p:spPr>
            <a:xfrm>
              <a:off x="4703529" y="283296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6" name="tx66"/>
            <p:cNvSpPr/>
            <p:nvPr/>
          </p:nvSpPr>
          <p:spPr>
            <a:xfrm>
              <a:off x="910081"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67" name="tx67"/>
            <p:cNvSpPr/>
            <p:nvPr/>
          </p:nvSpPr>
          <p:spPr>
            <a:xfrm>
              <a:off x="1419184" y="433181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19</a:t>
              </a:r>
            </a:p>
          </p:txBody>
        </p:sp>
        <p:sp>
          <p:nvSpPr>
            <p:cNvPr id="68" name="tx68"/>
            <p:cNvSpPr/>
            <p:nvPr/>
          </p:nvSpPr>
          <p:spPr>
            <a:xfrm>
              <a:off x="1928287" y="3714504"/>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41</a:t>
              </a:r>
            </a:p>
          </p:txBody>
        </p:sp>
        <p:sp>
          <p:nvSpPr>
            <p:cNvPr id="69" name="tx69"/>
            <p:cNvSpPr/>
            <p:nvPr/>
          </p:nvSpPr>
          <p:spPr>
            <a:xfrm>
              <a:off x="2437390" y="354614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47</a:t>
              </a:r>
            </a:p>
          </p:txBody>
        </p:sp>
        <p:sp>
          <p:nvSpPr>
            <p:cNvPr id="70" name="tx70"/>
            <p:cNvSpPr/>
            <p:nvPr/>
          </p:nvSpPr>
          <p:spPr>
            <a:xfrm>
              <a:off x="2946494" y="354614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47</a:t>
              </a:r>
            </a:p>
          </p:txBody>
        </p:sp>
        <p:sp>
          <p:nvSpPr>
            <p:cNvPr id="71" name="tx71"/>
            <p:cNvSpPr/>
            <p:nvPr/>
          </p:nvSpPr>
          <p:spPr>
            <a:xfrm>
              <a:off x="3455597" y="391092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34</a:t>
              </a:r>
            </a:p>
          </p:txBody>
        </p:sp>
        <p:sp>
          <p:nvSpPr>
            <p:cNvPr id="72" name="tx72"/>
            <p:cNvSpPr/>
            <p:nvPr/>
          </p:nvSpPr>
          <p:spPr>
            <a:xfrm>
              <a:off x="3964700" y="346196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50</a:t>
              </a:r>
            </a:p>
          </p:txBody>
        </p:sp>
        <p:sp>
          <p:nvSpPr>
            <p:cNvPr id="73" name="tx73"/>
            <p:cNvSpPr/>
            <p:nvPr/>
          </p:nvSpPr>
          <p:spPr>
            <a:xfrm>
              <a:off x="4473803" y="301301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66</a:t>
              </a:r>
            </a:p>
          </p:txBody>
        </p:sp>
        <p:sp>
          <p:nvSpPr>
            <p:cNvPr id="74" name="tx74"/>
            <p:cNvSpPr/>
            <p:nvPr/>
          </p:nvSpPr>
          <p:spPr>
            <a:xfrm>
              <a:off x="4728355" y="292883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69</a:t>
              </a:r>
            </a:p>
          </p:txBody>
        </p:sp>
        <p:sp>
          <p:nvSpPr>
            <p:cNvPr id="75" name="tx75"/>
            <p:cNvSpPr/>
            <p:nvPr/>
          </p:nvSpPr>
          <p:spPr>
            <a:xfrm>
              <a:off x="910081" y="459531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a:t>
              </a:r>
            </a:p>
          </p:txBody>
        </p:sp>
        <p:sp>
          <p:nvSpPr>
            <p:cNvPr id="76" name="tx76"/>
            <p:cNvSpPr/>
            <p:nvPr/>
          </p:nvSpPr>
          <p:spPr>
            <a:xfrm>
              <a:off x="1419184" y="394994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24</a:t>
              </a:r>
            </a:p>
          </p:txBody>
        </p:sp>
        <p:sp>
          <p:nvSpPr>
            <p:cNvPr id="77" name="tx77"/>
            <p:cNvSpPr/>
            <p:nvPr/>
          </p:nvSpPr>
          <p:spPr>
            <a:xfrm>
              <a:off x="1928287" y="285563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63</a:t>
              </a:r>
            </a:p>
          </p:txBody>
        </p:sp>
        <p:sp>
          <p:nvSpPr>
            <p:cNvPr id="78" name="tx78"/>
            <p:cNvSpPr/>
            <p:nvPr/>
          </p:nvSpPr>
          <p:spPr>
            <a:xfrm>
              <a:off x="2437390" y="299592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58</a:t>
              </a:r>
            </a:p>
          </p:txBody>
        </p:sp>
        <p:sp>
          <p:nvSpPr>
            <p:cNvPr id="79" name="tx79"/>
            <p:cNvSpPr/>
            <p:nvPr/>
          </p:nvSpPr>
          <p:spPr>
            <a:xfrm>
              <a:off x="2946494" y="285563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63</a:t>
              </a:r>
            </a:p>
          </p:txBody>
        </p:sp>
        <p:sp>
          <p:nvSpPr>
            <p:cNvPr id="80" name="tx80"/>
            <p:cNvSpPr/>
            <p:nvPr/>
          </p:nvSpPr>
          <p:spPr>
            <a:xfrm>
              <a:off x="3455597" y="324846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49</a:t>
              </a:r>
            </a:p>
          </p:txBody>
        </p:sp>
        <p:sp>
          <p:nvSpPr>
            <p:cNvPr id="81" name="tx81"/>
            <p:cNvSpPr/>
            <p:nvPr/>
          </p:nvSpPr>
          <p:spPr>
            <a:xfrm>
              <a:off x="3964700" y="288368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62</a:t>
              </a:r>
            </a:p>
          </p:txBody>
        </p:sp>
        <p:sp>
          <p:nvSpPr>
            <p:cNvPr id="82" name="tx82"/>
            <p:cNvSpPr/>
            <p:nvPr/>
          </p:nvSpPr>
          <p:spPr>
            <a:xfrm>
              <a:off x="4473803" y="279951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65</a:t>
              </a:r>
            </a:p>
          </p:txBody>
        </p:sp>
        <p:sp>
          <p:nvSpPr>
            <p:cNvPr id="83" name="tx83"/>
            <p:cNvSpPr/>
            <p:nvPr/>
          </p:nvSpPr>
          <p:spPr>
            <a:xfrm>
              <a:off x="4728355" y="268727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69</a:t>
              </a:r>
            </a:p>
          </p:txBody>
        </p:sp>
        <p:sp>
          <p:nvSpPr>
            <p:cNvPr id="84" name="pl84"/>
            <p:cNvSpPr/>
            <p:nvPr/>
          </p:nvSpPr>
          <p:spPr>
            <a:xfrm>
              <a:off x="757350"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85" name="rc85"/>
            <p:cNvSpPr/>
            <p:nvPr/>
          </p:nvSpPr>
          <p:spPr>
            <a:xfrm>
              <a:off x="757350" y="1833621"/>
              <a:ext cx="4123735" cy="3395193"/>
            </a:xfrm>
            <a:prstGeom prst="rect">
              <a:avLst/>
            </a:prstGeom>
            <a:noFill/>
            <a:ln w="13550" cap="rnd">
              <a:solidFill>
                <a:srgbClr val="BEBEBE">
                  <a:alpha val="100000"/>
                </a:srgbClr>
              </a:solidFill>
              <a:prstDash val="solid"/>
              <a:round/>
            </a:ln>
          </p:spPr>
          <p:txBody>
            <a:bodyPr/>
            <a:lstStyle/>
            <a:p/>
          </p:txBody>
        </p:sp>
        <p:sp>
          <p:nvSpPr>
            <p:cNvPr id="86" name="pl86"/>
            <p:cNvSpPr/>
            <p:nvPr/>
          </p:nvSpPr>
          <p:spPr>
            <a:xfrm>
              <a:off x="4950675"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7" name="pl87"/>
            <p:cNvSpPr/>
            <p:nvPr/>
          </p:nvSpPr>
          <p:spPr>
            <a:xfrm>
              <a:off x="4950675"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8" name="pl88"/>
            <p:cNvSpPr/>
            <p:nvPr/>
          </p:nvSpPr>
          <p:spPr>
            <a:xfrm>
              <a:off x="4950675"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9" name="pl89"/>
            <p:cNvSpPr/>
            <p:nvPr/>
          </p:nvSpPr>
          <p:spPr>
            <a:xfrm>
              <a:off x="4950675"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0" name="pl90"/>
            <p:cNvSpPr/>
            <p:nvPr/>
          </p:nvSpPr>
          <p:spPr>
            <a:xfrm>
              <a:off x="4950675"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1" name="pl91"/>
            <p:cNvSpPr/>
            <p:nvPr/>
          </p:nvSpPr>
          <p:spPr>
            <a:xfrm>
              <a:off x="4950675"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2" name="pl92"/>
            <p:cNvSpPr/>
            <p:nvPr/>
          </p:nvSpPr>
          <p:spPr>
            <a:xfrm>
              <a:off x="4950675"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3" name="pl93"/>
            <p:cNvSpPr/>
            <p:nvPr/>
          </p:nvSpPr>
          <p:spPr>
            <a:xfrm>
              <a:off x="4950675"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4" name="pl94"/>
            <p:cNvSpPr/>
            <p:nvPr/>
          </p:nvSpPr>
          <p:spPr>
            <a:xfrm>
              <a:off x="4950675"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5" name="pl95"/>
            <p:cNvSpPr/>
            <p:nvPr/>
          </p:nvSpPr>
          <p:spPr>
            <a:xfrm>
              <a:off x="4950675"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6" name="pl96"/>
            <p:cNvSpPr/>
            <p:nvPr/>
          </p:nvSpPr>
          <p:spPr>
            <a:xfrm>
              <a:off x="4950675"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7" name="pl97"/>
            <p:cNvSpPr/>
            <p:nvPr/>
          </p:nvSpPr>
          <p:spPr>
            <a:xfrm>
              <a:off x="4950675"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8" name="pl98"/>
            <p:cNvSpPr/>
            <p:nvPr/>
          </p:nvSpPr>
          <p:spPr>
            <a:xfrm>
              <a:off x="510340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5795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61250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586706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612161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637616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63071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88526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713981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739437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764892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790347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15802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841257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866712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892168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103406" y="3559277"/>
              <a:ext cx="3818273" cy="1234615"/>
            </a:xfrm>
            <a:custGeom>
              <a:avLst/>
              <a:pathLst>
                <a:path w="3818273" h="1234615">
                  <a:moveTo>
                    <a:pt x="0" y="1234615"/>
                  </a:moveTo>
                  <a:lnTo>
                    <a:pt x="254551" y="1234615"/>
                  </a:lnTo>
                  <a:lnTo>
                    <a:pt x="509103" y="1234615"/>
                  </a:lnTo>
                  <a:lnTo>
                    <a:pt x="763654" y="1234615"/>
                  </a:lnTo>
                  <a:lnTo>
                    <a:pt x="1018206" y="1234615"/>
                  </a:lnTo>
                  <a:lnTo>
                    <a:pt x="1272757" y="1234615"/>
                  </a:lnTo>
                  <a:lnTo>
                    <a:pt x="1527309" y="1206556"/>
                  </a:lnTo>
                  <a:lnTo>
                    <a:pt x="1781861" y="757605"/>
                  </a:lnTo>
                  <a:lnTo>
                    <a:pt x="2036412" y="477010"/>
                  </a:lnTo>
                  <a:lnTo>
                    <a:pt x="2290964" y="477010"/>
                  </a:lnTo>
                  <a:lnTo>
                    <a:pt x="2545515" y="589248"/>
                  </a:lnTo>
                  <a:lnTo>
                    <a:pt x="2800067" y="561188"/>
                  </a:lnTo>
                  <a:lnTo>
                    <a:pt x="3054619" y="505070"/>
                  </a:lnTo>
                  <a:lnTo>
                    <a:pt x="3309170" y="392832"/>
                  </a:lnTo>
                  <a:lnTo>
                    <a:pt x="3563722" y="196416"/>
                  </a:lnTo>
                  <a:lnTo>
                    <a:pt x="3818273" y="0"/>
                  </a:lnTo>
                </a:path>
              </a:pathLst>
            </a:custGeom>
            <a:ln w="29811" cap="flat">
              <a:solidFill>
                <a:srgbClr val="FF0000">
                  <a:alpha val="100000"/>
                </a:srgbClr>
              </a:solidFill>
              <a:prstDash val="solid"/>
              <a:round/>
            </a:ln>
          </p:spPr>
          <p:txBody>
            <a:bodyPr/>
            <a:lstStyle/>
            <a:p/>
          </p:txBody>
        </p:sp>
        <p:sp>
          <p:nvSpPr>
            <p:cNvPr id="115" name="pl115"/>
            <p:cNvSpPr/>
            <p:nvPr/>
          </p:nvSpPr>
          <p:spPr>
            <a:xfrm>
              <a:off x="5103406" y="3615396"/>
              <a:ext cx="3818273" cy="1178496"/>
            </a:xfrm>
            <a:custGeom>
              <a:avLst/>
              <a:pathLst>
                <a:path w="3818273" h="1178496">
                  <a:moveTo>
                    <a:pt x="0" y="1178496"/>
                  </a:moveTo>
                  <a:lnTo>
                    <a:pt x="254551" y="1178496"/>
                  </a:lnTo>
                  <a:lnTo>
                    <a:pt x="509103" y="1178496"/>
                  </a:lnTo>
                  <a:lnTo>
                    <a:pt x="763654" y="1178496"/>
                  </a:lnTo>
                  <a:lnTo>
                    <a:pt x="1018206" y="1178496"/>
                  </a:lnTo>
                  <a:lnTo>
                    <a:pt x="1272757" y="1178496"/>
                  </a:lnTo>
                  <a:lnTo>
                    <a:pt x="1527309" y="1178496"/>
                  </a:lnTo>
                  <a:lnTo>
                    <a:pt x="1781861" y="1038199"/>
                  </a:lnTo>
                  <a:lnTo>
                    <a:pt x="2036412" y="533129"/>
                  </a:lnTo>
                  <a:lnTo>
                    <a:pt x="2290964" y="645367"/>
                  </a:lnTo>
                  <a:lnTo>
                    <a:pt x="2545515" y="701486"/>
                  </a:lnTo>
                  <a:lnTo>
                    <a:pt x="2800067" y="673426"/>
                  </a:lnTo>
                  <a:lnTo>
                    <a:pt x="3054619" y="645367"/>
                  </a:lnTo>
                  <a:lnTo>
                    <a:pt x="3309170" y="533129"/>
                  </a:lnTo>
                  <a:lnTo>
                    <a:pt x="3563722" y="140297"/>
                  </a:lnTo>
                  <a:lnTo>
                    <a:pt x="3818273" y="0"/>
                  </a:lnTo>
                </a:path>
              </a:pathLst>
            </a:custGeom>
            <a:ln w="29811" cap="flat">
              <a:solidFill>
                <a:srgbClr val="0058AB">
                  <a:alpha val="100000"/>
                </a:srgbClr>
              </a:solidFill>
              <a:prstDash val="solid"/>
              <a:round/>
            </a:ln>
          </p:spPr>
          <p:txBody>
            <a:bodyPr/>
            <a:lstStyle/>
            <a:p/>
          </p:txBody>
        </p:sp>
        <p:sp>
          <p:nvSpPr>
            <p:cNvPr id="116" name="pt116"/>
            <p:cNvSpPr/>
            <p:nvPr/>
          </p:nvSpPr>
          <p:spPr>
            <a:xfrm>
              <a:off x="507858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7" name="pt117"/>
            <p:cNvSpPr/>
            <p:nvPr/>
          </p:nvSpPr>
          <p:spPr>
            <a:xfrm>
              <a:off x="533313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8" name="pt118"/>
            <p:cNvSpPr/>
            <p:nvPr/>
          </p:nvSpPr>
          <p:spPr>
            <a:xfrm>
              <a:off x="5587683"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9" name="pt119"/>
            <p:cNvSpPr/>
            <p:nvPr/>
          </p:nvSpPr>
          <p:spPr>
            <a:xfrm>
              <a:off x="584223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0" name="pt120"/>
            <p:cNvSpPr/>
            <p:nvPr/>
          </p:nvSpPr>
          <p:spPr>
            <a:xfrm>
              <a:off x="609678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1" name="pt121"/>
            <p:cNvSpPr/>
            <p:nvPr/>
          </p:nvSpPr>
          <p:spPr>
            <a:xfrm>
              <a:off x="6351338"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2" name="pt122"/>
            <p:cNvSpPr/>
            <p:nvPr/>
          </p:nvSpPr>
          <p:spPr>
            <a:xfrm>
              <a:off x="6605889" y="47410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3" name="pt123"/>
            <p:cNvSpPr/>
            <p:nvPr/>
          </p:nvSpPr>
          <p:spPr>
            <a:xfrm>
              <a:off x="6860441" y="429205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4" name="pt124"/>
            <p:cNvSpPr/>
            <p:nvPr/>
          </p:nvSpPr>
          <p:spPr>
            <a:xfrm>
              <a:off x="7114992" y="401146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5" name="pt125"/>
            <p:cNvSpPr/>
            <p:nvPr/>
          </p:nvSpPr>
          <p:spPr>
            <a:xfrm>
              <a:off x="7369544" y="401146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6" name="pt126"/>
            <p:cNvSpPr/>
            <p:nvPr/>
          </p:nvSpPr>
          <p:spPr>
            <a:xfrm>
              <a:off x="7624096" y="412369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7" name="pt127"/>
            <p:cNvSpPr/>
            <p:nvPr/>
          </p:nvSpPr>
          <p:spPr>
            <a:xfrm>
              <a:off x="7878647" y="409564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8" name="pt128"/>
            <p:cNvSpPr/>
            <p:nvPr/>
          </p:nvSpPr>
          <p:spPr>
            <a:xfrm>
              <a:off x="8133199" y="403952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9" name="pt129"/>
            <p:cNvSpPr/>
            <p:nvPr/>
          </p:nvSpPr>
          <p:spPr>
            <a:xfrm>
              <a:off x="8387750" y="392728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0" name="pt130"/>
            <p:cNvSpPr/>
            <p:nvPr/>
          </p:nvSpPr>
          <p:spPr>
            <a:xfrm>
              <a:off x="8642302" y="373086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1" name="pt131"/>
            <p:cNvSpPr/>
            <p:nvPr/>
          </p:nvSpPr>
          <p:spPr>
            <a:xfrm>
              <a:off x="8896854" y="353445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2" name="pt132"/>
            <p:cNvSpPr/>
            <p:nvPr/>
          </p:nvSpPr>
          <p:spPr>
            <a:xfrm>
              <a:off x="507858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3" name="pt133"/>
            <p:cNvSpPr/>
            <p:nvPr/>
          </p:nvSpPr>
          <p:spPr>
            <a:xfrm>
              <a:off x="533313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4" name="pt134"/>
            <p:cNvSpPr/>
            <p:nvPr/>
          </p:nvSpPr>
          <p:spPr>
            <a:xfrm>
              <a:off x="5587683"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5" name="pt135"/>
            <p:cNvSpPr/>
            <p:nvPr/>
          </p:nvSpPr>
          <p:spPr>
            <a:xfrm>
              <a:off x="584223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6" name="pt136"/>
            <p:cNvSpPr/>
            <p:nvPr/>
          </p:nvSpPr>
          <p:spPr>
            <a:xfrm>
              <a:off x="609678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7" name="pt137"/>
            <p:cNvSpPr/>
            <p:nvPr/>
          </p:nvSpPr>
          <p:spPr>
            <a:xfrm>
              <a:off x="6351338"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8" name="pt138"/>
            <p:cNvSpPr/>
            <p:nvPr/>
          </p:nvSpPr>
          <p:spPr>
            <a:xfrm>
              <a:off x="6605889"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9" name="pt139"/>
            <p:cNvSpPr/>
            <p:nvPr/>
          </p:nvSpPr>
          <p:spPr>
            <a:xfrm>
              <a:off x="6860441" y="46287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0" name="pt140"/>
            <p:cNvSpPr/>
            <p:nvPr/>
          </p:nvSpPr>
          <p:spPr>
            <a:xfrm>
              <a:off x="7114992" y="412369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1" name="pt141"/>
            <p:cNvSpPr/>
            <p:nvPr/>
          </p:nvSpPr>
          <p:spPr>
            <a:xfrm>
              <a:off x="7369544"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2" name="pt142"/>
            <p:cNvSpPr/>
            <p:nvPr/>
          </p:nvSpPr>
          <p:spPr>
            <a:xfrm>
              <a:off x="7624096" y="429205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3" name="pt143"/>
            <p:cNvSpPr/>
            <p:nvPr/>
          </p:nvSpPr>
          <p:spPr>
            <a:xfrm>
              <a:off x="7878647" y="426399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4" name="pt144"/>
            <p:cNvSpPr/>
            <p:nvPr/>
          </p:nvSpPr>
          <p:spPr>
            <a:xfrm>
              <a:off x="8133199"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5" name="pt145"/>
            <p:cNvSpPr/>
            <p:nvPr/>
          </p:nvSpPr>
          <p:spPr>
            <a:xfrm>
              <a:off x="8387750" y="412369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6" name="pt146"/>
            <p:cNvSpPr/>
            <p:nvPr/>
          </p:nvSpPr>
          <p:spPr>
            <a:xfrm>
              <a:off x="8642302" y="373086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7" name="pt147"/>
            <p:cNvSpPr/>
            <p:nvPr/>
          </p:nvSpPr>
          <p:spPr>
            <a:xfrm>
              <a:off x="8896854" y="359057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8" name="tx148"/>
            <p:cNvSpPr/>
            <p:nvPr/>
          </p:nvSpPr>
          <p:spPr>
            <a:xfrm>
              <a:off x="5103406"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49" name="tx149"/>
            <p:cNvSpPr/>
            <p:nvPr/>
          </p:nvSpPr>
          <p:spPr>
            <a:xfrm>
              <a:off x="5612509"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0" name="tx150"/>
            <p:cNvSpPr/>
            <p:nvPr/>
          </p:nvSpPr>
          <p:spPr>
            <a:xfrm>
              <a:off x="6121612"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1" name="tx151"/>
            <p:cNvSpPr/>
            <p:nvPr/>
          </p:nvSpPr>
          <p:spPr>
            <a:xfrm>
              <a:off x="6630715"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2" name="tx152"/>
            <p:cNvSpPr/>
            <p:nvPr/>
          </p:nvSpPr>
          <p:spPr>
            <a:xfrm>
              <a:off x="7139818" y="4219574"/>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23</a:t>
              </a:r>
            </a:p>
          </p:txBody>
        </p:sp>
        <p:sp>
          <p:nvSpPr>
            <p:cNvPr id="153" name="tx153"/>
            <p:cNvSpPr/>
            <p:nvPr/>
          </p:nvSpPr>
          <p:spPr>
            <a:xfrm>
              <a:off x="7648922" y="438793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17</a:t>
              </a:r>
            </a:p>
          </p:txBody>
        </p:sp>
        <p:sp>
          <p:nvSpPr>
            <p:cNvPr id="154" name="tx154"/>
            <p:cNvSpPr/>
            <p:nvPr/>
          </p:nvSpPr>
          <p:spPr>
            <a:xfrm>
              <a:off x="8158025" y="433181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19</a:t>
              </a:r>
            </a:p>
          </p:txBody>
        </p:sp>
        <p:sp>
          <p:nvSpPr>
            <p:cNvPr id="155" name="tx155"/>
            <p:cNvSpPr/>
            <p:nvPr/>
          </p:nvSpPr>
          <p:spPr>
            <a:xfrm>
              <a:off x="8667128" y="382674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37</a:t>
              </a:r>
            </a:p>
          </p:txBody>
        </p:sp>
        <p:sp>
          <p:nvSpPr>
            <p:cNvPr id="156" name="tx156"/>
            <p:cNvSpPr/>
            <p:nvPr/>
          </p:nvSpPr>
          <p:spPr>
            <a:xfrm>
              <a:off x="8921680" y="3686445"/>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42</a:t>
              </a:r>
            </a:p>
          </p:txBody>
        </p:sp>
        <p:sp>
          <p:nvSpPr>
            <p:cNvPr id="157" name="tx157"/>
            <p:cNvSpPr/>
            <p:nvPr/>
          </p:nvSpPr>
          <p:spPr>
            <a:xfrm>
              <a:off x="5103406"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8" name="tx158"/>
            <p:cNvSpPr/>
            <p:nvPr/>
          </p:nvSpPr>
          <p:spPr>
            <a:xfrm>
              <a:off x="5612509"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9" name="tx159"/>
            <p:cNvSpPr/>
            <p:nvPr/>
          </p:nvSpPr>
          <p:spPr>
            <a:xfrm>
              <a:off x="6121612"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0" name="tx160"/>
            <p:cNvSpPr/>
            <p:nvPr/>
          </p:nvSpPr>
          <p:spPr>
            <a:xfrm>
              <a:off x="6630715" y="459531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a:t>
              </a:r>
            </a:p>
          </p:txBody>
        </p:sp>
        <p:sp>
          <p:nvSpPr>
            <p:cNvPr id="161" name="tx161"/>
            <p:cNvSpPr/>
            <p:nvPr/>
          </p:nvSpPr>
          <p:spPr>
            <a:xfrm>
              <a:off x="7139818" y="386577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27</a:t>
              </a:r>
            </a:p>
          </p:txBody>
        </p:sp>
        <p:sp>
          <p:nvSpPr>
            <p:cNvPr id="162" name="tx162"/>
            <p:cNvSpPr/>
            <p:nvPr/>
          </p:nvSpPr>
          <p:spPr>
            <a:xfrm>
              <a:off x="7648922" y="397800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23</a:t>
              </a:r>
            </a:p>
          </p:txBody>
        </p:sp>
        <p:sp>
          <p:nvSpPr>
            <p:cNvPr id="163" name="tx163"/>
            <p:cNvSpPr/>
            <p:nvPr/>
          </p:nvSpPr>
          <p:spPr>
            <a:xfrm>
              <a:off x="8158025" y="389382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26</a:t>
              </a:r>
            </a:p>
          </p:txBody>
        </p:sp>
        <p:sp>
          <p:nvSpPr>
            <p:cNvPr id="164" name="tx164"/>
            <p:cNvSpPr/>
            <p:nvPr/>
          </p:nvSpPr>
          <p:spPr>
            <a:xfrm>
              <a:off x="8667128" y="358517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37</a:t>
              </a:r>
            </a:p>
          </p:txBody>
        </p:sp>
        <p:sp>
          <p:nvSpPr>
            <p:cNvPr id="165" name="tx165"/>
            <p:cNvSpPr/>
            <p:nvPr/>
          </p:nvSpPr>
          <p:spPr>
            <a:xfrm>
              <a:off x="8921680" y="338875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44</a:t>
              </a:r>
            </a:p>
          </p:txBody>
        </p:sp>
        <p:sp>
          <p:nvSpPr>
            <p:cNvPr id="166" name="pl166"/>
            <p:cNvSpPr/>
            <p:nvPr/>
          </p:nvSpPr>
          <p:spPr>
            <a:xfrm>
              <a:off x="4950675"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167" name="rc167"/>
            <p:cNvSpPr/>
            <p:nvPr/>
          </p:nvSpPr>
          <p:spPr>
            <a:xfrm>
              <a:off x="4950675" y="1833621"/>
              <a:ext cx="4123735" cy="3395193"/>
            </a:xfrm>
            <a:prstGeom prst="rect">
              <a:avLst/>
            </a:prstGeom>
            <a:noFill/>
            <a:ln w="13550" cap="rnd">
              <a:solidFill>
                <a:srgbClr val="BEBEBE">
                  <a:alpha val="100000"/>
                </a:srgbClr>
              </a:solidFill>
              <a:prstDash val="solid"/>
              <a:round/>
            </a:ln>
          </p:spPr>
          <p:txBody>
            <a:bodyPr/>
            <a:lstStyle/>
            <a:p/>
          </p:txBody>
        </p:sp>
        <p:sp>
          <p:nvSpPr>
            <p:cNvPr id="168" name="tx168"/>
            <p:cNvSpPr/>
            <p:nvPr/>
          </p:nvSpPr>
          <p:spPr>
            <a:xfrm>
              <a:off x="2551344" y="1663192"/>
              <a:ext cx="53574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Females</a:t>
              </a:r>
            </a:p>
          </p:txBody>
        </p:sp>
        <p:sp>
          <p:nvSpPr>
            <p:cNvPr id="169" name="tx169"/>
            <p:cNvSpPr/>
            <p:nvPr/>
          </p:nvSpPr>
          <p:spPr>
            <a:xfrm>
              <a:off x="6826188" y="1663192"/>
              <a:ext cx="3727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Males</a:t>
              </a:r>
            </a:p>
          </p:txBody>
        </p:sp>
        <p:sp>
          <p:nvSpPr>
            <p:cNvPr id="170" name="tx170"/>
            <p:cNvSpPr/>
            <p:nvPr/>
          </p:nvSpPr>
          <p:spPr>
            <a:xfrm rot="-2700000">
              <a:off x="538189"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(2)</a:t>
              </a:r>
            </a:p>
          </p:txBody>
        </p:sp>
        <p:sp>
          <p:nvSpPr>
            <p:cNvPr id="171" name="tx171"/>
            <p:cNvSpPr/>
            <p:nvPr/>
          </p:nvSpPr>
          <p:spPr>
            <a:xfrm rot="-2700000">
              <a:off x="800779"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(4)</a:t>
              </a:r>
            </a:p>
          </p:txBody>
        </p:sp>
        <p:sp>
          <p:nvSpPr>
            <p:cNvPr id="172" name="tx172"/>
            <p:cNvSpPr/>
            <p:nvPr/>
          </p:nvSpPr>
          <p:spPr>
            <a:xfrm rot="-2700000">
              <a:off x="104729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(6)</a:t>
              </a:r>
            </a:p>
          </p:txBody>
        </p:sp>
        <p:sp>
          <p:nvSpPr>
            <p:cNvPr id="173" name="tx173"/>
            <p:cNvSpPr/>
            <p:nvPr/>
          </p:nvSpPr>
          <p:spPr>
            <a:xfrm rot="-2700000">
              <a:off x="1241512"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(10)</a:t>
              </a:r>
            </a:p>
          </p:txBody>
        </p:sp>
        <p:sp>
          <p:nvSpPr>
            <p:cNvPr id="174" name="tx174"/>
            <p:cNvSpPr/>
            <p:nvPr/>
          </p:nvSpPr>
          <p:spPr>
            <a:xfrm rot="-2700000">
              <a:off x="149606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(13)</a:t>
              </a:r>
            </a:p>
          </p:txBody>
        </p:sp>
        <p:sp>
          <p:nvSpPr>
            <p:cNvPr id="175" name="tx175"/>
            <p:cNvSpPr/>
            <p:nvPr/>
          </p:nvSpPr>
          <p:spPr>
            <a:xfrm rot="-2700000">
              <a:off x="1750615"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(15)</a:t>
              </a:r>
            </a:p>
          </p:txBody>
        </p:sp>
        <p:sp>
          <p:nvSpPr>
            <p:cNvPr id="176" name="tx176"/>
            <p:cNvSpPr/>
            <p:nvPr/>
          </p:nvSpPr>
          <p:spPr>
            <a:xfrm rot="-2700000">
              <a:off x="2005167"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(17)</a:t>
              </a:r>
            </a:p>
          </p:txBody>
        </p:sp>
        <p:sp>
          <p:nvSpPr>
            <p:cNvPr id="177" name="tx177"/>
            <p:cNvSpPr/>
            <p:nvPr/>
          </p:nvSpPr>
          <p:spPr>
            <a:xfrm rot="-2700000">
              <a:off x="225971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(21)</a:t>
              </a:r>
            </a:p>
          </p:txBody>
        </p:sp>
        <p:sp>
          <p:nvSpPr>
            <p:cNvPr id="178" name="tx178"/>
            <p:cNvSpPr/>
            <p:nvPr/>
          </p:nvSpPr>
          <p:spPr>
            <a:xfrm rot="-2700000">
              <a:off x="2514270"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(23)</a:t>
              </a:r>
            </a:p>
          </p:txBody>
        </p:sp>
        <p:sp>
          <p:nvSpPr>
            <p:cNvPr id="179" name="tx179"/>
            <p:cNvSpPr/>
            <p:nvPr/>
          </p:nvSpPr>
          <p:spPr>
            <a:xfrm rot="-2700000">
              <a:off x="276882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(28)</a:t>
              </a:r>
            </a:p>
          </p:txBody>
        </p:sp>
        <p:sp>
          <p:nvSpPr>
            <p:cNvPr id="180" name="tx180"/>
            <p:cNvSpPr/>
            <p:nvPr/>
          </p:nvSpPr>
          <p:spPr>
            <a:xfrm rot="-2700000">
              <a:off x="302337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(29)</a:t>
              </a:r>
            </a:p>
          </p:txBody>
        </p:sp>
        <p:sp>
          <p:nvSpPr>
            <p:cNvPr id="181" name="tx181"/>
            <p:cNvSpPr/>
            <p:nvPr/>
          </p:nvSpPr>
          <p:spPr>
            <a:xfrm rot="-2700000">
              <a:off x="327792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(29)</a:t>
              </a:r>
            </a:p>
          </p:txBody>
        </p:sp>
        <p:sp>
          <p:nvSpPr>
            <p:cNvPr id="182" name="tx182"/>
            <p:cNvSpPr/>
            <p:nvPr/>
          </p:nvSpPr>
          <p:spPr>
            <a:xfrm rot="-2700000">
              <a:off x="353247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(29)</a:t>
              </a:r>
            </a:p>
          </p:txBody>
        </p:sp>
        <p:sp>
          <p:nvSpPr>
            <p:cNvPr id="183" name="tx183"/>
            <p:cNvSpPr/>
            <p:nvPr/>
          </p:nvSpPr>
          <p:spPr>
            <a:xfrm rot="-2700000">
              <a:off x="378702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(30)</a:t>
              </a:r>
            </a:p>
          </p:txBody>
        </p:sp>
        <p:sp>
          <p:nvSpPr>
            <p:cNvPr id="184" name="tx184"/>
            <p:cNvSpPr/>
            <p:nvPr/>
          </p:nvSpPr>
          <p:spPr>
            <a:xfrm rot="-2700000">
              <a:off x="404157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(30)</a:t>
              </a:r>
            </a:p>
          </p:txBody>
        </p:sp>
        <p:sp>
          <p:nvSpPr>
            <p:cNvPr id="185" name="tx185"/>
            <p:cNvSpPr/>
            <p:nvPr/>
          </p:nvSpPr>
          <p:spPr>
            <a:xfrm rot="-2700000">
              <a:off x="429613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(31)</a:t>
              </a:r>
            </a:p>
          </p:txBody>
        </p:sp>
        <p:sp>
          <p:nvSpPr>
            <p:cNvPr id="186" name="tx186"/>
            <p:cNvSpPr/>
            <p:nvPr/>
          </p:nvSpPr>
          <p:spPr>
            <a:xfrm rot="-2700000">
              <a:off x="473151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87" name="tx187"/>
            <p:cNvSpPr/>
            <p:nvPr/>
          </p:nvSpPr>
          <p:spPr>
            <a:xfrm rot="-2700000">
              <a:off x="4994104"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(0)</a:t>
              </a:r>
            </a:p>
          </p:txBody>
        </p:sp>
        <p:sp>
          <p:nvSpPr>
            <p:cNvPr id="188" name="tx188"/>
            <p:cNvSpPr/>
            <p:nvPr/>
          </p:nvSpPr>
          <p:spPr>
            <a:xfrm rot="-2700000">
              <a:off x="524061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(0)</a:t>
              </a:r>
            </a:p>
          </p:txBody>
        </p:sp>
        <p:sp>
          <p:nvSpPr>
            <p:cNvPr id="189" name="tx189"/>
            <p:cNvSpPr/>
            <p:nvPr/>
          </p:nvSpPr>
          <p:spPr>
            <a:xfrm rot="-2700000">
              <a:off x="549516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(0)</a:t>
              </a:r>
            </a:p>
          </p:txBody>
        </p:sp>
        <p:sp>
          <p:nvSpPr>
            <p:cNvPr id="190" name="tx190"/>
            <p:cNvSpPr/>
            <p:nvPr/>
          </p:nvSpPr>
          <p:spPr>
            <a:xfrm rot="-2700000">
              <a:off x="574972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(0)</a:t>
              </a:r>
            </a:p>
          </p:txBody>
        </p:sp>
        <p:sp>
          <p:nvSpPr>
            <p:cNvPr id="191" name="tx191"/>
            <p:cNvSpPr/>
            <p:nvPr/>
          </p:nvSpPr>
          <p:spPr>
            <a:xfrm rot="-2700000">
              <a:off x="600427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(2)</a:t>
              </a:r>
            </a:p>
          </p:txBody>
        </p:sp>
        <p:sp>
          <p:nvSpPr>
            <p:cNvPr id="192" name="tx192"/>
            <p:cNvSpPr/>
            <p:nvPr/>
          </p:nvSpPr>
          <p:spPr>
            <a:xfrm rot="-2700000">
              <a:off x="625882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(3)</a:t>
              </a:r>
            </a:p>
          </p:txBody>
        </p:sp>
        <p:sp>
          <p:nvSpPr>
            <p:cNvPr id="193" name="tx193"/>
            <p:cNvSpPr/>
            <p:nvPr/>
          </p:nvSpPr>
          <p:spPr>
            <a:xfrm rot="-2700000">
              <a:off x="651337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(5)</a:t>
              </a:r>
            </a:p>
          </p:txBody>
        </p:sp>
        <p:sp>
          <p:nvSpPr>
            <p:cNvPr id="194" name="tx194"/>
            <p:cNvSpPr/>
            <p:nvPr/>
          </p:nvSpPr>
          <p:spPr>
            <a:xfrm rot="-2700000">
              <a:off x="676792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(7)</a:t>
              </a:r>
            </a:p>
          </p:txBody>
        </p:sp>
        <p:sp>
          <p:nvSpPr>
            <p:cNvPr id="195" name="tx195"/>
            <p:cNvSpPr/>
            <p:nvPr/>
          </p:nvSpPr>
          <p:spPr>
            <a:xfrm rot="-2700000">
              <a:off x="696214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(14)</a:t>
              </a:r>
            </a:p>
          </p:txBody>
        </p:sp>
        <p:sp>
          <p:nvSpPr>
            <p:cNvPr id="196" name="tx196"/>
            <p:cNvSpPr/>
            <p:nvPr/>
          </p:nvSpPr>
          <p:spPr>
            <a:xfrm rot="-2700000">
              <a:off x="721669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(13)</a:t>
              </a:r>
            </a:p>
          </p:txBody>
        </p:sp>
        <p:sp>
          <p:nvSpPr>
            <p:cNvPr id="197" name="tx197"/>
            <p:cNvSpPr/>
            <p:nvPr/>
          </p:nvSpPr>
          <p:spPr>
            <a:xfrm rot="-2700000">
              <a:off x="747124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(14)</a:t>
              </a:r>
            </a:p>
          </p:txBody>
        </p:sp>
        <p:sp>
          <p:nvSpPr>
            <p:cNvPr id="198" name="tx198"/>
            <p:cNvSpPr/>
            <p:nvPr/>
          </p:nvSpPr>
          <p:spPr>
            <a:xfrm rot="-2700000">
              <a:off x="772580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(14)</a:t>
              </a:r>
            </a:p>
          </p:txBody>
        </p:sp>
        <p:sp>
          <p:nvSpPr>
            <p:cNvPr id="199" name="tx199"/>
            <p:cNvSpPr/>
            <p:nvPr/>
          </p:nvSpPr>
          <p:spPr>
            <a:xfrm rot="-2700000">
              <a:off x="798035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(18)</a:t>
              </a:r>
            </a:p>
          </p:txBody>
        </p:sp>
        <p:sp>
          <p:nvSpPr>
            <p:cNvPr id="200" name="tx200"/>
            <p:cNvSpPr/>
            <p:nvPr/>
          </p:nvSpPr>
          <p:spPr>
            <a:xfrm rot="-2700000">
              <a:off x="823490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(24)</a:t>
              </a:r>
            </a:p>
          </p:txBody>
        </p:sp>
        <p:sp>
          <p:nvSpPr>
            <p:cNvPr id="201" name="tx201"/>
            <p:cNvSpPr/>
            <p:nvPr/>
          </p:nvSpPr>
          <p:spPr>
            <a:xfrm rot="-2700000">
              <a:off x="848945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(27)</a:t>
              </a:r>
            </a:p>
          </p:txBody>
        </p:sp>
        <p:sp>
          <p:nvSpPr>
            <p:cNvPr id="202" name="tx202"/>
            <p:cNvSpPr/>
            <p:nvPr/>
          </p:nvSpPr>
          <p:spPr>
            <a:xfrm>
              <a:off x="632541" y="475388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 name="tx203"/>
            <p:cNvSpPr/>
            <p:nvPr/>
          </p:nvSpPr>
          <p:spPr>
            <a:xfrm>
              <a:off x="570361" y="4192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04" name="tx204"/>
            <p:cNvSpPr/>
            <p:nvPr/>
          </p:nvSpPr>
          <p:spPr>
            <a:xfrm>
              <a:off x="570361" y="36315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05" name="tx205"/>
            <p:cNvSpPr/>
            <p:nvPr/>
          </p:nvSpPr>
          <p:spPr>
            <a:xfrm>
              <a:off x="570361" y="30703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06" name="tx206"/>
            <p:cNvSpPr/>
            <p:nvPr/>
          </p:nvSpPr>
          <p:spPr>
            <a:xfrm>
              <a:off x="570361" y="25091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07" name="tx207"/>
            <p:cNvSpPr/>
            <p:nvPr/>
          </p:nvSpPr>
          <p:spPr>
            <a:xfrm>
              <a:off x="508182" y="194794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8" name="tx208"/>
            <p:cNvSpPr/>
            <p:nvPr/>
          </p:nvSpPr>
          <p:spPr>
            <a:xfrm rot="-5400000">
              <a:off x="-37121" y="348120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09" name="pl209"/>
            <p:cNvSpPr/>
            <p:nvPr/>
          </p:nvSpPr>
          <p:spPr>
            <a:xfrm>
              <a:off x="4252981" y="6242141"/>
              <a:ext cx="175564" cy="0"/>
            </a:xfrm>
            <a:custGeom>
              <a:avLst/>
              <a:pathLst>
                <a:path w="175564" h="0">
                  <a:moveTo>
                    <a:pt x="0" y="0"/>
                  </a:moveTo>
                  <a:lnTo>
                    <a:pt x="175564" y="0"/>
                  </a:lnTo>
                </a:path>
              </a:pathLst>
            </a:custGeom>
            <a:ln w="29811" cap="flat">
              <a:solidFill>
                <a:srgbClr val="FF0000">
                  <a:alpha val="100000"/>
                </a:srgbClr>
              </a:solidFill>
              <a:prstDash val="solid"/>
              <a:round/>
            </a:ln>
          </p:spPr>
          <p:txBody>
            <a:bodyPr/>
            <a:lstStyle/>
            <a:p/>
          </p:txBody>
        </p:sp>
        <p:sp>
          <p:nvSpPr>
            <p:cNvPr id="210" name="pl210"/>
            <p:cNvSpPr/>
            <p:nvPr/>
          </p:nvSpPr>
          <p:spPr>
            <a:xfrm>
              <a:off x="4976552" y="6242141"/>
              <a:ext cx="175564" cy="0"/>
            </a:xfrm>
            <a:custGeom>
              <a:avLst/>
              <a:pathLst>
                <a:path w="175564" h="0">
                  <a:moveTo>
                    <a:pt x="0" y="0"/>
                  </a:moveTo>
                  <a:lnTo>
                    <a:pt x="175564" y="0"/>
                  </a:lnTo>
                </a:path>
              </a:pathLst>
            </a:custGeom>
            <a:ln w="29811" cap="flat">
              <a:solidFill>
                <a:srgbClr val="0058AB">
                  <a:alpha val="100000"/>
                </a:srgbClr>
              </a:solidFill>
              <a:prstDash val="solid"/>
              <a:round/>
            </a:ln>
          </p:spPr>
          <p:txBody>
            <a:bodyPr/>
            <a:lstStyle/>
            <a:p/>
          </p:txBody>
        </p:sp>
        <p:sp>
          <p:nvSpPr>
            <p:cNvPr id="211" name="tx211"/>
            <p:cNvSpPr/>
            <p:nvPr/>
          </p:nvSpPr>
          <p:spPr>
            <a:xfrm>
              <a:off x="4520081" y="6192124"/>
              <a:ext cx="3649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HPV1</a:t>
              </a:r>
            </a:p>
          </p:txBody>
        </p:sp>
        <p:sp>
          <p:nvSpPr>
            <p:cNvPr id="212" name="tx212"/>
            <p:cNvSpPr/>
            <p:nvPr/>
          </p:nvSpPr>
          <p:spPr>
            <a:xfrm>
              <a:off x="5243652" y="6192124"/>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213" name="tx213"/>
            <p:cNvSpPr/>
            <p:nvPr/>
          </p:nvSpPr>
          <p:spPr>
            <a:xfrm>
              <a:off x="757350" y="1368037"/>
              <a:ext cx="762573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Human Papillomavirus (HPV) vaccine, first and last dose, programme coverage (%), LACR, 2010-2025</a:t>
              </a:r>
            </a:p>
          </p:txBody>
        </p:sp>
        <p:sp>
          <p:nvSpPr>
            <p:cNvPr id="214" name="tx214"/>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5" name="tx215"/>
            <p:cNvSpPr/>
            <p:nvPr/>
          </p:nvSpPr>
          <p:spPr>
            <a:xfrm>
              <a:off x="474387" y="6611748"/>
              <a:ext cx="86000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of countries with HPV vaccination are indicated in parentheses. Countries without introduction are included in aggregates using a value of zero for the estimate.</a:t>
              </a:r>
            </a:p>
          </p:txBody>
        </p:sp>
      </p:grpSp>
      <p:sp>
        <p:nvSpPr>
          <p:cNvPr id="21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HPV programme coverage is assessed according to the national schedule, and is used for short-term performance monitoring and SDG reporting.
In 2025, first dose (HPV1) coverage among girls increased to 69% and last dose (HPVc) coverage increased to 69%.
HPV1 coverage among boys increased to 44% and HPVc coverage increased to 42%.
HPV vaccine was available in 31* (out of 33) countries for girls and 27 for boys. Countries that have not introduced are included in aggregates with coverage of 0%.
Increasing coverage relies on reaching more girls and boys in existing programmes and introducing HPV vaccine in countries that have not yet introduced it.
*Includes partial introductions</a:t>
            </a:r>
          </a:p>
        </p:txBody>
      </p:sp>
      <p:sp>
        <p:nvSpPr>
          <p:cNvPr id="21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HPV last dose coverage among girls increased to 69% and coverage among boys increased to 42%. Increases are driven by new introductions, national scale up and 1-dose schedule implementation.</a:t>
            </a:r>
          </a:p>
        </p:txBody>
      </p:sp>
      <p:grpSp xmlns:pic="http://schemas.openxmlformats.org/drawingml/2006/picture">
        <p:nvGrpSpPr>
          <p:cNvPr id="218" name=""/>
          <p:cNvGrpSpPr/>
          <p:nvPr/>
        </p:nvGrpSpPr>
        <p:grpSpPr>
          <a:xfrm>
            <a:off x="292608" y="1097280"/>
            <a:ext cx="8595360" cy="28575"/>
            <a:chOff x="292608" y="1097280"/>
            <a:chExt cx="8595360" cy="28575"/>
          </a:xfrm>
        </p:grpSpPr>
        <p:sp>
          <p:nvSpPr>
            <p:cNvPr id="219"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0"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6625948" y="5344221"/>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 name="rc5"/>
            <p:cNvSpPr/>
            <p:nvPr/>
          </p:nvSpPr>
          <p:spPr>
            <a:xfrm>
              <a:off x="7048096" y="5344221"/>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 name="rc6"/>
            <p:cNvSpPr/>
            <p:nvPr/>
          </p:nvSpPr>
          <p:spPr>
            <a:xfrm>
              <a:off x="7470245"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7" name="rc7"/>
            <p:cNvSpPr/>
            <p:nvPr/>
          </p:nvSpPr>
          <p:spPr>
            <a:xfrm>
              <a:off x="7892394"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8" name="rc8"/>
            <p:cNvSpPr/>
            <p:nvPr/>
          </p:nvSpPr>
          <p:spPr>
            <a:xfrm>
              <a:off x="8314543"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9" name="rc9"/>
            <p:cNvSpPr/>
            <p:nvPr/>
          </p:nvSpPr>
          <p:spPr>
            <a:xfrm>
              <a:off x="2404460" y="3744550"/>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0" name="rc10"/>
            <p:cNvSpPr/>
            <p:nvPr/>
          </p:nvSpPr>
          <p:spPr>
            <a:xfrm>
              <a:off x="2826609" y="3744550"/>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 name="rc11"/>
            <p:cNvSpPr/>
            <p:nvPr/>
          </p:nvSpPr>
          <p:spPr>
            <a:xfrm>
              <a:off x="3248757" y="3744550"/>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2" name="rc12"/>
            <p:cNvSpPr/>
            <p:nvPr/>
          </p:nvSpPr>
          <p:spPr>
            <a:xfrm>
              <a:off x="3670906" y="3744550"/>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3" name="rc13"/>
            <p:cNvSpPr/>
            <p:nvPr/>
          </p:nvSpPr>
          <p:spPr>
            <a:xfrm>
              <a:off x="4093055" y="3744550"/>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4" name="rc14"/>
            <p:cNvSpPr/>
            <p:nvPr/>
          </p:nvSpPr>
          <p:spPr>
            <a:xfrm>
              <a:off x="4515204" y="3744550"/>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15" name="rc15"/>
            <p:cNvSpPr/>
            <p:nvPr/>
          </p:nvSpPr>
          <p:spPr>
            <a:xfrm>
              <a:off x="4937353" y="3744550"/>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6" name="rc16"/>
            <p:cNvSpPr/>
            <p:nvPr/>
          </p:nvSpPr>
          <p:spPr>
            <a:xfrm>
              <a:off x="5359501" y="3744550"/>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7" name="rc17"/>
            <p:cNvSpPr/>
            <p:nvPr/>
          </p:nvSpPr>
          <p:spPr>
            <a:xfrm>
              <a:off x="5781650" y="3744550"/>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8" name="rc18"/>
            <p:cNvSpPr/>
            <p:nvPr/>
          </p:nvSpPr>
          <p:spPr>
            <a:xfrm>
              <a:off x="6203799" y="3744550"/>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19" name="rc19"/>
            <p:cNvSpPr/>
            <p:nvPr/>
          </p:nvSpPr>
          <p:spPr>
            <a:xfrm>
              <a:off x="6625948" y="37445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0" name="rc20"/>
            <p:cNvSpPr/>
            <p:nvPr/>
          </p:nvSpPr>
          <p:spPr>
            <a:xfrm>
              <a:off x="7048096" y="3744550"/>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1" name="rc21"/>
            <p:cNvSpPr/>
            <p:nvPr/>
          </p:nvSpPr>
          <p:spPr>
            <a:xfrm>
              <a:off x="7470245" y="3744550"/>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2" name="rc22"/>
            <p:cNvSpPr/>
            <p:nvPr/>
          </p:nvSpPr>
          <p:spPr>
            <a:xfrm>
              <a:off x="7892394" y="37445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 name="rc23"/>
            <p:cNvSpPr/>
            <p:nvPr/>
          </p:nvSpPr>
          <p:spPr>
            <a:xfrm>
              <a:off x="8314543" y="3744550"/>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4" name="rc24"/>
            <p:cNvSpPr/>
            <p:nvPr/>
          </p:nvSpPr>
          <p:spPr>
            <a:xfrm>
              <a:off x="4093055" y="5077609"/>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5" name="rc25"/>
            <p:cNvSpPr/>
            <p:nvPr/>
          </p:nvSpPr>
          <p:spPr>
            <a:xfrm>
              <a:off x="4515204" y="5077609"/>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6" name="rc26"/>
            <p:cNvSpPr/>
            <p:nvPr/>
          </p:nvSpPr>
          <p:spPr>
            <a:xfrm>
              <a:off x="4937353" y="5077609"/>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7" name="rc27"/>
            <p:cNvSpPr/>
            <p:nvPr/>
          </p:nvSpPr>
          <p:spPr>
            <a:xfrm>
              <a:off x="5359501" y="5077609"/>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28" name="rc28"/>
            <p:cNvSpPr/>
            <p:nvPr/>
          </p:nvSpPr>
          <p:spPr>
            <a:xfrm>
              <a:off x="5781650" y="5077609"/>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29" name="rc29"/>
            <p:cNvSpPr/>
            <p:nvPr/>
          </p:nvSpPr>
          <p:spPr>
            <a:xfrm>
              <a:off x="6203799" y="5077609"/>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0" name="rc30"/>
            <p:cNvSpPr/>
            <p:nvPr/>
          </p:nvSpPr>
          <p:spPr>
            <a:xfrm>
              <a:off x="6625948" y="5077609"/>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1" name="rc31"/>
            <p:cNvSpPr/>
            <p:nvPr/>
          </p:nvSpPr>
          <p:spPr>
            <a:xfrm>
              <a:off x="7048096" y="5077609"/>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2" name="rc32"/>
            <p:cNvSpPr/>
            <p:nvPr/>
          </p:nvSpPr>
          <p:spPr>
            <a:xfrm>
              <a:off x="7470245" y="5077609"/>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3" name="rc33"/>
            <p:cNvSpPr/>
            <p:nvPr/>
          </p:nvSpPr>
          <p:spPr>
            <a:xfrm>
              <a:off x="7892394" y="5077609"/>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4" name="rc34"/>
            <p:cNvSpPr/>
            <p:nvPr/>
          </p:nvSpPr>
          <p:spPr>
            <a:xfrm>
              <a:off x="8314543" y="5077609"/>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5" name="rc35"/>
            <p:cNvSpPr/>
            <p:nvPr/>
          </p:nvSpPr>
          <p:spPr>
            <a:xfrm>
              <a:off x="3670906" y="3877856"/>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6" name="rc36"/>
            <p:cNvSpPr/>
            <p:nvPr/>
          </p:nvSpPr>
          <p:spPr>
            <a:xfrm>
              <a:off x="4093055" y="3877856"/>
              <a:ext cx="422148" cy="133305"/>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37" name="rc37"/>
            <p:cNvSpPr/>
            <p:nvPr/>
          </p:nvSpPr>
          <p:spPr>
            <a:xfrm>
              <a:off x="4515204" y="3877856"/>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8" name="rc38"/>
            <p:cNvSpPr/>
            <p:nvPr/>
          </p:nvSpPr>
          <p:spPr>
            <a:xfrm>
              <a:off x="4937353" y="3877856"/>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 name="rc39"/>
            <p:cNvSpPr/>
            <p:nvPr/>
          </p:nvSpPr>
          <p:spPr>
            <a:xfrm>
              <a:off x="5359501" y="3877856"/>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40" name="rc40"/>
            <p:cNvSpPr/>
            <p:nvPr/>
          </p:nvSpPr>
          <p:spPr>
            <a:xfrm>
              <a:off x="5781650" y="3877856"/>
              <a:ext cx="422148" cy="13330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1" name="rc41"/>
            <p:cNvSpPr/>
            <p:nvPr/>
          </p:nvSpPr>
          <p:spPr>
            <a:xfrm>
              <a:off x="6203799" y="3877856"/>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42" name="rc42"/>
            <p:cNvSpPr/>
            <p:nvPr/>
          </p:nvSpPr>
          <p:spPr>
            <a:xfrm>
              <a:off x="6625948" y="3877856"/>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43" name="rc43"/>
            <p:cNvSpPr/>
            <p:nvPr/>
          </p:nvSpPr>
          <p:spPr>
            <a:xfrm>
              <a:off x="7048096" y="3877856"/>
              <a:ext cx="422148" cy="13330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4" name="rc44"/>
            <p:cNvSpPr/>
            <p:nvPr/>
          </p:nvSpPr>
          <p:spPr>
            <a:xfrm>
              <a:off x="7470245" y="3877856"/>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45" name="rc45"/>
            <p:cNvSpPr/>
            <p:nvPr/>
          </p:nvSpPr>
          <p:spPr>
            <a:xfrm>
              <a:off x="7892394" y="3877856"/>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6" name="rc46"/>
            <p:cNvSpPr/>
            <p:nvPr/>
          </p:nvSpPr>
          <p:spPr>
            <a:xfrm>
              <a:off x="8314543" y="3877856"/>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47" name="rc47"/>
            <p:cNvSpPr/>
            <p:nvPr/>
          </p:nvSpPr>
          <p:spPr>
            <a:xfrm>
              <a:off x="4937353" y="3078021"/>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48" name="rc48"/>
            <p:cNvSpPr/>
            <p:nvPr/>
          </p:nvSpPr>
          <p:spPr>
            <a:xfrm>
              <a:off x="5359501" y="3078021"/>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49" name="rc49"/>
            <p:cNvSpPr/>
            <p:nvPr/>
          </p:nvSpPr>
          <p:spPr>
            <a:xfrm>
              <a:off x="5781650" y="3078021"/>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50" name="rc50"/>
            <p:cNvSpPr/>
            <p:nvPr/>
          </p:nvSpPr>
          <p:spPr>
            <a:xfrm>
              <a:off x="6203799" y="3078021"/>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51" name="rc51"/>
            <p:cNvSpPr/>
            <p:nvPr/>
          </p:nvSpPr>
          <p:spPr>
            <a:xfrm>
              <a:off x="6625948" y="3078021"/>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52" name="rc52"/>
            <p:cNvSpPr/>
            <p:nvPr/>
          </p:nvSpPr>
          <p:spPr>
            <a:xfrm>
              <a:off x="7048096" y="3078021"/>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3" name="rc53"/>
            <p:cNvSpPr/>
            <p:nvPr/>
          </p:nvSpPr>
          <p:spPr>
            <a:xfrm>
              <a:off x="7470245" y="3078021"/>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54" name="rc54"/>
            <p:cNvSpPr/>
            <p:nvPr/>
          </p:nvSpPr>
          <p:spPr>
            <a:xfrm>
              <a:off x="7892394" y="3078021"/>
              <a:ext cx="422148" cy="133305"/>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55" name="rc55"/>
            <p:cNvSpPr/>
            <p:nvPr/>
          </p:nvSpPr>
          <p:spPr>
            <a:xfrm>
              <a:off x="8314543" y="3078021"/>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56" name="rc56"/>
            <p:cNvSpPr/>
            <p:nvPr/>
          </p:nvSpPr>
          <p:spPr>
            <a:xfrm>
              <a:off x="4937353" y="3344632"/>
              <a:ext cx="422148" cy="133305"/>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57" name="rc57"/>
            <p:cNvSpPr/>
            <p:nvPr/>
          </p:nvSpPr>
          <p:spPr>
            <a:xfrm>
              <a:off x="5359501" y="3344632"/>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58" name="rc58"/>
            <p:cNvSpPr/>
            <p:nvPr/>
          </p:nvSpPr>
          <p:spPr>
            <a:xfrm>
              <a:off x="5781650" y="3344632"/>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59" name="rc59"/>
            <p:cNvSpPr/>
            <p:nvPr/>
          </p:nvSpPr>
          <p:spPr>
            <a:xfrm>
              <a:off x="6203799" y="3344632"/>
              <a:ext cx="422148" cy="133305"/>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60" name="rc60"/>
            <p:cNvSpPr/>
            <p:nvPr/>
          </p:nvSpPr>
          <p:spPr>
            <a:xfrm>
              <a:off x="6625948" y="3344632"/>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61" name="rc61"/>
            <p:cNvSpPr/>
            <p:nvPr/>
          </p:nvSpPr>
          <p:spPr>
            <a:xfrm>
              <a:off x="7048096" y="3344632"/>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62" name="rc62"/>
            <p:cNvSpPr/>
            <p:nvPr/>
          </p:nvSpPr>
          <p:spPr>
            <a:xfrm>
              <a:off x="7470245" y="3344632"/>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63" name="rc63"/>
            <p:cNvSpPr/>
            <p:nvPr/>
          </p:nvSpPr>
          <p:spPr>
            <a:xfrm>
              <a:off x="7892394" y="3344632"/>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64" name="rc64"/>
            <p:cNvSpPr/>
            <p:nvPr/>
          </p:nvSpPr>
          <p:spPr>
            <a:xfrm>
              <a:off x="8314543" y="3344632"/>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65" name="rc65"/>
            <p:cNvSpPr/>
            <p:nvPr/>
          </p:nvSpPr>
          <p:spPr>
            <a:xfrm>
              <a:off x="3670906" y="1611655"/>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66" name="rc66"/>
            <p:cNvSpPr/>
            <p:nvPr/>
          </p:nvSpPr>
          <p:spPr>
            <a:xfrm>
              <a:off x="4093055" y="1611655"/>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67" name="rc67"/>
            <p:cNvSpPr/>
            <p:nvPr/>
          </p:nvSpPr>
          <p:spPr>
            <a:xfrm>
              <a:off x="4515204" y="161165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8" name="rc68"/>
            <p:cNvSpPr/>
            <p:nvPr/>
          </p:nvSpPr>
          <p:spPr>
            <a:xfrm>
              <a:off x="4937353" y="1611655"/>
              <a:ext cx="422148" cy="133305"/>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69" name="rc69"/>
            <p:cNvSpPr/>
            <p:nvPr/>
          </p:nvSpPr>
          <p:spPr>
            <a:xfrm>
              <a:off x="5359501"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70" name="rc70"/>
            <p:cNvSpPr/>
            <p:nvPr/>
          </p:nvSpPr>
          <p:spPr>
            <a:xfrm>
              <a:off x="5781650"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71" name="rc71"/>
            <p:cNvSpPr/>
            <p:nvPr/>
          </p:nvSpPr>
          <p:spPr>
            <a:xfrm>
              <a:off x="6203799" y="1611655"/>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72" name="rc72"/>
            <p:cNvSpPr/>
            <p:nvPr/>
          </p:nvSpPr>
          <p:spPr>
            <a:xfrm>
              <a:off x="6625948"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73" name="rc73"/>
            <p:cNvSpPr/>
            <p:nvPr/>
          </p:nvSpPr>
          <p:spPr>
            <a:xfrm>
              <a:off x="7048096" y="1611655"/>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74" name="rc74"/>
            <p:cNvSpPr/>
            <p:nvPr/>
          </p:nvSpPr>
          <p:spPr>
            <a:xfrm>
              <a:off x="7470245" y="1611655"/>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75" name="rc75"/>
            <p:cNvSpPr/>
            <p:nvPr/>
          </p:nvSpPr>
          <p:spPr>
            <a:xfrm>
              <a:off x="7892394" y="1611655"/>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76" name="rc76"/>
            <p:cNvSpPr/>
            <p:nvPr/>
          </p:nvSpPr>
          <p:spPr>
            <a:xfrm>
              <a:off x="8314543" y="1611655"/>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77" name="rc77"/>
            <p:cNvSpPr/>
            <p:nvPr/>
          </p:nvSpPr>
          <p:spPr>
            <a:xfrm>
              <a:off x="4093055" y="1345044"/>
              <a:ext cx="422148" cy="133305"/>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78" name="rc78"/>
            <p:cNvSpPr/>
            <p:nvPr/>
          </p:nvSpPr>
          <p:spPr>
            <a:xfrm>
              <a:off x="4515204" y="1345044"/>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79" name="rc79"/>
            <p:cNvSpPr/>
            <p:nvPr/>
          </p:nvSpPr>
          <p:spPr>
            <a:xfrm>
              <a:off x="4937353" y="1345044"/>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80" name="rc80"/>
            <p:cNvSpPr/>
            <p:nvPr/>
          </p:nvSpPr>
          <p:spPr>
            <a:xfrm>
              <a:off x="5359501" y="1345044"/>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81" name="rc81"/>
            <p:cNvSpPr/>
            <p:nvPr/>
          </p:nvSpPr>
          <p:spPr>
            <a:xfrm>
              <a:off x="5781650" y="1345044"/>
              <a:ext cx="422148" cy="133305"/>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82" name="rc82"/>
            <p:cNvSpPr/>
            <p:nvPr/>
          </p:nvSpPr>
          <p:spPr>
            <a:xfrm>
              <a:off x="6203799" y="1345044"/>
              <a:ext cx="422148" cy="133305"/>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83" name="rc83"/>
            <p:cNvSpPr/>
            <p:nvPr/>
          </p:nvSpPr>
          <p:spPr>
            <a:xfrm>
              <a:off x="6625948" y="1345044"/>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84" name="rc84"/>
            <p:cNvSpPr/>
            <p:nvPr/>
          </p:nvSpPr>
          <p:spPr>
            <a:xfrm>
              <a:off x="7048096" y="1345044"/>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85" name="rc85"/>
            <p:cNvSpPr/>
            <p:nvPr/>
          </p:nvSpPr>
          <p:spPr>
            <a:xfrm>
              <a:off x="7470245" y="1345044"/>
              <a:ext cx="422148" cy="133305"/>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86" name="rc86"/>
            <p:cNvSpPr/>
            <p:nvPr/>
          </p:nvSpPr>
          <p:spPr>
            <a:xfrm>
              <a:off x="7892394" y="1345044"/>
              <a:ext cx="422148" cy="133305"/>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87" name="rc87"/>
            <p:cNvSpPr/>
            <p:nvPr/>
          </p:nvSpPr>
          <p:spPr>
            <a:xfrm>
              <a:off x="8314543" y="1345044"/>
              <a:ext cx="422148" cy="133305"/>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88" name="rc88"/>
            <p:cNvSpPr/>
            <p:nvPr/>
          </p:nvSpPr>
          <p:spPr>
            <a:xfrm>
              <a:off x="2826609" y="4011162"/>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89" name="rc89"/>
            <p:cNvSpPr/>
            <p:nvPr/>
          </p:nvSpPr>
          <p:spPr>
            <a:xfrm>
              <a:off x="3248757" y="4011162"/>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90" name="rc90"/>
            <p:cNvSpPr/>
            <p:nvPr/>
          </p:nvSpPr>
          <p:spPr>
            <a:xfrm>
              <a:off x="3670906" y="4011162"/>
              <a:ext cx="422148" cy="133305"/>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91" name="rc91"/>
            <p:cNvSpPr/>
            <p:nvPr/>
          </p:nvSpPr>
          <p:spPr>
            <a:xfrm>
              <a:off x="4093055" y="4011162"/>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92" name="rc92"/>
            <p:cNvSpPr/>
            <p:nvPr/>
          </p:nvSpPr>
          <p:spPr>
            <a:xfrm>
              <a:off x="4515204" y="401116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93" name="rc93"/>
            <p:cNvSpPr/>
            <p:nvPr/>
          </p:nvSpPr>
          <p:spPr>
            <a:xfrm>
              <a:off x="4937353" y="4011162"/>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94" name="rc94"/>
            <p:cNvSpPr/>
            <p:nvPr/>
          </p:nvSpPr>
          <p:spPr>
            <a:xfrm>
              <a:off x="5359501" y="4011162"/>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95" name="rc95"/>
            <p:cNvSpPr/>
            <p:nvPr/>
          </p:nvSpPr>
          <p:spPr>
            <a:xfrm>
              <a:off x="5781650" y="4011162"/>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96" name="rc96"/>
            <p:cNvSpPr/>
            <p:nvPr/>
          </p:nvSpPr>
          <p:spPr>
            <a:xfrm>
              <a:off x="6203799" y="4011162"/>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97" name="rc97"/>
            <p:cNvSpPr/>
            <p:nvPr/>
          </p:nvSpPr>
          <p:spPr>
            <a:xfrm>
              <a:off x="6625948" y="4011162"/>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98" name="rc98"/>
            <p:cNvSpPr/>
            <p:nvPr/>
          </p:nvSpPr>
          <p:spPr>
            <a:xfrm>
              <a:off x="7048096" y="4011162"/>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99" name="rc99"/>
            <p:cNvSpPr/>
            <p:nvPr/>
          </p:nvSpPr>
          <p:spPr>
            <a:xfrm>
              <a:off x="7470245" y="4011162"/>
              <a:ext cx="422148" cy="133305"/>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00" name="rc100"/>
            <p:cNvSpPr/>
            <p:nvPr/>
          </p:nvSpPr>
          <p:spPr>
            <a:xfrm>
              <a:off x="7892394" y="4011162"/>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01" name="rc101"/>
            <p:cNvSpPr/>
            <p:nvPr/>
          </p:nvSpPr>
          <p:spPr>
            <a:xfrm>
              <a:off x="8314543" y="4011162"/>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02" name="rc102"/>
            <p:cNvSpPr/>
            <p:nvPr/>
          </p:nvSpPr>
          <p:spPr>
            <a:xfrm>
              <a:off x="5781650" y="1744961"/>
              <a:ext cx="422148" cy="133305"/>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103" name="rc103"/>
            <p:cNvSpPr/>
            <p:nvPr/>
          </p:nvSpPr>
          <p:spPr>
            <a:xfrm>
              <a:off x="6203799" y="1744961"/>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04" name="rc104"/>
            <p:cNvSpPr/>
            <p:nvPr/>
          </p:nvSpPr>
          <p:spPr>
            <a:xfrm>
              <a:off x="6625948" y="1744961"/>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5" name="rc105"/>
            <p:cNvSpPr/>
            <p:nvPr/>
          </p:nvSpPr>
          <p:spPr>
            <a:xfrm>
              <a:off x="7048096" y="1744961"/>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06" name="rc106"/>
            <p:cNvSpPr/>
            <p:nvPr/>
          </p:nvSpPr>
          <p:spPr>
            <a:xfrm>
              <a:off x="7470245" y="1744961"/>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7" name="rc107"/>
            <p:cNvSpPr/>
            <p:nvPr/>
          </p:nvSpPr>
          <p:spPr>
            <a:xfrm>
              <a:off x="7892394" y="1744961"/>
              <a:ext cx="422148" cy="133305"/>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108" name="rc108"/>
            <p:cNvSpPr/>
            <p:nvPr/>
          </p:nvSpPr>
          <p:spPr>
            <a:xfrm>
              <a:off x="8314543" y="1744961"/>
              <a:ext cx="422148" cy="133305"/>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09" name="rc109"/>
            <p:cNvSpPr/>
            <p:nvPr/>
          </p:nvSpPr>
          <p:spPr>
            <a:xfrm>
              <a:off x="8314543" y="1211738"/>
              <a:ext cx="422148" cy="133305"/>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10" name="rc110"/>
            <p:cNvSpPr/>
            <p:nvPr/>
          </p:nvSpPr>
          <p:spPr>
            <a:xfrm>
              <a:off x="6203799" y="2278185"/>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11" name="rc111"/>
            <p:cNvSpPr/>
            <p:nvPr/>
          </p:nvSpPr>
          <p:spPr>
            <a:xfrm>
              <a:off x="6625948" y="2278185"/>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12" name="rc112"/>
            <p:cNvSpPr/>
            <p:nvPr/>
          </p:nvSpPr>
          <p:spPr>
            <a:xfrm>
              <a:off x="7048096" y="227818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13" name="rc113"/>
            <p:cNvSpPr/>
            <p:nvPr/>
          </p:nvSpPr>
          <p:spPr>
            <a:xfrm>
              <a:off x="7470245" y="2278185"/>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14" name="rc114"/>
            <p:cNvSpPr/>
            <p:nvPr/>
          </p:nvSpPr>
          <p:spPr>
            <a:xfrm>
              <a:off x="7892394" y="2278185"/>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15" name="rc115"/>
            <p:cNvSpPr/>
            <p:nvPr/>
          </p:nvSpPr>
          <p:spPr>
            <a:xfrm>
              <a:off x="8314543" y="227818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16" name="rc116"/>
            <p:cNvSpPr/>
            <p:nvPr/>
          </p:nvSpPr>
          <p:spPr>
            <a:xfrm>
              <a:off x="4937353" y="4277774"/>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17" name="rc117"/>
            <p:cNvSpPr/>
            <p:nvPr/>
          </p:nvSpPr>
          <p:spPr>
            <a:xfrm>
              <a:off x="5359501" y="4277774"/>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18" name="rc118"/>
            <p:cNvSpPr/>
            <p:nvPr/>
          </p:nvSpPr>
          <p:spPr>
            <a:xfrm>
              <a:off x="5781650" y="4277774"/>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19" name="rc119"/>
            <p:cNvSpPr/>
            <p:nvPr/>
          </p:nvSpPr>
          <p:spPr>
            <a:xfrm>
              <a:off x="6203799" y="4277774"/>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20" name="rc120"/>
            <p:cNvSpPr/>
            <p:nvPr/>
          </p:nvSpPr>
          <p:spPr>
            <a:xfrm>
              <a:off x="6625948" y="4277774"/>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21" name="rc121"/>
            <p:cNvSpPr/>
            <p:nvPr/>
          </p:nvSpPr>
          <p:spPr>
            <a:xfrm>
              <a:off x="7048096" y="4277774"/>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22" name="rc122"/>
            <p:cNvSpPr/>
            <p:nvPr/>
          </p:nvSpPr>
          <p:spPr>
            <a:xfrm>
              <a:off x="7470245" y="4277774"/>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123" name="rc123"/>
            <p:cNvSpPr/>
            <p:nvPr/>
          </p:nvSpPr>
          <p:spPr>
            <a:xfrm>
              <a:off x="7892394" y="4277774"/>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24" name="rc124"/>
            <p:cNvSpPr/>
            <p:nvPr/>
          </p:nvSpPr>
          <p:spPr>
            <a:xfrm>
              <a:off x="8314543" y="4277774"/>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5" name="rc125"/>
            <p:cNvSpPr/>
            <p:nvPr/>
          </p:nvSpPr>
          <p:spPr>
            <a:xfrm>
              <a:off x="3670906" y="3211326"/>
              <a:ext cx="422148" cy="133305"/>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26" name="rc126"/>
            <p:cNvSpPr/>
            <p:nvPr/>
          </p:nvSpPr>
          <p:spPr>
            <a:xfrm>
              <a:off x="4093055" y="3211326"/>
              <a:ext cx="422148" cy="133305"/>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27" name="rc127"/>
            <p:cNvSpPr/>
            <p:nvPr/>
          </p:nvSpPr>
          <p:spPr>
            <a:xfrm>
              <a:off x="4515204" y="3211326"/>
              <a:ext cx="422148" cy="133305"/>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128" name="rc128"/>
            <p:cNvSpPr/>
            <p:nvPr/>
          </p:nvSpPr>
          <p:spPr>
            <a:xfrm>
              <a:off x="4937353" y="3211326"/>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129" name="rc129"/>
            <p:cNvSpPr/>
            <p:nvPr/>
          </p:nvSpPr>
          <p:spPr>
            <a:xfrm>
              <a:off x="5359501" y="3211326"/>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30" name="rc130"/>
            <p:cNvSpPr/>
            <p:nvPr/>
          </p:nvSpPr>
          <p:spPr>
            <a:xfrm>
              <a:off x="5781650" y="3211326"/>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31" name="rc131"/>
            <p:cNvSpPr/>
            <p:nvPr/>
          </p:nvSpPr>
          <p:spPr>
            <a:xfrm>
              <a:off x="6203799" y="3211326"/>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132" name="rc132"/>
            <p:cNvSpPr/>
            <p:nvPr/>
          </p:nvSpPr>
          <p:spPr>
            <a:xfrm>
              <a:off x="6625948" y="321132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33" name="rc133"/>
            <p:cNvSpPr/>
            <p:nvPr/>
          </p:nvSpPr>
          <p:spPr>
            <a:xfrm>
              <a:off x="7048096" y="3211326"/>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34" name="rc134"/>
            <p:cNvSpPr/>
            <p:nvPr/>
          </p:nvSpPr>
          <p:spPr>
            <a:xfrm>
              <a:off x="7470245" y="3211326"/>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35" name="rc135"/>
            <p:cNvSpPr/>
            <p:nvPr/>
          </p:nvSpPr>
          <p:spPr>
            <a:xfrm>
              <a:off x="7892394" y="3211326"/>
              <a:ext cx="422148" cy="13330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6" name="rc136"/>
            <p:cNvSpPr/>
            <p:nvPr/>
          </p:nvSpPr>
          <p:spPr>
            <a:xfrm>
              <a:off x="8314543" y="3211326"/>
              <a:ext cx="422148" cy="133305"/>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37" name="rc137"/>
            <p:cNvSpPr/>
            <p:nvPr/>
          </p:nvSpPr>
          <p:spPr>
            <a:xfrm>
              <a:off x="6625948" y="2011573"/>
              <a:ext cx="422148" cy="133305"/>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138" name="rc138"/>
            <p:cNvSpPr/>
            <p:nvPr/>
          </p:nvSpPr>
          <p:spPr>
            <a:xfrm>
              <a:off x="7048096" y="2011573"/>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39" name="rc139"/>
            <p:cNvSpPr/>
            <p:nvPr/>
          </p:nvSpPr>
          <p:spPr>
            <a:xfrm>
              <a:off x="7470245" y="2011573"/>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40" name="rc140"/>
            <p:cNvSpPr/>
            <p:nvPr/>
          </p:nvSpPr>
          <p:spPr>
            <a:xfrm>
              <a:off x="7892394" y="2011573"/>
              <a:ext cx="422148" cy="133305"/>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41" name="rc141"/>
            <p:cNvSpPr/>
            <p:nvPr/>
          </p:nvSpPr>
          <p:spPr>
            <a:xfrm>
              <a:off x="8314543" y="2011573"/>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42" name="rc142"/>
            <p:cNvSpPr/>
            <p:nvPr/>
          </p:nvSpPr>
          <p:spPr>
            <a:xfrm>
              <a:off x="5781650" y="5210915"/>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143" name="rc143"/>
            <p:cNvSpPr/>
            <p:nvPr/>
          </p:nvSpPr>
          <p:spPr>
            <a:xfrm>
              <a:off x="6203799" y="5210915"/>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4" name="rc144"/>
            <p:cNvSpPr/>
            <p:nvPr/>
          </p:nvSpPr>
          <p:spPr>
            <a:xfrm>
              <a:off x="6625948" y="5210915"/>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45" name="rc145"/>
            <p:cNvSpPr/>
            <p:nvPr/>
          </p:nvSpPr>
          <p:spPr>
            <a:xfrm>
              <a:off x="7048096" y="5210915"/>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46" name="rc146"/>
            <p:cNvSpPr/>
            <p:nvPr/>
          </p:nvSpPr>
          <p:spPr>
            <a:xfrm>
              <a:off x="7470245" y="5210915"/>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47" name="rc147"/>
            <p:cNvSpPr/>
            <p:nvPr/>
          </p:nvSpPr>
          <p:spPr>
            <a:xfrm>
              <a:off x="7892394" y="5210915"/>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48" name="rc148"/>
            <p:cNvSpPr/>
            <p:nvPr/>
          </p:nvSpPr>
          <p:spPr>
            <a:xfrm>
              <a:off x="8314543" y="5210915"/>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49" name="rc149"/>
            <p:cNvSpPr/>
            <p:nvPr/>
          </p:nvSpPr>
          <p:spPr>
            <a:xfrm>
              <a:off x="5359501" y="3611244"/>
              <a:ext cx="422148" cy="133305"/>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150" name="rc150"/>
            <p:cNvSpPr/>
            <p:nvPr/>
          </p:nvSpPr>
          <p:spPr>
            <a:xfrm>
              <a:off x="5781650" y="3611244"/>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151" name="rc151"/>
            <p:cNvSpPr/>
            <p:nvPr/>
          </p:nvSpPr>
          <p:spPr>
            <a:xfrm>
              <a:off x="6203799" y="3611244"/>
              <a:ext cx="422148" cy="133305"/>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152" name="rc152"/>
            <p:cNvSpPr/>
            <p:nvPr/>
          </p:nvSpPr>
          <p:spPr>
            <a:xfrm>
              <a:off x="6625948" y="3611244"/>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53" name="rc153"/>
            <p:cNvSpPr/>
            <p:nvPr/>
          </p:nvSpPr>
          <p:spPr>
            <a:xfrm>
              <a:off x="7048096" y="3611244"/>
              <a:ext cx="422148" cy="133305"/>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154" name="rc154"/>
            <p:cNvSpPr/>
            <p:nvPr/>
          </p:nvSpPr>
          <p:spPr>
            <a:xfrm>
              <a:off x="7470245" y="3611244"/>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155" name="rc155"/>
            <p:cNvSpPr/>
            <p:nvPr/>
          </p:nvSpPr>
          <p:spPr>
            <a:xfrm>
              <a:off x="7892394" y="3611244"/>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56" name="rc156"/>
            <p:cNvSpPr/>
            <p:nvPr/>
          </p:nvSpPr>
          <p:spPr>
            <a:xfrm>
              <a:off x="8314543" y="3611244"/>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157" name="rc157"/>
            <p:cNvSpPr/>
            <p:nvPr/>
          </p:nvSpPr>
          <p:spPr>
            <a:xfrm>
              <a:off x="2826609" y="2678103"/>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58" name="rc158"/>
            <p:cNvSpPr/>
            <p:nvPr/>
          </p:nvSpPr>
          <p:spPr>
            <a:xfrm>
              <a:off x="3248757" y="2678103"/>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59" name="rc159"/>
            <p:cNvSpPr/>
            <p:nvPr/>
          </p:nvSpPr>
          <p:spPr>
            <a:xfrm>
              <a:off x="3670906" y="2678103"/>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60" name="rc160"/>
            <p:cNvSpPr/>
            <p:nvPr/>
          </p:nvSpPr>
          <p:spPr>
            <a:xfrm>
              <a:off x="4093055" y="2678103"/>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61" name="rc161"/>
            <p:cNvSpPr/>
            <p:nvPr/>
          </p:nvSpPr>
          <p:spPr>
            <a:xfrm>
              <a:off x="4515204" y="2678103"/>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62" name="rc162"/>
            <p:cNvSpPr/>
            <p:nvPr/>
          </p:nvSpPr>
          <p:spPr>
            <a:xfrm>
              <a:off x="4937353" y="2678103"/>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63" name="rc163"/>
            <p:cNvSpPr/>
            <p:nvPr/>
          </p:nvSpPr>
          <p:spPr>
            <a:xfrm>
              <a:off x="5359501" y="2678103"/>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64" name="rc164"/>
            <p:cNvSpPr/>
            <p:nvPr/>
          </p:nvSpPr>
          <p:spPr>
            <a:xfrm>
              <a:off x="5781650" y="2678103"/>
              <a:ext cx="422148" cy="13330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65" name="rc165"/>
            <p:cNvSpPr/>
            <p:nvPr/>
          </p:nvSpPr>
          <p:spPr>
            <a:xfrm>
              <a:off x="6203799" y="2678103"/>
              <a:ext cx="422148" cy="133305"/>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166" name="rc166"/>
            <p:cNvSpPr/>
            <p:nvPr/>
          </p:nvSpPr>
          <p:spPr>
            <a:xfrm>
              <a:off x="6625948" y="2678103"/>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67" name="rc167"/>
            <p:cNvSpPr/>
            <p:nvPr/>
          </p:nvSpPr>
          <p:spPr>
            <a:xfrm>
              <a:off x="7048096" y="2678103"/>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68" name="rc168"/>
            <p:cNvSpPr/>
            <p:nvPr/>
          </p:nvSpPr>
          <p:spPr>
            <a:xfrm>
              <a:off x="7470245" y="2678103"/>
              <a:ext cx="422148" cy="133305"/>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169" name="rc169"/>
            <p:cNvSpPr/>
            <p:nvPr/>
          </p:nvSpPr>
          <p:spPr>
            <a:xfrm>
              <a:off x="7892394" y="2678103"/>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70" name="rc170"/>
            <p:cNvSpPr/>
            <p:nvPr/>
          </p:nvSpPr>
          <p:spPr>
            <a:xfrm>
              <a:off x="8314543" y="2678103"/>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71" name="rc171"/>
            <p:cNvSpPr/>
            <p:nvPr/>
          </p:nvSpPr>
          <p:spPr>
            <a:xfrm>
              <a:off x="4515204" y="2411491"/>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72" name="rc172"/>
            <p:cNvSpPr/>
            <p:nvPr/>
          </p:nvSpPr>
          <p:spPr>
            <a:xfrm>
              <a:off x="4937353" y="2411491"/>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173" name="rc173"/>
            <p:cNvSpPr/>
            <p:nvPr/>
          </p:nvSpPr>
          <p:spPr>
            <a:xfrm>
              <a:off x="5359501" y="2411491"/>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74" name="rc174"/>
            <p:cNvSpPr/>
            <p:nvPr/>
          </p:nvSpPr>
          <p:spPr>
            <a:xfrm>
              <a:off x="5781650" y="2411491"/>
              <a:ext cx="422148" cy="133305"/>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75" name="rc175"/>
            <p:cNvSpPr/>
            <p:nvPr/>
          </p:nvSpPr>
          <p:spPr>
            <a:xfrm>
              <a:off x="6203799" y="2411491"/>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76" name="rc176"/>
            <p:cNvSpPr/>
            <p:nvPr/>
          </p:nvSpPr>
          <p:spPr>
            <a:xfrm>
              <a:off x="6625948" y="2411491"/>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77" name="rc177"/>
            <p:cNvSpPr/>
            <p:nvPr/>
          </p:nvSpPr>
          <p:spPr>
            <a:xfrm>
              <a:off x="7048096" y="2411491"/>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78" name="rc178"/>
            <p:cNvSpPr/>
            <p:nvPr/>
          </p:nvSpPr>
          <p:spPr>
            <a:xfrm>
              <a:off x="7470245" y="2411491"/>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79" name="rc179"/>
            <p:cNvSpPr/>
            <p:nvPr/>
          </p:nvSpPr>
          <p:spPr>
            <a:xfrm>
              <a:off x="7892394" y="2411491"/>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80" name="rc180"/>
            <p:cNvSpPr/>
            <p:nvPr/>
          </p:nvSpPr>
          <p:spPr>
            <a:xfrm>
              <a:off x="8314543" y="2411491"/>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81" name="rc181"/>
            <p:cNvSpPr/>
            <p:nvPr/>
          </p:nvSpPr>
          <p:spPr>
            <a:xfrm>
              <a:off x="5359501" y="4544386"/>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82" name="rc182"/>
            <p:cNvSpPr/>
            <p:nvPr/>
          </p:nvSpPr>
          <p:spPr>
            <a:xfrm>
              <a:off x="5781650" y="4544386"/>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83" name="rc183"/>
            <p:cNvSpPr/>
            <p:nvPr/>
          </p:nvSpPr>
          <p:spPr>
            <a:xfrm>
              <a:off x="6203799" y="4544386"/>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84" name="rc184"/>
            <p:cNvSpPr/>
            <p:nvPr/>
          </p:nvSpPr>
          <p:spPr>
            <a:xfrm>
              <a:off x="6625948" y="454438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85" name="rc185"/>
            <p:cNvSpPr/>
            <p:nvPr/>
          </p:nvSpPr>
          <p:spPr>
            <a:xfrm>
              <a:off x="7048096" y="454438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86" name="rc186"/>
            <p:cNvSpPr/>
            <p:nvPr/>
          </p:nvSpPr>
          <p:spPr>
            <a:xfrm>
              <a:off x="7470245" y="4544386"/>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87" name="rc187"/>
            <p:cNvSpPr/>
            <p:nvPr/>
          </p:nvSpPr>
          <p:spPr>
            <a:xfrm>
              <a:off x="7892394" y="4544386"/>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88" name="rc188"/>
            <p:cNvSpPr/>
            <p:nvPr/>
          </p:nvSpPr>
          <p:spPr>
            <a:xfrm>
              <a:off x="8314543" y="4544386"/>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89" name="rc189"/>
            <p:cNvSpPr/>
            <p:nvPr/>
          </p:nvSpPr>
          <p:spPr>
            <a:xfrm>
              <a:off x="2826609" y="2144879"/>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90" name="rc190"/>
            <p:cNvSpPr/>
            <p:nvPr/>
          </p:nvSpPr>
          <p:spPr>
            <a:xfrm>
              <a:off x="3248757" y="2144879"/>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91" name="rc191"/>
            <p:cNvSpPr/>
            <p:nvPr/>
          </p:nvSpPr>
          <p:spPr>
            <a:xfrm>
              <a:off x="3670906"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92" name="rc192"/>
            <p:cNvSpPr/>
            <p:nvPr/>
          </p:nvSpPr>
          <p:spPr>
            <a:xfrm>
              <a:off x="4093055" y="2144879"/>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93" name="rc193"/>
            <p:cNvSpPr/>
            <p:nvPr/>
          </p:nvSpPr>
          <p:spPr>
            <a:xfrm>
              <a:off x="4515204"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94" name="rc194"/>
            <p:cNvSpPr/>
            <p:nvPr/>
          </p:nvSpPr>
          <p:spPr>
            <a:xfrm>
              <a:off x="4937353"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95" name="rc195"/>
            <p:cNvSpPr/>
            <p:nvPr/>
          </p:nvSpPr>
          <p:spPr>
            <a:xfrm>
              <a:off x="5359501" y="2144879"/>
              <a:ext cx="422148" cy="133305"/>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96" name="rc196"/>
            <p:cNvSpPr/>
            <p:nvPr/>
          </p:nvSpPr>
          <p:spPr>
            <a:xfrm>
              <a:off x="5781650" y="2144879"/>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197" name="rc197"/>
            <p:cNvSpPr/>
            <p:nvPr/>
          </p:nvSpPr>
          <p:spPr>
            <a:xfrm>
              <a:off x="6203799" y="2144879"/>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98" name="rc198"/>
            <p:cNvSpPr/>
            <p:nvPr/>
          </p:nvSpPr>
          <p:spPr>
            <a:xfrm>
              <a:off x="6625948" y="2144879"/>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99" name="rc199"/>
            <p:cNvSpPr/>
            <p:nvPr/>
          </p:nvSpPr>
          <p:spPr>
            <a:xfrm>
              <a:off x="7048096" y="2144879"/>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00" name="rc200"/>
            <p:cNvSpPr/>
            <p:nvPr/>
          </p:nvSpPr>
          <p:spPr>
            <a:xfrm>
              <a:off x="7470245" y="2144879"/>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01" name="rc201"/>
            <p:cNvSpPr/>
            <p:nvPr/>
          </p:nvSpPr>
          <p:spPr>
            <a:xfrm>
              <a:off x="7892394" y="214487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02" name="rc202"/>
            <p:cNvSpPr/>
            <p:nvPr/>
          </p:nvSpPr>
          <p:spPr>
            <a:xfrm>
              <a:off x="8314543" y="214487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03" name="rc203"/>
            <p:cNvSpPr/>
            <p:nvPr/>
          </p:nvSpPr>
          <p:spPr>
            <a:xfrm>
              <a:off x="7892394" y="3477938"/>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04" name="rc204"/>
            <p:cNvSpPr/>
            <p:nvPr/>
          </p:nvSpPr>
          <p:spPr>
            <a:xfrm>
              <a:off x="8314543" y="3477938"/>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5" name="rc205"/>
            <p:cNvSpPr/>
            <p:nvPr/>
          </p:nvSpPr>
          <p:spPr>
            <a:xfrm>
              <a:off x="1982311" y="2811409"/>
              <a:ext cx="422148" cy="133305"/>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206" name="rc206"/>
            <p:cNvSpPr/>
            <p:nvPr/>
          </p:nvSpPr>
          <p:spPr>
            <a:xfrm>
              <a:off x="2404460" y="2811409"/>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07" name="rc207"/>
            <p:cNvSpPr/>
            <p:nvPr/>
          </p:nvSpPr>
          <p:spPr>
            <a:xfrm>
              <a:off x="2826609" y="2811409"/>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08" name="rc208"/>
            <p:cNvSpPr/>
            <p:nvPr/>
          </p:nvSpPr>
          <p:spPr>
            <a:xfrm>
              <a:off x="3248757" y="281140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09" name="rc209"/>
            <p:cNvSpPr/>
            <p:nvPr/>
          </p:nvSpPr>
          <p:spPr>
            <a:xfrm>
              <a:off x="3670906" y="2811409"/>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10" name="rc210"/>
            <p:cNvSpPr/>
            <p:nvPr/>
          </p:nvSpPr>
          <p:spPr>
            <a:xfrm>
              <a:off x="4093055" y="2811409"/>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211" name="rc211"/>
            <p:cNvSpPr/>
            <p:nvPr/>
          </p:nvSpPr>
          <p:spPr>
            <a:xfrm>
              <a:off x="4515204" y="2811409"/>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212" name="rc212"/>
            <p:cNvSpPr/>
            <p:nvPr/>
          </p:nvSpPr>
          <p:spPr>
            <a:xfrm>
              <a:off x="4937353" y="2811409"/>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13" name="rc213"/>
            <p:cNvSpPr/>
            <p:nvPr/>
          </p:nvSpPr>
          <p:spPr>
            <a:xfrm>
              <a:off x="5359501" y="2811409"/>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214" name="rc214"/>
            <p:cNvSpPr/>
            <p:nvPr/>
          </p:nvSpPr>
          <p:spPr>
            <a:xfrm>
              <a:off x="5781650" y="2811409"/>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15" name="rc215"/>
            <p:cNvSpPr/>
            <p:nvPr/>
          </p:nvSpPr>
          <p:spPr>
            <a:xfrm>
              <a:off x="6203799" y="2811409"/>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16" name="rc216"/>
            <p:cNvSpPr/>
            <p:nvPr/>
          </p:nvSpPr>
          <p:spPr>
            <a:xfrm>
              <a:off x="6625948" y="2811409"/>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17" name="rc217"/>
            <p:cNvSpPr/>
            <p:nvPr/>
          </p:nvSpPr>
          <p:spPr>
            <a:xfrm>
              <a:off x="7048096" y="2811409"/>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8" name="rc218"/>
            <p:cNvSpPr/>
            <p:nvPr/>
          </p:nvSpPr>
          <p:spPr>
            <a:xfrm>
              <a:off x="7470245" y="2811409"/>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19" name="rc219"/>
            <p:cNvSpPr/>
            <p:nvPr/>
          </p:nvSpPr>
          <p:spPr>
            <a:xfrm>
              <a:off x="7892394" y="2811409"/>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20" name="rc220"/>
            <p:cNvSpPr/>
            <p:nvPr/>
          </p:nvSpPr>
          <p:spPr>
            <a:xfrm>
              <a:off x="8314543" y="2811409"/>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221" name="rc221"/>
            <p:cNvSpPr/>
            <p:nvPr/>
          </p:nvSpPr>
          <p:spPr>
            <a:xfrm>
              <a:off x="3248757" y="4411080"/>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22" name="rc222"/>
            <p:cNvSpPr/>
            <p:nvPr/>
          </p:nvSpPr>
          <p:spPr>
            <a:xfrm>
              <a:off x="3670906" y="4411080"/>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23" name="rc223"/>
            <p:cNvSpPr/>
            <p:nvPr/>
          </p:nvSpPr>
          <p:spPr>
            <a:xfrm>
              <a:off x="4093055"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24" name="rc224"/>
            <p:cNvSpPr/>
            <p:nvPr/>
          </p:nvSpPr>
          <p:spPr>
            <a:xfrm>
              <a:off x="4515204"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25" name="rc225"/>
            <p:cNvSpPr/>
            <p:nvPr/>
          </p:nvSpPr>
          <p:spPr>
            <a:xfrm>
              <a:off x="4937353"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26" name="rc226"/>
            <p:cNvSpPr/>
            <p:nvPr/>
          </p:nvSpPr>
          <p:spPr>
            <a:xfrm>
              <a:off x="5359501"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27" name="rc227"/>
            <p:cNvSpPr/>
            <p:nvPr/>
          </p:nvSpPr>
          <p:spPr>
            <a:xfrm>
              <a:off x="5781650" y="4411080"/>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28" name="rc228"/>
            <p:cNvSpPr/>
            <p:nvPr/>
          </p:nvSpPr>
          <p:spPr>
            <a:xfrm>
              <a:off x="6203799" y="4411080"/>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229" name="rc229"/>
            <p:cNvSpPr/>
            <p:nvPr/>
          </p:nvSpPr>
          <p:spPr>
            <a:xfrm>
              <a:off x="6625948" y="4411080"/>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30" name="rc230"/>
            <p:cNvSpPr/>
            <p:nvPr/>
          </p:nvSpPr>
          <p:spPr>
            <a:xfrm>
              <a:off x="7048096" y="4411080"/>
              <a:ext cx="422148" cy="13330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31" name="rc231"/>
            <p:cNvSpPr/>
            <p:nvPr/>
          </p:nvSpPr>
          <p:spPr>
            <a:xfrm>
              <a:off x="7470245" y="4411080"/>
              <a:ext cx="422148" cy="133305"/>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232" name="rc232"/>
            <p:cNvSpPr/>
            <p:nvPr/>
          </p:nvSpPr>
          <p:spPr>
            <a:xfrm>
              <a:off x="7892394" y="4411080"/>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33" name="rc233"/>
            <p:cNvSpPr/>
            <p:nvPr/>
          </p:nvSpPr>
          <p:spPr>
            <a:xfrm>
              <a:off x="8314543" y="4411080"/>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34" name="rc234"/>
            <p:cNvSpPr/>
            <p:nvPr/>
          </p:nvSpPr>
          <p:spPr>
            <a:xfrm>
              <a:off x="2404460" y="1878267"/>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35" name="rc235"/>
            <p:cNvSpPr/>
            <p:nvPr/>
          </p:nvSpPr>
          <p:spPr>
            <a:xfrm>
              <a:off x="2826609" y="1878267"/>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36" name="rc236"/>
            <p:cNvSpPr/>
            <p:nvPr/>
          </p:nvSpPr>
          <p:spPr>
            <a:xfrm>
              <a:off x="3248757" y="1878267"/>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237" name="rc237"/>
            <p:cNvSpPr/>
            <p:nvPr/>
          </p:nvSpPr>
          <p:spPr>
            <a:xfrm>
              <a:off x="3670906" y="1878267"/>
              <a:ext cx="422148" cy="133305"/>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238" name="rc238"/>
            <p:cNvSpPr/>
            <p:nvPr/>
          </p:nvSpPr>
          <p:spPr>
            <a:xfrm>
              <a:off x="4093055" y="1878267"/>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39" name="rc239"/>
            <p:cNvSpPr/>
            <p:nvPr/>
          </p:nvSpPr>
          <p:spPr>
            <a:xfrm>
              <a:off x="4515204" y="1878267"/>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0" name="rc240"/>
            <p:cNvSpPr/>
            <p:nvPr/>
          </p:nvSpPr>
          <p:spPr>
            <a:xfrm>
              <a:off x="4937353" y="1878267"/>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241" name="rc241"/>
            <p:cNvSpPr/>
            <p:nvPr/>
          </p:nvSpPr>
          <p:spPr>
            <a:xfrm>
              <a:off x="5359501" y="1878267"/>
              <a:ext cx="422148" cy="133305"/>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242" name="rc242"/>
            <p:cNvSpPr/>
            <p:nvPr/>
          </p:nvSpPr>
          <p:spPr>
            <a:xfrm>
              <a:off x="5781650" y="1878267"/>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43" name="rc243"/>
            <p:cNvSpPr/>
            <p:nvPr/>
          </p:nvSpPr>
          <p:spPr>
            <a:xfrm>
              <a:off x="6203799" y="1878267"/>
              <a:ext cx="422148" cy="133305"/>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44" name="rc244"/>
            <p:cNvSpPr/>
            <p:nvPr/>
          </p:nvSpPr>
          <p:spPr>
            <a:xfrm>
              <a:off x="6625948" y="1878267"/>
              <a:ext cx="422148" cy="133305"/>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245" name="rc245"/>
            <p:cNvSpPr/>
            <p:nvPr/>
          </p:nvSpPr>
          <p:spPr>
            <a:xfrm>
              <a:off x="7048096" y="1878267"/>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6" name="rc246"/>
            <p:cNvSpPr/>
            <p:nvPr/>
          </p:nvSpPr>
          <p:spPr>
            <a:xfrm>
              <a:off x="7470245" y="1878267"/>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47" name="rc247"/>
            <p:cNvSpPr/>
            <p:nvPr/>
          </p:nvSpPr>
          <p:spPr>
            <a:xfrm>
              <a:off x="7892394" y="1878267"/>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48" name="rc248"/>
            <p:cNvSpPr/>
            <p:nvPr/>
          </p:nvSpPr>
          <p:spPr>
            <a:xfrm>
              <a:off x="8314543" y="1878267"/>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49" name="rc249"/>
            <p:cNvSpPr/>
            <p:nvPr/>
          </p:nvSpPr>
          <p:spPr>
            <a:xfrm>
              <a:off x="6203799" y="2544797"/>
              <a:ext cx="422148" cy="133305"/>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250" name="rc250"/>
            <p:cNvSpPr/>
            <p:nvPr/>
          </p:nvSpPr>
          <p:spPr>
            <a:xfrm>
              <a:off x="6625948" y="2544797"/>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51" name="rc251"/>
            <p:cNvSpPr/>
            <p:nvPr/>
          </p:nvSpPr>
          <p:spPr>
            <a:xfrm>
              <a:off x="7048096" y="2544797"/>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52" name="rc252"/>
            <p:cNvSpPr/>
            <p:nvPr/>
          </p:nvSpPr>
          <p:spPr>
            <a:xfrm>
              <a:off x="7470245" y="2544797"/>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53" name="rc253"/>
            <p:cNvSpPr/>
            <p:nvPr/>
          </p:nvSpPr>
          <p:spPr>
            <a:xfrm>
              <a:off x="7892394" y="2544797"/>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54" name="rc254"/>
            <p:cNvSpPr/>
            <p:nvPr/>
          </p:nvSpPr>
          <p:spPr>
            <a:xfrm>
              <a:off x="8314543" y="2544797"/>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55" name="rc255"/>
            <p:cNvSpPr/>
            <p:nvPr/>
          </p:nvSpPr>
          <p:spPr>
            <a:xfrm>
              <a:off x="5781650" y="1478350"/>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56" name="rc256"/>
            <p:cNvSpPr/>
            <p:nvPr/>
          </p:nvSpPr>
          <p:spPr>
            <a:xfrm>
              <a:off x="6203799" y="1478350"/>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257" name="rc257"/>
            <p:cNvSpPr/>
            <p:nvPr/>
          </p:nvSpPr>
          <p:spPr>
            <a:xfrm>
              <a:off x="6625948" y="14783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58" name="rc258"/>
            <p:cNvSpPr/>
            <p:nvPr/>
          </p:nvSpPr>
          <p:spPr>
            <a:xfrm>
              <a:off x="7048096" y="1478350"/>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259" name="rc259"/>
            <p:cNvSpPr/>
            <p:nvPr/>
          </p:nvSpPr>
          <p:spPr>
            <a:xfrm>
              <a:off x="7470245" y="1478350"/>
              <a:ext cx="422148" cy="133305"/>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260" name="rc260"/>
            <p:cNvSpPr/>
            <p:nvPr/>
          </p:nvSpPr>
          <p:spPr>
            <a:xfrm>
              <a:off x="7892394" y="1478350"/>
              <a:ext cx="422148" cy="133305"/>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261" name="rc261"/>
            <p:cNvSpPr/>
            <p:nvPr/>
          </p:nvSpPr>
          <p:spPr>
            <a:xfrm>
              <a:off x="8314543" y="1478350"/>
              <a:ext cx="422148" cy="13330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2" name="rc262"/>
            <p:cNvSpPr/>
            <p:nvPr/>
          </p:nvSpPr>
          <p:spPr>
            <a:xfrm>
              <a:off x="5359501" y="4810997"/>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63" name="rc263"/>
            <p:cNvSpPr/>
            <p:nvPr/>
          </p:nvSpPr>
          <p:spPr>
            <a:xfrm>
              <a:off x="5781650" y="4810997"/>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64" name="rc264"/>
            <p:cNvSpPr/>
            <p:nvPr/>
          </p:nvSpPr>
          <p:spPr>
            <a:xfrm>
              <a:off x="6203799" y="4810997"/>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65" name="rc265"/>
            <p:cNvSpPr/>
            <p:nvPr/>
          </p:nvSpPr>
          <p:spPr>
            <a:xfrm>
              <a:off x="7892394" y="4810997"/>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66" name="rc266"/>
            <p:cNvSpPr/>
            <p:nvPr/>
          </p:nvSpPr>
          <p:spPr>
            <a:xfrm>
              <a:off x="8314543" y="4810997"/>
              <a:ext cx="422148" cy="13330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67" name="rc267"/>
            <p:cNvSpPr/>
            <p:nvPr/>
          </p:nvSpPr>
          <p:spPr>
            <a:xfrm>
              <a:off x="3670906" y="4677692"/>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68" name="rc268"/>
            <p:cNvSpPr/>
            <p:nvPr/>
          </p:nvSpPr>
          <p:spPr>
            <a:xfrm>
              <a:off x="4093055" y="4677692"/>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269" name="rc269"/>
            <p:cNvSpPr/>
            <p:nvPr/>
          </p:nvSpPr>
          <p:spPr>
            <a:xfrm>
              <a:off x="4515204" y="4677692"/>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270" name="rc270"/>
            <p:cNvSpPr/>
            <p:nvPr/>
          </p:nvSpPr>
          <p:spPr>
            <a:xfrm>
              <a:off x="4937353" y="4677692"/>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71" name="rc271"/>
            <p:cNvSpPr/>
            <p:nvPr/>
          </p:nvSpPr>
          <p:spPr>
            <a:xfrm>
              <a:off x="5359501" y="4677692"/>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72" name="rc272"/>
            <p:cNvSpPr/>
            <p:nvPr/>
          </p:nvSpPr>
          <p:spPr>
            <a:xfrm>
              <a:off x="5781650" y="4677692"/>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273" name="rc273"/>
            <p:cNvSpPr/>
            <p:nvPr/>
          </p:nvSpPr>
          <p:spPr>
            <a:xfrm>
              <a:off x="6203799" y="4677692"/>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74" name="rc274"/>
            <p:cNvSpPr/>
            <p:nvPr/>
          </p:nvSpPr>
          <p:spPr>
            <a:xfrm>
              <a:off x="6625948" y="467769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75" name="rc275"/>
            <p:cNvSpPr/>
            <p:nvPr/>
          </p:nvSpPr>
          <p:spPr>
            <a:xfrm>
              <a:off x="7048096" y="467769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76" name="rc276"/>
            <p:cNvSpPr/>
            <p:nvPr/>
          </p:nvSpPr>
          <p:spPr>
            <a:xfrm>
              <a:off x="7892394" y="4677692"/>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77" name="rc277"/>
            <p:cNvSpPr/>
            <p:nvPr/>
          </p:nvSpPr>
          <p:spPr>
            <a:xfrm>
              <a:off x="8314543" y="4677692"/>
              <a:ext cx="422148" cy="133305"/>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278" name="rc278"/>
            <p:cNvSpPr/>
            <p:nvPr/>
          </p:nvSpPr>
          <p:spPr>
            <a:xfrm>
              <a:off x="3248757"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79" name="rc279"/>
            <p:cNvSpPr/>
            <p:nvPr/>
          </p:nvSpPr>
          <p:spPr>
            <a:xfrm>
              <a:off x="4093055" y="4944303"/>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280" name="rc280"/>
            <p:cNvSpPr/>
            <p:nvPr/>
          </p:nvSpPr>
          <p:spPr>
            <a:xfrm>
              <a:off x="4515204" y="4944303"/>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281" name="rc281"/>
            <p:cNvSpPr/>
            <p:nvPr/>
          </p:nvSpPr>
          <p:spPr>
            <a:xfrm>
              <a:off x="4937353" y="4944303"/>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82" name="rc282"/>
            <p:cNvSpPr/>
            <p:nvPr/>
          </p:nvSpPr>
          <p:spPr>
            <a:xfrm>
              <a:off x="5359501" y="4944303"/>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83" name="rc283"/>
            <p:cNvSpPr/>
            <p:nvPr/>
          </p:nvSpPr>
          <p:spPr>
            <a:xfrm>
              <a:off x="5781650"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84" name="rc284"/>
            <p:cNvSpPr/>
            <p:nvPr/>
          </p:nvSpPr>
          <p:spPr>
            <a:xfrm>
              <a:off x="6625948"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85" name="rc285"/>
            <p:cNvSpPr/>
            <p:nvPr/>
          </p:nvSpPr>
          <p:spPr>
            <a:xfrm>
              <a:off x="7048096"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86" name="rc286"/>
            <p:cNvSpPr/>
            <p:nvPr/>
          </p:nvSpPr>
          <p:spPr>
            <a:xfrm>
              <a:off x="7470245" y="4944303"/>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87" name="rc287"/>
            <p:cNvSpPr/>
            <p:nvPr/>
          </p:nvSpPr>
          <p:spPr>
            <a:xfrm>
              <a:off x="7892394" y="4944303"/>
              <a:ext cx="422148" cy="133305"/>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288" name="rc288"/>
            <p:cNvSpPr/>
            <p:nvPr/>
          </p:nvSpPr>
          <p:spPr>
            <a:xfrm>
              <a:off x="8314543" y="4944303"/>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89" name="rc289"/>
            <p:cNvSpPr/>
            <p:nvPr/>
          </p:nvSpPr>
          <p:spPr>
            <a:xfrm>
              <a:off x="4093055" y="4144468"/>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290" name="rc290"/>
            <p:cNvSpPr/>
            <p:nvPr/>
          </p:nvSpPr>
          <p:spPr>
            <a:xfrm>
              <a:off x="4515204" y="4144468"/>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91" name="rc291"/>
            <p:cNvSpPr/>
            <p:nvPr/>
          </p:nvSpPr>
          <p:spPr>
            <a:xfrm>
              <a:off x="4937353" y="4144468"/>
              <a:ext cx="422148" cy="133305"/>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292" name="rc292"/>
            <p:cNvSpPr/>
            <p:nvPr/>
          </p:nvSpPr>
          <p:spPr>
            <a:xfrm>
              <a:off x="5359501" y="4144468"/>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93" name="rc293"/>
            <p:cNvSpPr/>
            <p:nvPr/>
          </p:nvSpPr>
          <p:spPr>
            <a:xfrm>
              <a:off x="5781650" y="4144468"/>
              <a:ext cx="422148" cy="133305"/>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294" name="rc294"/>
            <p:cNvSpPr/>
            <p:nvPr/>
          </p:nvSpPr>
          <p:spPr>
            <a:xfrm>
              <a:off x="6203799" y="4144468"/>
              <a:ext cx="422148" cy="133305"/>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295" name="rc295"/>
            <p:cNvSpPr/>
            <p:nvPr/>
          </p:nvSpPr>
          <p:spPr>
            <a:xfrm>
              <a:off x="6625948" y="4144468"/>
              <a:ext cx="422148" cy="133305"/>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296" name="rc296"/>
            <p:cNvSpPr/>
            <p:nvPr/>
          </p:nvSpPr>
          <p:spPr>
            <a:xfrm>
              <a:off x="7048096" y="4144468"/>
              <a:ext cx="422148" cy="133305"/>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297" name="rc297"/>
            <p:cNvSpPr/>
            <p:nvPr/>
          </p:nvSpPr>
          <p:spPr>
            <a:xfrm>
              <a:off x="7470245" y="4144468"/>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298" name="rc298"/>
            <p:cNvSpPr/>
            <p:nvPr/>
          </p:nvSpPr>
          <p:spPr>
            <a:xfrm>
              <a:off x="7892394" y="4144468"/>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99" name="rc299"/>
            <p:cNvSpPr/>
            <p:nvPr/>
          </p:nvSpPr>
          <p:spPr>
            <a:xfrm>
              <a:off x="8314543" y="4144468"/>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300" name="rc300"/>
            <p:cNvSpPr/>
            <p:nvPr/>
          </p:nvSpPr>
          <p:spPr>
            <a:xfrm>
              <a:off x="1982311" y="2944715"/>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01" name="rc301"/>
            <p:cNvSpPr/>
            <p:nvPr/>
          </p:nvSpPr>
          <p:spPr>
            <a:xfrm>
              <a:off x="2404460" y="2944715"/>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302" name="rc302"/>
            <p:cNvSpPr/>
            <p:nvPr/>
          </p:nvSpPr>
          <p:spPr>
            <a:xfrm>
              <a:off x="2826609" y="2944715"/>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303" name="rc303"/>
            <p:cNvSpPr/>
            <p:nvPr/>
          </p:nvSpPr>
          <p:spPr>
            <a:xfrm>
              <a:off x="3248757" y="2944715"/>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304" name="rc304"/>
            <p:cNvSpPr/>
            <p:nvPr/>
          </p:nvSpPr>
          <p:spPr>
            <a:xfrm>
              <a:off x="3670906" y="2944715"/>
              <a:ext cx="422148" cy="133305"/>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305" name="rc305"/>
            <p:cNvSpPr/>
            <p:nvPr/>
          </p:nvSpPr>
          <p:spPr>
            <a:xfrm>
              <a:off x="4093055" y="2944715"/>
              <a:ext cx="422148" cy="133305"/>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306" name="rc306"/>
            <p:cNvSpPr/>
            <p:nvPr/>
          </p:nvSpPr>
          <p:spPr>
            <a:xfrm>
              <a:off x="4515204" y="2944715"/>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307" name="rc307"/>
            <p:cNvSpPr/>
            <p:nvPr/>
          </p:nvSpPr>
          <p:spPr>
            <a:xfrm>
              <a:off x="4937353" y="2944715"/>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308" name="rc308"/>
            <p:cNvSpPr/>
            <p:nvPr/>
          </p:nvSpPr>
          <p:spPr>
            <a:xfrm>
              <a:off x="5359501" y="2944715"/>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309" name="rc309"/>
            <p:cNvSpPr/>
            <p:nvPr/>
          </p:nvSpPr>
          <p:spPr>
            <a:xfrm>
              <a:off x="5781650" y="2944715"/>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310" name="rc310"/>
            <p:cNvSpPr/>
            <p:nvPr/>
          </p:nvSpPr>
          <p:spPr>
            <a:xfrm>
              <a:off x="6203799" y="2944715"/>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311" name="rc311"/>
            <p:cNvSpPr/>
            <p:nvPr/>
          </p:nvSpPr>
          <p:spPr>
            <a:xfrm>
              <a:off x="6625948" y="2944715"/>
              <a:ext cx="422148" cy="133305"/>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312" name="rc312"/>
            <p:cNvSpPr/>
            <p:nvPr/>
          </p:nvSpPr>
          <p:spPr>
            <a:xfrm>
              <a:off x="7048096" y="2944715"/>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313" name="rc313"/>
            <p:cNvSpPr/>
            <p:nvPr/>
          </p:nvSpPr>
          <p:spPr>
            <a:xfrm>
              <a:off x="7470245" y="2944715"/>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314" name="rc314"/>
            <p:cNvSpPr/>
            <p:nvPr/>
          </p:nvSpPr>
          <p:spPr>
            <a:xfrm>
              <a:off x="7892394" y="2944715"/>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5" name="rc315"/>
            <p:cNvSpPr/>
            <p:nvPr/>
          </p:nvSpPr>
          <p:spPr>
            <a:xfrm>
              <a:off x="8314543" y="2944715"/>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316" name="tx316"/>
            <p:cNvSpPr/>
            <p:nvPr/>
          </p:nvSpPr>
          <p:spPr>
            <a:xfrm>
              <a:off x="3405608"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317" name="tx317"/>
            <p:cNvSpPr/>
            <p:nvPr/>
          </p:nvSpPr>
          <p:spPr>
            <a:xfrm>
              <a:off x="5938501"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318" name="tx318"/>
            <p:cNvSpPr/>
            <p:nvPr/>
          </p:nvSpPr>
          <p:spPr>
            <a:xfrm>
              <a:off x="8471393"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319" name="tx319"/>
            <p:cNvSpPr/>
            <p:nvPr/>
          </p:nvSpPr>
          <p:spPr>
            <a:xfrm>
              <a:off x="5938501"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320" name="tx320"/>
            <p:cNvSpPr/>
            <p:nvPr/>
          </p:nvSpPr>
          <p:spPr>
            <a:xfrm>
              <a:off x="8049244"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321" name="tx321"/>
            <p:cNvSpPr/>
            <p:nvPr/>
          </p:nvSpPr>
          <p:spPr>
            <a:xfrm>
              <a:off x="8471393"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322" name="tx322"/>
            <p:cNvSpPr/>
            <p:nvPr/>
          </p:nvSpPr>
          <p:spPr>
            <a:xfrm>
              <a:off x="5094203"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323" name="tx323"/>
            <p:cNvSpPr/>
            <p:nvPr/>
          </p:nvSpPr>
          <p:spPr>
            <a:xfrm>
              <a:off x="5516352"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324" name="tx324"/>
            <p:cNvSpPr/>
            <p:nvPr/>
          </p:nvSpPr>
          <p:spPr>
            <a:xfrm>
              <a:off x="5938501"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325" name="tx325"/>
            <p:cNvSpPr/>
            <p:nvPr/>
          </p:nvSpPr>
          <p:spPr>
            <a:xfrm>
              <a:off x="7627096"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26" name="tx326"/>
            <p:cNvSpPr/>
            <p:nvPr/>
          </p:nvSpPr>
          <p:spPr>
            <a:xfrm>
              <a:off x="8049244"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27" name="tx327"/>
            <p:cNvSpPr/>
            <p:nvPr/>
          </p:nvSpPr>
          <p:spPr>
            <a:xfrm>
              <a:off x="8471393"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328" name="tx328"/>
            <p:cNvSpPr/>
            <p:nvPr/>
          </p:nvSpPr>
          <p:spPr>
            <a:xfrm>
              <a:off x="3827757"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329" name="tx329"/>
            <p:cNvSpPr/>
            <p:nvPr/>
          </p:nvSpPr>
          <p:spPr>
            <a:xfrm>
              <a:off x="4672054"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330" name="tx330"/>
            <p:cNvSpPr/>
            <p:nvPr/>
          </p:nvSpPr>
          <p:spPr>
            <a:xfrm>
              <a:off x="5094203"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331" name="tx331"/>
            <p:cNvSpPr/>
            <p:nvPr/>
          </p:nvSpPr>
          <p:spPr>
            <a:xfrm>
              <a:off x="5516352"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332" name="tx332"/>
            <p:cNvSpPr/>
            <p:nvPr/>
          </p:nvSpPr>
          <p:spPr>
            <a:xfrm>
              <a:off x="5938501"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333" name="tx333"/>
            <p:cNvSpPr/>
            <p:nvPr/>
          </p:nvSpPr>
          <p:spPr>
            <a:xfrm>
              <a:off x="6360649"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334" name="tx334"/>
            <p:cNvSpPr/>
            <p:nvPr/>
          </p:nvSpPr>
          <p:spPr>
            <a:xfrm>
              <a:off x="6782798"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335" name="tx335"/>
            <p:cNvSpPr/>
            <p:nvPr/>
          </p:nvSpPr>
          <p:spPr>
            <a:xfrm>
              <a:off x="7204947"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36" name="tx336"/>
            <p:cNvSpPr/>
            <p:nvPr/>
          </p:nvSpPr>
          <p:spPr>
            <a:xfrm>
              <a:off x="7627096"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337" name="tx337"/>
            <p:cNvSpPr/>
            <p:nvPr/>
          </p:nvSpPr>
          <p:spPr>
            <a:xfrm>
              <a:off x="8049244"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338" name="tx338"/>
            <p:cNvSpPr/>
            <p:nvPr/>
          </p:nvSpPr>
          <p:spPr>
            <a:xfrm>
              <a:off x="8471393"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339" name="tx339"/>
            <p:cNvSpPr/>
            <p:nvPr/>
          </p:nvSpPr>
          <p:spPr>
            <a:xfrm>
              <a:off x="4249905"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340" name="tx340"/>
            <p:cNvSpPr/>
            <p:nvPr/>
          </p:nvSpPr>
          <p:spPr>
            <a:xfrm>
              <a:off x="4672054"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341" name="tx341"/>
            <p:cNvSpPr/>
            <p:nvPr/>
          </p:nvSpPr>
          <p:spPr>
            <a:xfrm>
              <a:off x="5094203"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42" name="tx342"/>
            <p:cNvSpPr/>
            <p:nvPr/>
          </p:nvSpPr>
          <p:spPr>
            <a:xfrm>
              <a:off x="5516352"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343" name="tx343"/>
            <p:cNvSpPr/>
            <p:nvPr/>
          </p:nvSpPr>
          <p:spPr>
            <a:xfrm>
              <a:off x="5938501"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344" name="tx344"/>
            <p:cNvSpPr/>
            <p:nvPr/>
          </p:nvSpPr>
          <p:spPr>
            <a:xfrm>
              <a:off x="6360649"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345" name="tx345"/>
            <p:cNvSpPr/>
            <p:nvPr/>
          </p:nvSpPr>
          <p:spPr>
            <a:xfrm>
              <a:off x="7204947"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346" name="tx346"/>
            <p:cNvSpPr/>
            <p:nvPr/>
          </p:nvSpPr>
          <p:spPr>
            <a:xfrm>
              <a:off x="7627096"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347" name="tx347"/>
            <p:cNvSpPr/>
            <p:nvPr/>
          </p:nvSpPr>
          <p:spPr>
            <a:xfrm>
              <a:off x="8049244"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348" name="tx348"/>
            <p:cNvSpPr/>
            <p:nvPr/>
          </p:nvSpPr>
          <p:spPr>
            <a:xfrm>
              <a:off x="8471393"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349" name="tx349"/>
            <p:cNvSpPr/>
            <p:nvPr/>
          </p:nvSpPr>
          <p:spPr>
            <a:xfrm>
              <a:off x="2983459"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350" name="tx350"/>
            <p:cNvSpPr/>
            <p:nvPr/>
          </p:nvSpPr>
          <p:spPr>
            <a:xfrm>
              <a:off x="5938501"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51" name="tx351"/>
            <p:cNvSpPr/>
            <p:nvPr/>
          </p:nvSpPr>
          <p:spPr>
            <a:xfrm>
              <a:off x="6360649"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52" name="tx352"/>
            <p:cNvSpPr/>
            <p:nvPr/>
          </p:nvSpPr>
          <p:spPr>
            <a:xfrm>
              <a:off x="7204947"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53" name="tx353"/>
            <p:cNvSpPr/>
            <p:nvPr/>
          </p:nvSpPr>
          <p:spPr>
            <a:xfrm>
              <a:off x="8049244"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354" name="tx354"/>
            <p:cNvSpPr/>
            <p:nvPr/>
          </p:nvSpPr>
          <p:spPr>
            <a:xfrm>
              <a:off x="8471393"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355" name="tx355"/>
            <p:cNvSpPr/>
            <p:nvPr/>
          </p:nvSpPr>
          <p:spPr>
            <a:xfrm>
              <a:off x="8471393" y="124350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356" name="tx356"/>
            <p:cNvSpPr/>
            <p:nvPr/>
          </p:nvSpPr>
          <p:spPr>
            <a:xfrm>
              <a:off x="6360649"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57" name="tx357"/>
            <p:cNvSpPr/>
            <p:nvPr/>
          </p:nvSpPr>
          <p:spPr>
            <a:xfrm>
              <a:off x="6782798"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358" name="tx358"/>
            <p:cNvSpPr/>
            <p:nvPr/>
          </p:nvSpPr>
          <p:spPr>
            <a:xfrm>
              <a:off x="7204947"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359" name="tx359"/>
            <p:cNvSpPr/>
            <p:nvPr/>
          </p:nvSpPr>
          <p:spPr>
            <a:xfrm>
              <a:off x="7627096"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360" name="tx360"/>
            <p:cNvSpPr/>
            <p:nvPr/>
          </p:nvSpPr>
          <p:spPr>
            <a:xfrm>
              <a:off x="8049244"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361" name="tx361"/>
            <p:cNvSpPr/>
            <p:nvPr/>
          </p:nvSpPr>
          <p:spPr>
            <a:xfrm>
              <a:off x="8471393" y="23099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362" name="tx362"/>
            <p:cNvSpPr/>
            <p:nvPr/>
          </p:nvSpPr>
          <p:spPr>
            <a:xfrm>
              <a:off x="3827757"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363" name="tx363"/>
            <p:cNvSpPr/>
            <p:nvPr/>
          </p:nvSpPr>
          <p:spPr>
            <a:xfrm>
              <a:off x="4249905"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364" name="tx364"/>
            <p:cNvSpPr/>
            <p:nvPr/>
          </p:nvSpPr>
          <p:spPr>
            <a:xfrm>
              <a:off x="4672054"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365" name="tx365"/>
            <p:cNvSpPr/>
            <p:nvPr/>
          </p:nvSpPr>
          <p:spPr>
            <a:xfrm>
              <a:off x="5094203"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366" name="tx366"/>
            <p:cNvSpPr/>
            <p:nvPr/>
          </p:nvSpPr>
          <p:spPr>
            <a:xfrm>
              <a:off x="5516352"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67" name="tx367"/>
            <p:cNvSpPr/>
            <p:nvPr/>
          </p:nvSpPr>
          <p:spPr>
            <a:xfrm>
              <a:off x="8049244"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368" name="tx368"/>
            <p:cNvSpPr/>
            <p:nvPr/>
          </p:nvSpPr>
          <p:spPr>
            <a:xfrm>
              <a:off x="8471393"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369" name="tx369"/>
            <p:cNvSpPr/>
            <p:nvPr/>
          </p:nvSpPr>
          <p:spPr>
            <a:xfrm>
              <a:off x="8049244" y="20433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370" name="tx370"/>
            <p:cNvSpPr/>
            <p:nvPr/>
          </p:nvSpPr>
          <p:spPr>
            <a:xfrm>
              <a:off x="8471393" y="20433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371" name="tx371"/>
            <p:cNvSpPr/>
            <p:nvPr/>
          </p:nvSpPr>
          <p:spPr>
            <a:xfrm>
              <a:off x="8471393"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372" name="tx372"/>
            <p:cNvSpPr/>
            <p:nvPr/>
          </p:nvSpPr>
          <p:spPr>
            <a:xfrm>
              <a:off x="8049244"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373" name="tx373"/>
            <p:cNvSpPr/>
            <p:nvPr/>
          </p:nvSpPr>
          <p:spPr>
            <a:xfrm>
              <a:off x="8471393"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374" name="tx374"/>
            <p:cNvSpPr/>
            <p:nvPr/>
          </p:nvSpPr>
          <p:spPr>
            <a:xfrm>
              <a:off x="5094203"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375" name="tx375"/>
            <p:cNvSpPr/>
            <p:nvPr/>
          </p:nvSpPr>
          <p:spPr>
            <a:xfrm>
              <a:off x="5938501"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376" name="tx376"/>
            <p:cNvSpPr/>
            <p:nvPr/>
          </p:nvSpPr>
          <p:spPr>
            <a:xfrm>
              <a:off x="8049244"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77" name="tx377"/>
            <p:cNvSpPr/>
            <p:nvPr/>
          </p:nvSpPr>
          <p:spPr>
            <a:xfrm>
              <a:off x="8471393"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378" name="tx378"/>
            <p:cNvSpPr/>
            <p:nvPr/>
          </p:nvSpPr>
          <p:spPr>
            <a:xfrm>
              <a:off x="7204947"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379" name="tx379"/>
            <p:cNvSpPr/>
            <p:nvPr/>
          </p:nvSpPr>
          <p:spPr>
            <a:xfrm>
              <a:off x="7627096"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80" name="tx380"/>
            <p:cNvSpPr/>
            <p:nvPr/>
          </p:nvSpPr>
          <p:spPr>
            <a:xfrm>
              <a:off x="8049244"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381" name="tx381"/>
            <p:cNvSpPr/>
            <p:nvPr/>
          </p:nvSpPr>
          <p:spPr>
            <a:xfrm>
              <a:off x="8471393"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382" name="tx382"/>
            <p:cNvSpPr/>
            <p:nvPr/>
          </p:nvSpPr>
          <p:spPr>
            <a:xfrm>
              <a:off x="8049244" y="35097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383" name="tx383"/>
            <p:cNvSpPr/>
            <p:nvPr/>
          </p:nvSpPr>
          <p:spPr>
            <a:xfrm>
              <a:off x="8471393" y="35097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384" name="tx384"/>
            <p:cNvSpPr/>
            <p:nvPr/>
          </p:nvSpPr>
          <p:spPr>
            <a:xfrm>
              <a:off x="2139162"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385" name="tx385"/>
            <p:cNvSpPr/>
            <p:nvPr/>
          </p:nvSpPr>
          <p:spPr>
            <a:xfrm>
              <a:off x="2561310"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386" name="tx386"/>
            <p:cNvSpPr/>
            <p:nvPr/>
          </p:nvSpPr>
          <p:spPr>
            <a:xfrm>
              <a:off x="2983459"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387" name="tx387"/>
            <p:cNvSpPr/>
            <p:nvPr/>
          </p:nvSpPr>
          <p:spPr>
            <a:xfrm>
              <a:off x="3405608"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388" name="tx388"/>
            <p:cNvSpPr/>
            <p:nvPr/>
          </p:nvSpPr>
          <p:spPr>
            <a:xfrm>
              <a:off x="3827757"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389" name="tx389"/>
            <p:cNvSpPr/>
            <p:nvPr/>
          </p:nvSpPr>
          <p:spPr>
            <a:xfrm>
              <a:off x="4672054"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390" name="tx390"/>
            <p:cNvSpPr/>
            <p:nvPr/>
          </p:nvSpPr>
          <p:spPr>
            <a:xfrm>
              <a:off x="5094203"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91" name="tx391"/>
            <p:cNvSpPr/>
            <p:nvPr/>
          </p:nvSpPr>
          <p:spPr>
            <a:xfrm>
              <a:off x="5516352"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392" name="tx392"/>
            <p:cNvSpPr/>
            <p:nvPr/>
          </p:nvSpPr>
          <p:spPr>
            <a:xfrm>
              <a:off x="5938501"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393" name="tx393"/>
            <p:cNvSpPr/>
            <p:nvPr/>
          </p:nvSpPr>
          <p:spPr>
            <a:xfrm>
              <a:off x="7204947"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394" name="tx394"/>
            <p:cNvSpPr/>
            <p:nvPr/>
          </p:nvSpPr>
          <p:spPr>
            <a:xfrm>
              <a:off x="7627096"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395" name="tx395"/>
            <p:cNvSpPr/>
            <p:nvPr/>
          </p:nvSpPr>
          <p:spPr>
            <a:xfrm>
              <a:off x="8049244"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396" name="tx396"/>
            <p:cNvSpPr/>
            <p:nvPr/>
          </p:nvSpPr>
          <p:spPr>
            <a:xfrm>
              <a:off x="8471393"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397" name="tx397"/>
            <p:cNvSpPr/>
            <p:nvPr/>
          </p:nvSpPr>
          <p:spPr>
            <a:xfrm>
              <a:off x="3405608"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398" name="tx398"/>
            <p:cNvSpPr/>
            <p:nvPr/>
          </p:nvSpPr>
          <p:spPr>
            <a:xfrm>
              <a:off x="3827757"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399" name="tx399"/>
            <p:cNvSpPr/>
            <p:nvPr/>
          </p:nvSpPr>
          <p:spPr>
            <a:xfrm>
              <a:off x="4249905"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00" name="tx400"/>
            <p:cNvSpPr/>
            <p:nvPr/>
          </p:nvSpPr>
          <p:spPr>
            <a:xfrm>
              <a:off x="4672054"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01" name="tx401"/>
            <p:cNvSpPr/>
            <p:nvPr/>
          </p:nvSpPr>
          <p:spPr>
            <a:xfrm>
              <a:off x="5094203"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02" name="tx402"/>
            <p:cNvSpPr/>
            <p:nvPr/>
          </p:nvSpPr>
          <p:spPr>
            <a:xfrm>
              <a:off x="5516352"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03" name="tx403"/>
            <p:cNvSpPr/>
            <p:nvPr/>
          </p:nvSpPr>
          <p:spPr>
            <a:xfrm>
              <a:off x="5938501"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404" name="tx404"/>
            <p:cNvSpPr/>
            <p:nvPr/>
          </p:nvSpPr>
          <p:spPr>
            <a:xfrm>
              <a:off x="2561310"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405" name="tx405"/>
            <p:cNvSpPr/>
            <p:nvPr/>
          </p:nvSpPr>
          <p:spPr>
            <a:xfrm>
              <a:off x="7627096"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406" name="tx406"/>
            <p:cNvSpPr/>
            <p:nvPr/>
          </p:nvSpPr>
          <p:spPr>
            <a:xfrm>
              <a:off x="8049244"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07" name="tx407"/>
            <p:cNvSpPr/>
            <p:nvPr/>
          </p:nvSpPr>
          <p:spPr>
            <a:xfrm>
              <a:off x="8471393"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408" name="tx408"/>
            <p:cNvSpPr/>
            <p:nvPr/>
          </p:nvSpPr>
          <p:spPr>
            <a:xfrm>
              <a:off x="6360649"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409" name="tx409"/>
            <p:cNvSpPr/>
            <p:nvPr/>
          </p:nvSpPr>
          <p:spPr>
            <a:xfrm>
              <a:off x="6782798"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10" name="tx410"/>
            <p:cNvSpPr/>
            <p:nvPr/>
          </p:nvSpPr>
          <p:spPr>
            <a:xfrm>
              <a:off x="7204947"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411" name="tx411"/>
            <p:cNvSpPr/>
            <p:nvPr/>
          </p:nvSpPr>
          <p:spPr>
            <a:xfrm>
              <a:off x="7627096"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412" name="tx412"/>
            <p:cNvSpPr/>
            <p:nvPr/>
          </p:nvSpPr>
          <p:spPr>
            <a:xfrm>
              <a:off x="8049244"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413" name="tx413"/>
            <p:cNvSpPr/>
            <p:nvPr/>
          </p:nvSpPr>
          <p:spPr>
            <a:xfrm>
              <a:off x="8471393" y="25765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414" name="tx414"/>
            <p:cNvSpPr/>
            <p:nvPr/>
          </p:nvSpPr>
          <p:spPr>
            <a:xfrm>
              <a:off x="6360649"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415" name="tx415"/>
            <p:cNvSpPr/>
            <p:nvPr/>
          </p:nvSpPr>
          <p:spPr>
            <a:xfrm>
              <a:off x="7204947"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416" name="tx416"/>
            <p:cNvSpPr/>
            <p:nvPr/>
          </p:nvSpPr>
          <p:spPr>
            <a:xfrm>
              <a:off x="7627096"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17" name="tx417"/>
            <p:cNvSpPr/>
            <p:nvPr/>
          </p:nvSpPr>
          <p:spPr>
            <a:xfrm>
              <a:off x="8049244"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18" name="tx418"/>
            <p:cNvSpPr/>
            <p:nvPr/>
          </p:nvSpPr>
          <p:spPr>
            <a:xfrm>
              <a:off x="8471393"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19" name="tx419"/>
            <p:cNvSpPr/>
            <p:nvPr/>
          </p:nvSpPr>
          <p:spPr>
            <a:xfrm>
              <a:off x="4249905"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420" name="tx420"/>
            <p:cNvSpPr/>
            <p:nvPr/>
          </p:nvSpPr>
          <p:spPr>
            <a:xfrm>
              <a:off x="8049244"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421" name="tx421"/>
            <p:cNvSpPr/>
            <p:nvPr/>
          </p:nvSpPr>
          <p:spPr>
            <a:xfrm>
              <a:off x="8471393"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422" name="tx422"/>
            <p:cNvSpPr/>
            <p:nvPr/>
          </p:nvSpPr>
          <p:spPr>
            <a:xfrm>
              <a:off x="6809910" y="537599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423" name="tx423"/>
            <p:cNvSpPr/>
            <p:nvPr/>
          </p:nvSpPr>
          <p:spPr>
            <a:xfrm>
              <a:off x="7232059" y="537599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424" name="tx424"/>
            <p:cNvSpPr/>
            <p:nvPr/>
          </p:nvSpPr>
          <p:spPr>
            <a:xfrm>
              <a:off x="7654208" y="537599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425" name="tx425"/>
            <p:cNvSpPr/>
            <p:nvPr/>
          </p:nvSpPr>
          <p:spPr>
            <a:xfrm>
              <a:off x="8076356" y="537599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426" name="tx426"/>
            <p:cNvSpPr/>
            <p:nvPr/>
          </p:nvSpPr>
          <p:spPr>
            <a:xfrm>
              <a:off x="8498505" y="537599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427" name="tx427"/>
            <p:cNvSpPr/>
            <p:nvPr/>
          </p:nvSpPr>
          <p:spPr>
            <a:xfrm>
              <a:off x="2561310"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36</a:t>
              </a:r>
            </a:p>
          </p:txBody>
        </p:sp>
        <p:sp>
          <p:nvSpPr>
            <p:cNvPr id="428" name="tx428"/>
            <p:cNvSpPr/>
            <p:nvPr/>
          </p:nvSpPr>
          <p:spPr>
            <a:xfrm>
              <a:off x="2983459"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429" name="tx429"/>
            <p:cNvSpPr/>
            <p:nvPr/>
          </p:nvSpPr>
          <p:spPr>
            <a:xfrm>
              <a:off x="3827757"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430" name="tx430"/>
            <p:cNvSpPr/>
            <p:nvPr/>
          </p:nvSpPr>
          <p:spPr>
            <a:xfrm>
              <a:off x="4249905"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431" name="tx431"/>
            <p:cNvSpPr/>
            <p:nvPr/>
          </p:nvSpPr>
          <p:spPr>
            <a:xfrm>
              <a:off x="4672054"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432" name="tx432"/>
            <p:cNvSpPr/>
            <p:nvPr/>
          </p:nvSpPr>
          <p:spPr>
            <a:xfrm>
              <a:off x="5094203"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433" name="tx433"/>
            <p:cNvSpPr/>
            <p:nvPr/>
          </p:nvSpPr>
          <p:spPr>
            <a:xfrm>
              <a:off x="5516352"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434" name="tx434"/>
            <p:cNvSpPr/>
            <p:nvPr/>
          </p:nvSpPr>
          <p:spPr>
            <a:xfrm>
              <a:off x="6360649"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46</a:t>
              </a:r>
            </a:p>
          </p:txBody>
        </p:sp>
        <p:sp>
          <p:nvSpPr>
            <p:cNvPr id="435" name="tx435"/>
            <p:cNvSpPr/>
            <p:nvPr/>
          </p:nvSpPr>
          <p:spPr>
            <a:xfrm>
              <a:off x="6782798"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436" name="tx436"/>
            <p:cNvSpPr/>
            <p:nvPr/>
          </p:nvSpPr>
          <p:spPr>
            <a:xfrm>
              <a:off x="7204947"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437" name="tx437"/>
            <p:cNvSpPr/>
            <p:nvPr/>
          </p:nvSpPr>
          <p:spPr>
            <a:xfrm>
              <a:off x="7627096"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36</a:t>
              </a:r>
            </a:p>
          </p:txBody>
        </p:sp>
        <p:sp>
          <p:nvSpPr>
            <p:cNvPr id="438" name="tx438"/>
            <p:cNvSpPr/>
            <p:nvPr/>
          </p:nvSpPr>
          <p:spPr>
            <a:xfrm>
              <a:off x="8049244" y="37763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439" name="tx439"/>
            <p:cNvSpPr/>
            <p:nvPr/>
          </p:nvSpPr>
          <p:spPr>
            <a:xfrm>
              <a:off x="4277017"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440" name="tx440"/>
            <p:cNvSpPr/>
            <p:nvPr/>
          </p:nvSpPr>
          <p:spPr>
            <a:xfrm>
              <a:off x="4675666" y="5109378"/>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441" name="tx441"/>
            <p:cNvSpPr/>
            <p:nvPr/>
          </p:nvSpPr>
          <p:spPr>
            <a:xfrm>
              <a:off x="5094203" y="51093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10</a:t>
              </a:r>
            </a:p>
          </p:txBody>
        </p:sp>
        <p:sp>
          <p:nvSpPr>
            <p:cNvPr id="442" name="tx442"/>
            <p:cNvSpPr/>
            <p:nvPr/>
          </p:nvSpPr>
          <p:spPr>
            <a:xfrm>
              <a:off x="5543464"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443" name="tx443"/>
            <p:cNvSpPr/>
            <p:nvPr/>
          </p:nvSpPr>
          <p:spPr>
            <a:xfrm>
              <a:off x="5965612"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a:t>
              </a:r>
            </a:p>
          </p:txBody>
        </p:sp>
        <p:sp>
          <p:nvSpPr>
            <p:cNvPr id="444" name="tx444"/>
            <p:cNvSpPr/>
            <p:nvPr/>
          </p:nvSpPr>
          <p:spPr>
            <a:xfrm>
              <a:off x="6387761"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445" name="tx445"/>
            <p:cNvSpPr/>
            <p:nvPr/>
          </p:nvSpPr>
          <p:spPr>
            <a:xfrm>
              <a:off x="6809910"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446" name="tx446"/>
            <p:cNvSpPr/>
            <p:nvPr/>
          </p:nvSpPr>
          <p:spPr>
            <a:xfrm>
              <a:off x="7232059"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447" name="tx447"/>
            <p:cNvSpPr/>
            <p:nvPr/>
          </p:nvSpPr>
          <p:spPr>
            <a:xfrm>
              <a:off x="7654208"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448" name="tx448"/>
            <p:cNvSpPr/>
            <p:nvPr/>
          </p:nvSpPr>
          <p:spPr>
            <a:xfrm>
              <a:off x="8076356"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449" name="tx449"/>
            <p:cNvSpPr/>
            <p:nvPr/>
          </p:nvSpPr>
          <p:spPr>
            <a:xfrm>
              <a:off x="8498505" y="510937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7</a:t>
              </a:r>
            </a:p>
          </p:txBody>
        </p:sp>
        <p:sp>
          <p:nvSpPr>
            <p:cNvPr id="450" name="tx450"/>
            <p:cNvSpPr/>
            <p:nvPr/>
          </p:nvSpPr>
          <p:spPr>
            <a:xfrm>
              <a:off x="3854869" y="390962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451" name="tx451"/>
            <p:cNvSpPr/>
            <p:nvPr/>
          </p:nvSpPr>
          <p:spPr>
            <a:xfrm>
              <a:off x="4249905"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31</a:t>
              </a:r>
            </a:p>
          </p:txBody>
        </p:sp>
        <p:sp>
          <p:nvSpPr>
            <p:cNvPr id="452" name="tx452"/>
            <p:cNvSpPr/>
            <p:nvPr/>
          </p:nvSpPr>
          <p:spPr>
            <a:xfrm>
              <a:off x="4672054"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15</a:t>
              </a:r>
            </a:p>
          </p:txBody>
        </p:sp>
        <p:sp>
          <p:nvSpPr>
            <p:cNvPr id="453" name="tx453"/>
            <p:cNvSpPr/>
            <p:nvPr/>
          </p:nvSpPr>
          <p:spPr>
            <a:xfrm>
              <a:off x="5094203"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15</a:t>
              </a:r>
            </a:p>
          </p:txBody>
        </p:sp>
        <p:sp>
          <p:nvSpPr>
            <p:cNvPr id="454" name="tx454"/>
            <p:cNvSpPr/>
            <p:nvPr/>
          </p:nvSpPr>
          <p:spPr>
            <a:xfrm>
              <a:off x="5516352"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26</a:t>
              </a:r>
            </a:p>
          </p:txBody>
        </p:sp>
        <p:sp>
          <p:nvSpPr>
            <p:cNvPr id="455" name="tx455"/>
            <p:cNvSpPr/>
            <p:nvPr/>
          </p:nvSpPr>
          <p:spPr>
            <a:xfrm>
              <a:off x="5938501"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28</a:t>
              </a:r>
            </a:p>
          </p:txBody>
        </p:sp>
        <p:sp>
          <p:nvSpPr>
            <p:cNvPr id="456" name="tx456"/>
            <p:cNvSpPr/>
            <p:nvPr/>
          </p:nvSpPr>
          <p:spPr>
            <a:xfrm>
              <a:off x="6387761" y="390962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7</a:t>
              </a:r>
            </a:p>
          </p:txBody>
        </p:sp>
        <p:sp>
          <p:nvSpPr>
            <p:cNvPr id="457" name="tx457"/>
            <p:cNvSpPr/>
            <p:nvPr/>
          </p:nvSpPr>
          <p:spPr>
            <a:xfrm>
              <a:off x="6782798"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26</a:t>
              </a:r>
            </a:p>
          </p:txBody>
        </p:sp>
        <p:sp>
          <p:nvSpPr>
            <p:cNvPr id="458" name="tx458"/>
            <p:cNvSpPr/>
            <p:nvPr/>
          </p:nvSpPr>
          <p:spPr>
            <a:xfrm>
              <a:off x="7204947"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14</a:t>
              </a:r>
            </a:p>
          </p:txBody>
        </p:sp>
        <p:sp>
          <p:nvSpPr>
            <p:cNvPr id="459" name="tx459"/>
            <p:cNvSpPr/>
            <p:nvPr/>
          </p:nvSpPr>
          <p:spPr>
            <a:xfrm>
              <a:off x="7627096"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460" name="tx460"/>
            <p:cNvSpPr/>
            <p:nvPr/>
          </p:nvSpPr>
          <p:spPr>
            <a:xfrm>
              <a:off x="8049244"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461" name="tx461"/>
            <p:cNvSpPr/>
            <p:nvPr/>
          </p:nvSpPr>
          <p:spPr>
            <a:xfrm>
              <a:off x="8471393" y="390962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462" name="tx462"/>
            <p:cNvSpPr/>
            <p:nvPr/>
          </p:nvSpPr>
          <p:spPr>
            <a:xfrm>
              <a:off x="5094203"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463" name="tx463"/>
            <p:cNvSpPr/>
            <p:nvPr/>
          </p:nvSpPr>
          <p:spPr>
            <a:xfrm>
              <a:off x="5516352"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464" name="tx464"/>
            <p:cNvSpPr/>
            <p:nvPr/>
          </p:nvSpPr>
          <p:spPr>
            <a:xfrm>
              <a:off x="6360649"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12</a:t>
              </a:r>
            </a:p>
          </p:txBody>
        </p:sp>
        <p:sp>
          <p:nvSpPr>
            <p:cNvPr id="465" name="tx465"/>
            <p:cNvSpPr/>
            <p:nvPr/>
          </p:nvSpPr>
          <p:spPr>
            <a:xfrm>
              <a:off x="6809910" y="3109789"/>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466" name="tx466"/>
            <p:cNvSpPr/>
            <p:nvPr/>
          </p:nvSpPr>
          <p:spPr>
            <a:xfrm>
              <a:off x="7204947"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467" name="tx467"/>
            <p:cNvSpPr/>
            <p:nvPr/>
          </p:nvSpPr>
          <p:spPr>
            <a:xfrm>
              <a:off x="7627096" y="31097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468" name="tx468"/>
            <p:cNvSpPr/>
            <p:nvPr/>
          </p:nvSpPr>
          <p:spPr>
            <a:xfrm>
              <a:off x="6360649"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23</a:t>
              </a:r>
            </a:p>
          </p:txBody>
        </p:sp>
        <p:sp>
          <p:nvSpPr>
            <p:cNvPr id="469" name="tx469"/>
            <p:cNvSpPr/>
            <p:nvPr/>
          </p:nvSpPr>
          <p:spPr>
            <a:xfrm>
              <a:off x="6782798"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470" name="tx470"/>
            <p:cNvSpPr/>
            <p:nvPr/>
          </p:nvSpPr>
          <p:spPr>
            <a:xfrm>
              <a:off x="7204947" y="33764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46</a:t>
              </a:r>
            </a:p>
          </p:txBody>
        </p:sp>
        <p:sp>
          <p:nvSpPr>
            <p:cNvPr id="471" name="tx471"/>
            <p:cNvSpPr/>
            <p:nvPr/>
          </p:nvSpPr>
          <p:spPr>
            <a:xfrm>
              <a:off x="4249905" y="16434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472" name="tx472"/>
            <p:cNvSpPr/>
            <p:nvPr/>
          </p:nvSpPr>
          <p:spPr>
            <a:xfrm>
              <a:off x="6782798" y="13768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473" name="tx473"/>
            <p:cNvSpPr/>
            <p:nvPr/>
          </p:nvSpPr>
          <p:spPr>
            <a:xfrm>
              <a:off x="3405608"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474" name="tx474"/>
            <p:cNvSpPr/>
            <p:nvPr/>
          </p:nvSpPr>
          <p:spPr>
            <a:xfrm>
              <a:off x="3827757"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17</a:t>
              </a:r>
            </a:p>
          </p:txBody>
        </p:sp>
        <p:sp>
          <p:nvSpPr>
            <p:cNvPr id="475" name="tx475"/>
            <p:cNvSpPr/>
            <p:nvPr/>
          </p:nvSpPr>
          <p:spPr>
            <a:xfrm>
              <a:off x="4277017" y="404293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7</a:t>
              </a:r>
            </a:p>
          </p:txBody>
        </p:sp>
        <p:sp>
          <p:nvSpPr>
            <p:cNvPr id="476" name="tx476"/>
            <p:cNvSpPr/>
            <p:nvPr/>
          </p:nvSpPr>
          <p:spPr>
            <a:xfrm>
              <a:off x="4699166" y="404293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477" name="tx477"/>
            <p:cNvSpPr/>
            <p:nvPr/>
          </p:nvSpPr>
          <p:spPr>
            <a:xfrm>
              <a:off x="5121315" y="404293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478" name="tx478"/>
            <p:cNvSpPr/>
            <p:nvPr/>
          </p:nvSpPr>
          <p:spPr>
            <a:xfrm>
              <a:off x="5543464" y="404293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9</a:t>
              </a:r>
            </a:p>
          </p:txBody>
        </p:sp>
        <p:sp>
          <p:nvSpPr>
            <p:cNvPr id="479" name="tx479"/>
            <p:cNvSpPr/>
            <p:nvPr/>
          </p:nvSpPr>
          <p:spPr>
            <a:xfrm>
              <a:off x="5938501"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10</a:t>
              </a:r>
            </a:p>
          </p:txBody>
        </p:sp>
        <p:sp>
          <p:nvSpPr>
            <p:cNvPr id="480" name="tx480"/>
            <p:cNvSpPr/>
            <p:nvPr/>
          </p:nvSpPr>
          <p:spPr>
            <a:xfrm>
              <a:off x="6360649"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10</a:t>
              </a:r>
            </a:p>
          </p:txBody>
        </p:sp>
        <p:sp>
          <p:nvSpPr>
            <p:cNvPr id="481" name="tx481"/>
            <p:cNvSpPr/>
            <p:nvPr/>
          </p:nvSpPr>
          <p:spPr>
            <a:xfrm>
              <a:off x="6786410" y="4042931"/>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482" name="tx482"/>
            <p:cNvSpPr/>
            <p:nvPr/>
          </p:nvSpPr>
          <p:spPr>
            <a:xfrm>
              <a:off x="7208559" y="4042931"/>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483" name="tx483"/>
            <p:cNvSpPr/>
            <p:nvPr/>
          </p:nvSpPr>
          <p:spPr>
            <a:xfrm>
              <a:off x="7627096"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484" name="tx484"/>
            <p:cNvSpPr/>
            <p:nvPr/>
          </p:nvSpPr>
          <p:spPr>
            <a:xfrm>
              <a:off x="8049244"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485" name="tx485"/>
            <p:cNvSpPr/>
            <p:nvPr/>
          </p:nvSpPr>
          <p:spPr>
            <a:xfrm>
              <a:off x="8471393" y="40429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486" name="tx486"/>
            <p:cNvSpPr/>
            <p:nvPr/>
          </p:nvSpPr>
          <p:spPr>
            <a:xfrm>
              <a:off x="6782798"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487" name="tx487"/>
            <p:cNvSpPr/>
            <p:nvPr/>
          </p:nvSpPr>
          <p:spPr>
            <a:xfrm>
              <a:off x="7627096" y="17767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488" name="tx488"/>
            <p:cNvSpPr/>
            <p:nvPr/>
          </p:nvSpPr>
          <p:spPr>
            <a:xfrm>
              <a:off x="5094203"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489" name="tx489"/>
            <p:cNvSpPr/>
            <p:nvPr/>
          </p:nvSpPr>
          <p:spPr>
            <a:xfrm>
              <a:off x="5516352"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30</a:t>
              </a:r>
            </a:p>
          </p:txBody>
        </p:sp>
        <p:sp>
          <p:nvSpPr>
            <p:cNvPr id="490" name="tx490"/>
            <p:cNvSpPr/>
            <p:nvPr/>
          </p:nvSpPr>
          <p:spPr>
            <a:xfrm>
              <a:off x="5965612" y="430954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491" name="tx491"/>
            <p:cNvSpPr/>
            <p:nvPr/>
          </p:nvSpPr>
          <p:spPr>
            <a:xfrm>
              <a:off x="6387761" y="430954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492" name="tx492"/>
            <p:cNvSpPr/>
            <p:nvPr/>
          </p:nvSpPr>
          <p:spPr>
            <a:xfrm>
              <a:off x="6809910" y="430954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493" name="tx493"/>
            <p:cNvSpPr/>
            <p:nvPr/>
          </p:nvSpPr>
          <p:spPr>
            <a:xfrm>
              <a:off x="7204947"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494" name="tx494"/>
            <p:cNvSpPr/>
            <p:nvPr/>
          </p:nvSpPr>
          <p:spPr>
            <a:xfrm>
              <a:off x="7627096"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42</a:t>
              </a:r>
            </a:p>
          </p:txBody>
        </p:sp>
        <p:sp>
          <p:nvSpPr>
            <p:cNvPr id="495" name="tx495"/>
            <p:cNvSpPr/>
            <p:nvPr/>
          </p:nvSpPr>
          <p:spPr>
            <a:xfrm>
              <a:off x="8049244"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496" name="tx496"/>
            <p:cNvSpPr/>
            <p:nvPr/>
          </p:nvSpPr>
          <p:spPr>
            <a:xfrm>
              <a:off x="8471393" y="4309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497" name="tx497"/>
            <p:cNvSpPr/>
            <p:nvPr/>
          </p:nvSpPr>
          <p:spPr>
            <a:xfrm>
              <a:off x="5938501"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498" name="tx498"/>
            <p:cNvSpPr/>
            <p:nvPr/>
          </p:nvSpPr>
          <p:spPr>
            <a:xfrm>
              <a:off x="6360649"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35</a:t>
              </a:r>
            </a:p>
          </p:txBody>
        </p:sp>
        <p:sp>
          <p:nvSpPr>
            <p:cNvPr id="499" name="tx499"/>
            <p:cNvSpPr/>
            <p:nvPr/>
          </p:nvSpPr>
          <p:spPr>
            <a:xfrm>
              <a:off x="6809910" y="324309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00" name="tx500"/>
            <p:cNvSpPr/>
            <p:nvPr/>
          </p:nvSpPr>
          <p:spPr>
            <a:xfrm>
              <a:off x="7204947"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501" name="tx501"/>
            <p:cNvSpPr/>
            <p:nvPr/>
          </p:nvSpPr>
          <p:spPr>
            <a:xfrm>
              <a:off x="7627096" y="324309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502" name="tx502"/>
            <p:cNvSpPr/>
            <p:nvPr/>
          </p:nvSpPr>
          <p:spPr>
            <a:xfrm>
              <a:off x="6782798" y="20433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24</a:t>
              </a:r>
            </a:p>
          </p:txBody>
        </p:sp>
        <p:sp>
          <p:nvSpPr>
            <p:cNvPr id="503" name="tx503"/>
            <p:cNvSpPr/>
            <p:nvPr/>
          </p:nvSpPr>
          <p:spPr>
            <a:xfrm>
              <a:off x="7204947" y="20433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504" name="tx504"/>
            <p:cNvSpPr/>
            <p:nvPr/>
          </p:nvSpPr>
          <p:spPr>
            <a:xfrm>
              <a:off x="7627096" y="20433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36</a:t>
              </a:r>
            </a:p>
          </p:txBody>
        </p:sp>
        <p:sp>
          <p:nvSpPr>
            <p:cNvPr id="505" name="tx505"/>
            <p:cNvSpPr/>
            <p:nvPr/>
          </p:nvSpPr>
          <p:spPr>
            <a:xfrm>
              <a:off x="5938501" y="5242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42</a:t>
              </a:r>
            </a:p>
          </p:txBody>
        </p:sp>
        <p:sp>
          <p:nvSpPr>
            <p:cNvPr id="506" name="tx506"/>
            <p:cNvSpPr/>
            <p:nvPr/>
          </p:nvSpPr>
          <p:spPr>
            <a:xfrm>
              <a:off x="6360649" y="5242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33</a:t>
              </a:r>
            </a:p>
          </p:txBody>
        </p:sp>
        <p:sp>
          <p:nvSpPr>
            <p:cNvPr id="507" name="tx507"/>
            <p:cNvSpPr/>
            <p:nvPr/>
          </p:nvSpPr>
          <p:spPr>
            <a:xfrm>
              <a:off x="6809910" y="524268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08" name="tx508"/>
            <p:cNvSpPr/>
            <p:nvPr/>
          </p:nvSpPr>
          <p:spPr>
            <a:xfrm>
              <a:off x="7232059" y="524268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509" name="tx509"/>
            <p:cNvSpPr/>
            <p:nvPr/>
          </p:nvSpPr>
          <p:spPr>
            <a:xfrm>
              <a:off x="7654208" y="524268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510" name="tx510"/>
            <p:cNvSpPr/>
            <p:nvPr/>
          </p:nvSpPr>
          <p:spPr>
            <a:xfrm>
              <a:off x="8076356" y="524268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a:t>
              </a:r>
            </a:p>
          </p:txBody>
        </p:sp>
        <p:sp>
          <p:nvSpPr>
            <p:cNvPr id="511" name="tx511"/>
            <p:cNvSpPr/>
            <p:nvPr/>
          </p:nvSpPr>
          <p:spPr>
            <a:xfrm>
              <a:off x="8498505" y="524268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512" name="tx512"/>
            <p:cNvSpPr/>
            <p:nvPr/>
          </p:nvSpPr>
          <p:spPr>
            <a:xfrm>
              <a:off x="5516352"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31</a:t>
              </a:r>
            </a:p>
          </p:txBody>
        </p:sp>
        <p:sp>
          <p:nvSpPr>
            <p:cNvPr id="513" name="tx513"/>
            <p:cNvSpPr/>
            <p:nvPr/>
          </p:nvSpPr>
          <p:spPr>
            <a:xfrm>
              <a:off x="5938501"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514" name="tx514"/>
            <p:cNvSpPr/>
            <p:nvPr/>
          </p:nvSpPr>
          <p:spPr>
            <a:xfrm>
              <a:off x="6360649"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16</a:t>
              </a:r>
            </a:p>
          </p:txBody>
        </p:sp>
        <p:sp>
          <p:nvSpPr>
            <p:cNvPr id="515" name="tx515"/>
            <p:cNvSpPr/>
            <p:nvPr/>
          </p:nvSpPr>
          <p:spPr>
            <a:xfrm>
              <a:off x="6782798"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30</a:t>
              </a:r>
            </a:p>
          </p:txBody>
        </p:sp>
        <p:sp>
          <p:nvSpPr>
            <p:cNvPr id="516" name="tx516"/>
            <p:cNvSpPr/>
            <p:nvPr/>
          </p:nvSpPr>
          <p:spPr>
            <a:xfrm>
              <a:off x="7204947"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22</a:t>
              </a:r>
            </a:p>
          </p:txBody>
        </p:sp>
        <p:sp>
          <p:nvSpPr>
            <p:cNvPr id="517" name="tx517"/>
            <p:cNvSpPr/>
            <p:nvPr/>
          </p:nvSpPr>
          <p:spPr>
            <a:xfrm>
              <a:off x="7627096"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518" name="tx518"/>
            <p:cNvSpPr/>
            <p:nvPr/>
          </p:nvSpPr>
          <p:spPr>
            <a:xfrm>
              <a:off x="8049244" y="36430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519" name="tx519"/>
            <p:cNvSpPr/>
            <p:nvPr/>
          </p:nvSpPr>
          <p:spPr>
            <a:xfrm>
              <a:off x="3010571"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20" name="tx520"/>
            <p:cNvSpPr/>
            <p:nvPr/>
          </p:nvSpPr>
          <p:spPr>
            <a:xfrm>
              <a:off x="3432720"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9</a:t>
              </a:r>
            </a:p>
          </p:txBody>
        </p:sp>
        <p:sp>
          <p:nvSpPr>
            <p:cNvPr id="521" name="tx521"/>
            <p:cNvSpPr/>
            <p:nvPr/>
          </p:nvSpPr>
          <p:spPr>
            <a:xfrm>
              <a:off x="3854869"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522" name="tx522"/>
            <p:cNvSpPr/>
            <p:nvPr/>
          </p:nvSpPr>
          <p:spPr>
            <a:xfrm>
              <a:off x="4277017"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523" name="tx523"/>
            <p:cNvSpPr/>
            <p:nvPr/>
          </p:nvSpPr>
          <p:spPr>
            <a:xfrm>
              <a:off x="4699166"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9</a:t>
              </a:r>
            </a:p>
          </p:txBody>
        </p:sp>
        <p:sp>
          <p:nvSpPr>
            <p:cNvPr id="524" name="tx524"/>
            <p:cNvSpPr/>
            <p:nvPr/>
          </p:nvSpPr>
          <p:spPr>
            <a:xfrm>
              <a:off x="5094203"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525" name="tx525"/>
            <p:cNvSpPr/>
            <p:nvPr/>
          </p:nvSpPr>
          <p:spPr>
            <a:xfrm>
              <a:off x="5516352"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15</a:t>
              </a:r>
            </a:p>
          </p:txBody>
        </p:sp>
        <p:sp>
          <p:nvSpPr>
            <p:cNvPr id="526" name="tx526"/>
            <p:cNvSpPr/>
            <p:nvPr/>
          </p:nvSpPr>
          <p:spPr>
            <a:xfrm>
              <a:off x="5938501"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14</a:t>
              </a:r>
            </a:p>
          </p:txBody>
        </p:sp>
        <p:sp>
          <p:nvSpPr>
            <p:cNvPr id="527" name="tx527"/>
            <p:cNvSpPr/>
            <p:nvPr/>
          </p:nvSpPr>
          <p:spPr>
            <a:xfrm>
              <a:off x="6360649"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22</a:t>
              </a:r>
            </a:p>
          </p:txBody>
        </p:sp>
        <p:sp>
          <p:nvSpPr>
            <p:cNvPr id="528" name="tx528"/>
            <p:cNvSpPr/>
            <p:nvPr/>
          </p:nvSpPr>
          <p:spPr>
            <a:xfrm>
              <a:off x="6809910" y="27098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529" name="tx529"/>
            <p:cNvSpPr/>
            <p:nvPr/>
          </p:nvSpPr>
          <p:spPr>
            <a:xfrm>
              <a:off x="7208559" y="2709871"/>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530" name="tx530"/>
            <p:cNvSpPr/>
            <p:nvPr/>
          </p:nvSpPr>
          <p:spPr>
            <a:xfrm>
              <a:off x="7627096" y="27098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40</a:t>
              </a:r>
            </a:p>
          </p:txBody>
        </p:sp>
        <p:sp>
          <p:nvSpPr>
            <p:cNvPr id="531" name="tx531"/>
            <p:cNvSpPr/>
            <p:nvPr/>
          </p:nvSpPr>
          <p:spPr>
            <a:xfrm>
              <a:off x="4672054"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532" name="tx532"/>
            <p:cNvSpPr/>
            <p:nvPr/>
          </p:nvSpPr>
          <p:spPr>
            <a:xfrm>
              <a:off x="5516352"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533" name="tx533"/>
            <p:cNvSpPr/>
            <p:nvPr/>
          </p:nvSpPr>
          <p:spPr>
            <a:xfrm>
              <a:off x="6360649"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534" name="tx534"/>
            <p:cNvSpPr/>
            <p:nvPr/>
          </p:nvSpPr>
          <p:spPr>
            <a:xfrm>
              <a:off x="6782798"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535" name="tx535"/>
            <p:cNvSpPr/>
            <p:nvPr/>
          </p:nvSpPr>
          <p:spPr>
            <a:xfrm>
              <a:off x="7204947"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536" name="tx536"/>
            <p:cNvSpPr/>
            <p:nvPr/>
          </p:nvSpPr>
          <p:spPr>
            <a:xfrm>
              <a:off x="7627096" y="24432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537" name="tx537"/>
            <p:cNvSpPr/>
            <p:nvPr/>
          </p:nvSpPr>
          <p:spPr>
            <a:xfrm>
              <a:off x="5543464"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538" name="tx538"/>
            <p:cNvSpPr/>
            <p:nvPr/>
          </p:nvSpPr>
          <p:spPr>
            <a:xfrm>
              <a:off x="5965612"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9</a:t>
              </a:r>
            </a:p>
          </p:txBody>
        </p:sp>
        <p:sp>
          <p:nvSpPr>
            <p:cNvPr id="539" name="tx539"/>
            <p:cNvSpPr/>
            <p:nvPr/>
          </p:nvSpPr>
          <p:spPr>
            <a:xfrm>
              <a:off x="6387761"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540" name="tx540"/>
            <p:cNvSpPr/>
            <p:nvPr/>
          </p:nvSpPr>
          <p:spPr>
            <a:xfrm>
              <a:off x="6809910"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41" name="tx541"/>
            <p:cNvSpPr/>
            <p:nvPr/>
          </p:nvSpPr>
          <p:spPr>
            <a:xfrm>
              <a:off x="7232059"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42" name="tx542"/>
            <p:cNvSpPr/>
            <p:nvPr/>
          </p:nvSpPr>
          <p:spPr>
            <a:xfrm>
              <a:off x="7654208"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543" name="tx543"/>
            <p:cNvSpPr/>
            <p:nvPr/>
          </p:nvSpPr>
          <p:spPr>
            <a:xfrm>
              <a:off x="8076356" y="4576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7</a:t>
              </a:r>
            </a:p>
          </p:txBody>
        </p:sp>
        <p:sp>
          <p:nvSpPr>
            <p:cNvPr id="544" name="tx544"/>
            <p:cNvSpPr/>
            <p:nvPr/>
          </p:nvSpPr>
          <p:spPr>
            <a:xfrm>
              <a:off x="8471393" y="4576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30</a:t>
              </a:r>
            </a:p>
          </p:txBody>
        </p:sp>
        <p:sp>
          <p:nvSpPr>
            <p:cNvPr id="545" name="tx545"/>
            <p:cNvSpPr/>
            <p:nvPr/>
          </p:nvSpPr>
          <p:spPr>
            <a:xfrm>
              <a:off x="2983459"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546" name="tx546"/>
            <p:cNvSpPr/>
            <p:nvPr/>
          </p:nvSpPr>
          <p:spPr>
            <a:xfrm>
              <a:off x="3405608"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547" name="tx547"/>
            <p:cNvSpPr/>
            <p:nvPr/>
          </p:nvSpPr>
          <p:spPr>
            <a:xfrm>
              <a:off x="3827757"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548" name="tx548"/>
            <p:cNvSpPr/>
            <p:nvPr/>
          </p:nvSpPr>
          <p:spPr>
            <a:xfrm>
              <a:off x="4249905"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549" name="tx549"/>
            <p:cNvSpPr/>
            <p:nvPr/>
          </p:nvSpPr>
          <p:spPr>
            <a:xfrm>
              <a:off x="4672054"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550" name="tx550"/>
            <p:cNvSpPr/>
            <p:nvPr/>
          </p:nvSpPr>
          <p:spPr>
            <a:xfrm>
              <a:off x="5094203"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551" name="tx551"/>
            <p:cNvSpPr/>
            <p:nvPr/>
          </p:nvSpPr>
          <p:spPr>
            <a:xfrm>
              <a:off x="5516352"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552" name="tx552"/>
            <p:cNvSpPr/>
            <p:nvPr/>
          </p:nvSpPr>
          <p:spPr>
            <a:xfrm>
              <a:off x="5938501" y="21766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553" name="tx553"/>
            <p:cNvSpPr/>
            <p:nvPr/>
          </p:nvSpPr>
          <p:spPr>
            <a:xfrm>
              <a:off x="6387761" y="217664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a:t>
              </a:r>
            </a:p>
          </p:txBody>
        </p:sp>
        <p:sp>
          <p:nvSpPr>
            <p:cNvPr id="554" name="tx554"/>
            <p:cNvSpPr/>
            <p:nvPr/>
          </p:nvSpPr>
          <p:spPr>
            <a:xfrm>
              <a:off x="6809910" y="217664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a:t>
              </a:r>
            </a:p>
          </p:txBody>
        </p:sp>
        <p:sp>
          <p:nvSpPr>
            <p:cNvPr id="555" name="tx555"/>
            <p:cNvSpPr/>
            <p:nvPr/>
          </p:nvSpPr>
          <p:spPr>
            <a:xfrm>
              <a:off x="4249905"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556" name="tx556"/>
            <p:cNvSpPr/>
            <p:nvPr/>
          </p:nvSpPr>
          <p:spPr>
            <a:xfrm>
              <a:off x="6360649"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557" name="tx557"/>
            <p:cNvSpPr/>
            <p:nvPr/>
          </p:nvSpPr>
          <p:spPr>
            <a:xfrm>
              <a:off x="6782798" y="28431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558" name="tx558"/>
            <p:cNvSpPr/>
            <p:nvPr/>
          </p:nvSpPr>
          <p:spPr>
            <a:xfrm>
              <a:off x="6360649"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559" name="tx559"/>
            <p:cNvSpPr/>
            <p:nvPr/>
          </p:nvSpPr>
          <p:spPr>
            <a:xfrm>
              <a:off x="6782798"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33</a:t>
              </a:r>
            </a:p>
          </p:txBody>
        </p:sp>
        <p:sp>
          <p:nvSpPr>
            <p:cNvPr id="560" name="tx560"/>
            <p:cNvSpPr/>
            <p:nvPr/>
          </p:nvSpPr>
          <p:spPr>
            <a:xfrm>
              <a:off x="7204947"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18</a:t>
              </a:r>
            </a:p>
          </p:txBody>
        </p:sp>
        <p:sp>
          <p:nvSpPr>
            <p:cNvPr id="561" name="tx561"/>
            <p:cNvSpPr/>
            <p:nvPr/>
          </p:nvSpPr>
          <p:spPr>
            <a:xfrm>
              <a:off x="7627096"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24</a:t>
              </a:r>
            </a:p>
          </p:txBody>
        </p:sp>
        <p:sp>
          <p:nvSpPr>
            <p:cNvPr id="562" name="tx562"/>
            <p:cNvSpPr/>
            <p:nvPr/>
          </p:nvSpPr>
          <p:spPr>
            <a:xfrm>
              <a:off x="8049244"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563" name="tx563"/>
            <p:cNvSpPr/>
            <p:nvPr/>
          </p:nvSpPr>
          <p:spPr>
            <a:xfrm>
              <a:off x="8471393" y="44428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42</a:t>
              </a:r>
            </a:p>
          </p:txBody>
        </p:sp>
        <p:sp>
          <p:nvSpPr>
            <p:cNvPr id="564" name="tx564"/>
            <p:cNvSpPr/>
            <p:nvPr/>
          </p:nvSpPr>
          <p:spPr>
            <a:xfrm>
              <a:off x="3010571" y="1910036"/>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565" name="tx565"/>
            <p:cNvSpPr/>
            <p:nvPr/>
          </p:nvSpPr>
          <p:spPr>
            <a:xfrm>
              <a:off x="3432720" y="1910036"/>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566" name="tx566"/>
            <p:cNvSpPr/>
            <p:nvPr/>
          </p:nvSpPr>
          <p:spPr>
            <a:xfrm>
              <a:off x="3827757"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49</a:t>
              </a:r>
            </a:p>
          </p:txBody>
        </p:sp>
        <p:sp>
          <p:nvSpPr>
            <p:cNvPr id="567" name="tx567"/>
            <p:cNvSpPr/>
            <p:nvPr/>
          </p:nvSpPr>
          <p:spPr>
            <a:xfrm>
              <a:off x="4249905"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568" name="tx568"/>
            <p:cNvSpPr/>
            <p:nvPr/>
          </p:nvSpPr>
          <p:spPr>
            <a:xfrm>
              <a:off x="4672054"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569" name="tx569"/>
            <p:cNvSpPr/>
            <p:nvPr/>
          </p:nvSpPr>
          <p:spPr>
            <a:xfrm>
              <a:off x="5094203"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35</a:t>
              </a:r>
            </a:p>
          </p:txBody>
        </p:sp>
        <p:sp>
          <p:nvSpPr>
            <p:cNvPr id="570" name="tx570"/>
            <p:cNvSpPr/>
            <p:nvPr/>
          </p:nvSpPr>
          <p:spPr>
            <a:xfrm>
              <a:off x="5516352"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571" name="tx571"/>
            <p:cNvSpPr/>
            <p:nvPr/>
          </p:nvSpPr>
          <p:spPr>
            <a:xfrm>
              <a:off x="5938501"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33</a:t>
              </a:r>
            </a:p>
          </p:txBody>
        </p:sp>
        <p:sp>
          <p:nvSpPr>
            <p:cNvPr id="572" name="tx572"/>
            <p:cNvSpPr/>
            <p:nvPr/>
          </p:nvSpPr>
          <p:spPr>
            <a:xfrm>
              <a:off x="6360649"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40</a:t>
              </a:r>
            </a:p>
          </p:txBody>
        </p:sp>
        <p:sp>
          <p:nvSpPr>
            <p:cNvPr id="573" name="tx573"/>
            <p:cNvSpPr/>
            <p:nvPr/>
          </p:nvSpPr>
          <p:spPr>
            <a:xfrm>
              <a:off x="6782798"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29</a:t>
              </a:r>
            </a:p>
          </p:txBody>
        </p:sp>
        <p:sp>
          <p:nvSpPr>
            <p:cNvPr id="574" name="tx574"/>
            <p:cNvSpPr/>
            <p:nvPr/>
          </p:nvSpPr>
          <p:spPr>
            <a:xfrm>
              <a:off x="7204947" y="19100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575" name="tx575"/>
            <p:cNvSpPr/>
            <p:nvPr/>
          </p:nvSpPr>
          <p:spPr>
            <a:xfrm>
              <a:off x="5938501"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42</a:t>
              </a:r>
            </a:p>
          </p:txBody>
        </p:sp>
        <p:sp>
          <p:nvSpPr>
            <p:cNvPr id="576" name="tx576"/>
            <p:cNvSpPr/>
            <p:nvPr/>
          </p:nvSpPr>
          <p:spPr>
            <a:xfrm>
              <a:off x="6782798" y="15101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577" name="tx577"/>
            <p:cNvSpPr/>
            <p:nvPr/>
          </p:nvSpPr>
          <p:spPr>
            <a:xfrm>
              <a:off x="5543464" y="4842766"/>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578" name="tx578"/>
            <p:cNvSpPr/>
            <p:nvPr/>
          </p:nvSpPr>
          <p:spPr>
            <a:xfrm>
              <a:off x="5942112" y="4842766"/>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579" name="tx579"/>
            <p:cNvSpPr/>
            <p:nvPr/>
          </p:nvSpPr>
          <p:spPr>
            <a:xfrm>
              <a:off x="6360649" y="48427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580" name="tx580"/>
            <p:cNvSpPr/>
            <p:nvPr/>
          </p:nvSpPr>
          <p:spPr>
            <a:xfrm>
              <a:off x="8076356" y="4842766"/>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581" name="tx581"/>
            <p:cNvSpPr/>
            <p:nvPr/>
          </p:nvSpPr>
          <p:spPr>
            <a:xfrm>
              <a:off x="8471393" y="484276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18</a:t>
              </a:r>
            </a:p>
          </p:txBody>
        </p:sp>
        <p:sp>
          <p:nvSpPr>
            <p:cNvPr id="582" name="tx582"/>
            <p:cNvSpPr/>
            <p:nvPr/>
          </p:nvSpPr>
          <p:spPr>
            <a:xfrm>
              <a:off x="3827757"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36</a:t>
              </a:r>
            </a:p>
          </p:txBody>
        </p:sp>
        <p:sp>
          <p:nvSpPr>
            <p:cNvPr id="583" name="tx583"/>
            <p:cNvSpPr/>
            <p:nvPr/>
          </p:nvSpPr>
          <p:spPr>
            <a:xfrm>
              <a:off x="4672054"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584" name="tx584"/>
            <p:cNvSpPr/>
            <p:nvPr/>
          </p:nvSpPr>
          <p:spPr>
            <a:xfrm>
              <a:off x="5094203"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585" name="tx585"/>
            <p:cNvSpPr/>
            <p:nvPr/>
          </p:nvSpPr>
          <p:spPr>
            <a:xfrm>
              <a:off x="5516352"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586" name="tx586"/>
            <p:cNvSpPr/>
            <p:nvPr/>
          </p:nvSpPr>
          <p:spPr>
            <a:xfrm>
              <a:off x="5938501"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35</a:t>
              </a:r>
            </a:p>
          </p:txBody>
        </p:sp>
        <p:sp>
          <p:nvSpPr>
            <p:cNvPr id="587" name="tx587"/>
            <p:cNvSpPr/>
            <p:nvPr/>
          </p:nvSpPr>
          <p:spPr>
            <a:xfrm>
              <a:off x="6387761" y="470946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a:t>
              </a:r>
            </a:p>
          </p:txBody>
        </p:sp>
        <p:sp>
          <p:nvSpPr>
            <p:cNvPr id="588" name="tx588"/>
            <p:cNvSpPr/>
            <p:nvPr/>
          </p:nvSpPr>
          <p:spPr>
            <a:xfrm>
              <a:off x="6809910" y="470946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89" name="tx589"/>
            <p:cNvSpPr/>
            <p:nvPr/>
          </p:nvSpPr>
          <p:spPr>
            <a:xfrm>
              <a:off x="7232059" y="470946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a:t>
              </a:r>
            </a:p>
          </p:txBody>
        </p:sp>
        <p:sp>
          <p:nvSpPr>
            <p:cNvPr id="590" name="tx590"/>
            <p:cNvSpPr/>
            <p:nvPr/>
          </p:nvSpPr>
          <p:spPr>
            <a:xfrm>
              <a:off x="8049244"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591" name="tx591"/>
            <p:cNvSpPr/>
            <p:nvPr/>
          </p:nvSpPr>
          <p:spPr>
            <a:xfrm>
              <a:off x="8471393" y="47094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21</a:t>
              </a:r>
            </a:p>
          </p:txBody>
        </p:sp>
        <p:sp>
          <p:nvSpPr>
            <p:cNvPr id="592" name="tx592"/>
            <p:cNvSpPr/>
            <p:nvPr/>
          </p:nvSpPr>
          <p:spPr>
            <a:xfrm>
              <a:off x="3432720"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593" name="tx593"/>
            <p:cNvSpPr/>
            <p:nvPr/>
          </p:nvSpPr>
          <p:spPr>
            <a:xfrm>
              <a:off x="4277017"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594" name="tx594"/>
            <p:cNvSpPr/>
            <p:nvPr/>
          </p:nvSpPr>
          <p:spPr>
            <a:xfrm>
              <a:off x="4699166"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595" name="tx595"/>
            <p:cNvSpPr/>
            <p:nvPr/>
          </p:nvSpPr>
          <p:spPr>
            <a:xfrm>
              <a:off x="5094203" y="497607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12</a:t>
              </a:r>
            </a:p>
          </p:txBody>
        </p:sp>
        <p:sp>
          <p:nvSpPr>
            <p:cNvPr id="596" name="tx596"/>
            <p:cNvSpPr/>
            <p:nvPr/>
          </p:nvSpPr>
          <p:spPr>
            <a:xfrm>
              <a:off x="5516352" y="497607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13</a:t>
              </a:r>
            </a:p>
          </p:txBody>
        </p:sp>
        <p:sp>
          <p:nvSpPr>
            <p:cNvPr id="597" name="tx597"/>
            <p:cNvSpPr/>
            <p:nvPr/>
          </p:nvSpPr>
          <p:spPr>
            <a:xfrm>
              <a:off x="5965612"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598" name="tx598"/>
            <p:cNvSpPr/>
            <p:nvPr/>
          </p:nvSpPr>
          <p:spPr>
            <a:xfrm>
              <a:off x="6809910"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599" name="tx599"/>
            <p:cNvSpPr/>
            <p:nvPr/>
          </p:nvSpPr>
          <p:spPr>
            <a:xfrm>
              <a:off x="7232059" y="497607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8</a:t>
              </a:r>
            </a:p>
          </p:txBody>
        </p:sp>
        <p:sp>
          <p:nvSpPr>
            <p:cNvPr id="600" name="tx600"/>
            <p:cNvSpPr/>
            <p:nvPr/>
          </p:nvSpPr>
          <p:spPr>
            <a:xfrm>
              <a:off x="7627096" y="497607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12</a:t>
              </a:r>
            </a:p>
          </p:txBody>
        </p:sp>
        <p:sp>
          <p:nvSpPr>
            <p:cNvPr id="601" name="tx601"/>
            <p:cNvSpPr/>
            <p:nvPr/>
          </p:nvSpPr>
          <p:spPr>
            <a:xfrm>
              <a:off x="8049244" y="497607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16</a:t>
              </a:r>
            </a:p>
          </p:txBody>
        </p:sp>
        <p:sp>
          <p:nvSpPr>
            <p:cNvPr id="602" name="tx602"/>
            <p:cNvSpPr/>
            <p:nvPr/>
          </p:nvSpPr>
          <p:spPr>
            <a:xfrm>
              <a:off x="8471393" y="497607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15</a:t>
              </a:r>
            </a:p>
          </p:txBody>
        </p:sp>
        <p:sp>
          <p:nvSpPr>
            <p:cNvPr id="603" name="tx603"/>
            <p:cNvSpPr/>
            <p:nvPr/>
          </p:nvSpPr>
          <p:spPr>
            <a:xfrm>
              <a:off x="4249905"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26</a:t>
              </a:r>
            </a:p>
          </p:txBody>
        </p:sp>
        <p:sp>
          <p:nvSpPr>
            <p:cNvPr id="604" name="tx604"/>
            <p:cNvSpPr/>
            <p:nvPr/>
          </p:nvSpPr>
          <p:spPr>
            <a:xfrm>
              <a:off x="4672054"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05" name="tx605"/>
            <p:cNvSpPr/>
            <p:nvPr/>
          </p:nvSpPr>
          <p:spPr>
            <a:xfrm>
              <a:off x="5094203"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606" name="tx606"/>
            <p:cNvSpPr/>
            <p:nvPr/>
          </p:nvSpPr>
          <p:spPr>
            <a:xfrm>
              <a:off x="5516352"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607" name="tx607"/>
            <p:cNvSpPr/>
            <p:nvPr/>
          </p:nvSpPr>
          <p:spPr>
            <a:xfrm>
              <a:off x="5938501"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37</a:t>
              </a:r>
            </a:p>
          </p:txBody>
        </p:sp>
        <p:sp>
          <p:nvSpPr>
            <p:cNvPr id="608" name="tx608"/>
            <p:cNvSpPr/>
            <p:nvPr/>
          </p:nvSpPr>
          <p:spPr>
            <a:xfrm>
              <a:off x="6360649"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609" name="tx609"/>
            <p:cNvSpPr/>
            <p:nvPr/>
          </p:nvSpPr>
          <p:spPr>
            <a:xfrm>
              <a:off x="6782798"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39</a:t>
              </a:r>
            </a:p>
          </p:txBody>
        </p:sp>
        <p:sp>
          <p:nvSpPr>
            <p:cNvPr id="610" name="tx610"/>
            <p:cNvSpPr/>
            <p:nvPr/>
          </p:nvSpPr>
          <p:spPr>
            <a:xfrm>
              <a:off x="7204947"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37</a:t>
              </a:r>
            </a:p>
          </p:txBody>
        </p:sp>
        <p:sp>
          <p:nvSpPr>
            <p:cNvPr id="611" name="tx611"/>
            <p:cNvSpPr/>
            <p:nvPr/>
          </p:nvSpPr>
          <p:spPr>
            <a:xfrm>
              <a:off x="7627096"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46</a:t>
              </a:r>
            </a:p>
          </p:txBody>
        </p:sp>
        <p:sp>
          <p:nvSpPr>
            <p:cNvPr id="612" name="tx612"/>
            <p:cNvSpPr/>
            <p:nvPr/>
          </p:nvSpPr>
          <p:spPr>
            <a:xfrm>
              <a:off x="8049244"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13" name="tx613"/>
            <p:cNvSpPr/>
            <p:nvPr/>
          </p:nvSpPr>
          <p:spPr>
            <a:xfrm>
              <a:off x="8471393" y="41762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57</a:t>
              </a:r>
            </a:p>
          </p:txBody>
        </p:sp>
        <p:sp>
          <p:nvSpPr>
            <p:cNvPr id="614" name="tx614"/>
            <p:cNvSpPr/>
            <p:nvPr/>
          </p:nvSpPr>
          <p:spPr>
            <a:xfrm>
              <a:off x="2166274" y="297648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615" name="tx615"/>
            <p:cNvSpPr/>
            <p:nvPr/>
          </p:nvSpPr>
          <p:spPr>
            <a:xfrm>
              <a:off x="2588422" y="297648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616" name="tx616"/>
            <p:cNvSpPr/>
            <p:nvPr/>
          </p:nvSpPr>
          <p:spPr>
            <a:xfrm>
              <a:off x="2983459"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617" name="tx617"/>
            <p:cNvSpPr/>
            <p:nvPr/>
          </p:nvSpPr>
          <p:spPr>
            <a:xfrm>
              <a:off x="3405608"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618" name="tx618"/>
            <p:cNvSpPr/>
            <p:nvPr/>
          </p:nvSpPr>
          <p:spPr>
            <a:xfrm>
              <a:off x="3827757"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41</a:t>
              </a:r>
            </a:p>
          </p:txBody>
        </p:sp>
        <p:sp>
          <p:nvSpPr>
            <p:cNvPr id="619" name="tx619"/>
            <p:cNvSpPr/>
            <p:nvPr/>
          </p:nvSpPr>
          <p:spPr>
            <a:xfrm>
              <a:off x="4249905"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39</a:t>
              </a:r>
            </a:p>
          </p:txBody>
        </p:sp>
        <p:sp>
          <p:nvSpPr>
            <p:cNvPr id="620" name="tx620"/>
            <p:cNvSpPr/>
            <p:nvPr/>
          </p:nvSpPr>
          <p:spPr>
            <a:xfrm>
              <a:off x="4672054"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621" name="tx621"/>
            <p:cNvSpPr/>
            <p:nvPr/>
          </p:nvSpPr>
          <p:spPr>
            <a:xfrm>
              <a:off x="5094203"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22" name="tx622"/>
            <p:cNvSpPr/>
            <p:nvPr/>
          </p:nvSpPr>
          <p:spPr>
            <a:xfrm>
              <a:off x="5516352"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623" name="tx623"/>
            <p:cNvSpPr/>
            <p:nvPr/>
          </p:nvSpPr>
          <p:spPr>
            <a:xfrm>
              <a:off x="5938501"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24" name="tx624"/>
            <p:cNvSpPr/>
            <p:nvPr/>
          </p:nvSpPr>
          <p:spPr>
            <a:xfrm>
              <a:off x="6360649"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625" name="tx625"/>
            <p:cNvSpPr/>
            <p:nvPr/>
          </p:nvSpPr>
          <p:spPr>
            <a:xfrm>
              <a:off x="6782798"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626" name="tx626"/>
            <p:cNvSpPr/>
            <p:nvPr/>
          </p:nvSpPr>
          <p:spPr>
            <a:xfrm>
              <a:off x="7204947"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627" name="tx627"/>
            <p:cNvSpPr/>
            <p:nvPr/>
          </p:nvSpPr>
          <p:spPr>
            <a:xfrm>
              <a:off x="7627096" y="29764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628" name="rc62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29" name="rc62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0" name="rc63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1" name="rc63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2" name="rc63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3" name="rc63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4" name="rc63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5" name="rc63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6" name="rc63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7" name="rc63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8" name="rc63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39" name="rc63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0" name="rc64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1" name="rc64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2" name="rc64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3" name="rc64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4" name="rc64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5" name="rc64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6" name="rc64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7" name="rc64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8" name="rc64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49" name="rc64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0" name="rc65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1" name="rc65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2" name="rc65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3" name="rc65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4" name="rc65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5" name="rc65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6" name="rc65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7" name="rc65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8" name="rc65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59" name="rc65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0" name="rc66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1" name="rc66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2" name="rc66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3" name="rc66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4" name="rc66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5" name="rc66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6" name="rc66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7" name="rc66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8" name="rc66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69" name="rc66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0" name="rc67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1" name="rc67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2" name="rc67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3" name="rc67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4" name="rc67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5" name="rc67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6" name="rc67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7" name="rc67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8" name="rc67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79" name="rc67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0" name="rc68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1" name="rc68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2" name="rc68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3" name="rc68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4" name="rc68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5" name="rc68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6" name="rc68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7" name="rc68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8" name="rc68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89" name="rc68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0" name="rc69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1" name="rc69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2" name="rc69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3" name="rc69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4" name="rc69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5" name="rc69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6" name="rc69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7" name="rc69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8" name="rc69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699" name="rc69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0" name="rc70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1" name="rc70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2" name="rc70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3" name="rc70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4" name="rc70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5" name="rc70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6" name="rc70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7" name="rc70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8" name="rc70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09" name="rc70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0" name="rc71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1" name="rc71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2" name="rc71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3" name="rc71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4" name="rc71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5" name="rc71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6" name="rc71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7" name="rc71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8" name="rc71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19" name="rc71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0" name="rc72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1" name="rc72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2" name="rc72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3" name="rc72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4" name="rc72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5" name="rc72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6" name="rc72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7" name="rc72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8" name="rc72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29" name="rc72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0" name="rc73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1" name="rc73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2" name="rc73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3" name="rc73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4" name="rc73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5" name="rc73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6" name="rc73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7" name="rc73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8" name="rc73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39" name="rc73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0" name="rc74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1" name="rc74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2" name="rc74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3" name="rc74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4" name="rc74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5" name="rc74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6" name="rc74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7" name="rc74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8" name="rc74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49" name="rc74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0" name="rc75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1" name="rc75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2" name="rc75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3" name="rc75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4" name="rc75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5" name="rc75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6" name="rc75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7" name="rc75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8" name="rc75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59" name="rc75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0" name="rc76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1" name="rc76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2" name="rc76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3" name="rc76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4" name="rc76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5" name="rc76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6" name="rc76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7" name="rc76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8" name="rc76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69" name="rc76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0" name="rc77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1" name="rc77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2" name="rc77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3" name="rc77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4" name="rc77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5" name="rc77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6" name="rc77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7" name="rc77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8" name="rc77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79" name="rc77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0" name="rc78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1" name="rc78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2" name="rc78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3" name="rc78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4" name="rc78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5" name="rc78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6" name="rc78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7" name="rc78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8" name="rc78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89" name="rc78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0" name="rc79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1" name="rc79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2" name="rc79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3" name="rc79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4" name="rc79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5" name="rc79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6" name="rc79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7" name="rc79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8" name="rc79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799" name="rc79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0" name="rc80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1" name="rc80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2" name="rc80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3" name="rc80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4" name="rc80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5" name="rc80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6" name="rc80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7" name="rc80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8" name="rc80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09" name="rc80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0" name="rc81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1" name="rc81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2" name="rc81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3" name="rc81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4" name="rc81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5" name="rc81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6" name="rc81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7" name="rc81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8" name="rc81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19" name="rc81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0" name="rc82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1" name="rc82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2" name="rc82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3" name="rc82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4" name="rc82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5" name="rc82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6" name="rc82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7" name="rc82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8" name="rc82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29" name="rc82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0" name="rc83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1" name="rc83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2" name="rc83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3" name="rc83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4" name="rc83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5" name="rc83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6" name="rc83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7" name="rc83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8" name="rc83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39" name="rc83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0" name="rc84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1" name="rc84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2" name="rc84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3" name="rc84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4" name="rc84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5" name="rc84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6" name="rc84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7" name="rc84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8" name="rc84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49" name="rc84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0" name="rc85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1" name="rc85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2" name="rc85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3" name="rc85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4" name="rc85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5" name="rc85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6" name="rc85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7" name="rc85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8" name="rc85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59" name="rc85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0" name="rc86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1" name="rc86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2" name="rc86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3" name="rc86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4" name="rc86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5" name="rc86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6" name="rc86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7" name="rc86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8" name="rc86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69" name="rc86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0" name="rc87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1" name="rc87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2" name="rc87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3" name="rc87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4" name="rc87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5" name="rc87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6" name="rc87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7" name="rc87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8" name="rc87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79" name="rc87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0" name="rc88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1" name="rc88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2" name="rc88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3" name="rc88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4" name="rc88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5" name="rc88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6" name="rc88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7" name="rc88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8" name="rc88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89" name="rc88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0" name="rc89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1" name="rc89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2" name="rc89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3" name="rc89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4" name="rc89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5" name="rc89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6" name="rc89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7" name="rc89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8" name="rc89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899" name="rc89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0" name="rc90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1" name="rc90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2" name="rc90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3" name="rc90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4" name="rc90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5" name="rc90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6" name="rc90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7" name="rc90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8" name="rc90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09" name="rc90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0" name="rc91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1" name="rc91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2" name="rc91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3" name="rc91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4" name="rc91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5" name="rc91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6" name="rc91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7" name="rc91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8" name="rc91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19" name="rc91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0" name="rc92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1" name="rc92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2" name="rc92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3" name="rc92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4" name="rc92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5" name="rc92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6" name="rc92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7" name="rc92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8" name="rc92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29" name="rc92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0" name="rc930"/>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1" name="rc931"/>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2" name="rc932"/>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3" name="rc933"/>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4" name="rc934"/>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5" name="rc935"/>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6" name="rc936"/>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7" name="rc937"/>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8" name="rc938"/>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39" name="rc939"/>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p:txBody>
        </p:sp>
        <p:sp>
          <p:nvSpPr>
            <p:cNvPr id="940" name="tx940"/>
            <p:cNvSpPr/>
            <p:nvPr/>
          </p:nvSpPr>
          <p:spPr>
            <a:xfrm rot="-2700000">
              <a:off x="21124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41" name="tx941"/>
            <p:cNvSpPr/>
            <p:nvPr/>
          </p:nvSpPr>
          <p:spPr>
            <a:xfrm rot="-2700000">
              <a:off x="253615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942" name="tx942"/>
            <p:cNvSpPr/>
            <p:nvPr/>
          </p:nvSpPr>
          <p:spPr>
            <a:xfrm rot="-2700000">
              <a:off x="295678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43" name="tx943"/>
            <p:cNvSpPr/>
            <p:nvPr/>
          </p:nvSpPr>
          <p:spPr>
            <a:xfrm rot="-2700000">
              <a:off x="33789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44" name="tx944"/>
            <p:cNvSpPr/>
            <p:nvPr/>
          </p:nvSpPr>
          <p:spPr>
            <a:xfrm rot="-2700000">
              <a:off x="380108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45" name="tx945"/>
            <p:cNvSpPr/>
            <p:nvPr/>
          </p:nvSpPr>
          <p:spPr>
            <a:xfrm rot="-2700000">
              <a:off x="422323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46" name="tx946"/>
            <p:cNvSpPr/>
            <p:nvPr/>
          </p:nvSpPr>
          <p:spPr>
            <a:xfrm rot="-2700000">
              <a:off x="464538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47" name="tx947"/>
            <p:cNvSpPr/>
            <p:nvPr/>
          </p:nvSpPr>
          <p:spPr>
            <a:xfrm rot="-2700000">
              <a:off x="50675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948" name="tx948"/>
            <p:cNvSpPr/>
            <p:nvPr/>
          </p:nvSpPr>
          <p:spPr>
            <a:xfrm rot="-2700000">
              <a:off x="54896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949" name="tx949"/>
            <p:cNvSpPr/>
            <p:nvPr/>
          </p:nvSpPr>
          <p:spPr>
            <a:xfrm rot="-2700000">
              <a:off x="591182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50" name="tx950"/>
            <p:cNvSpPr/>
            <p:nvPr/>
          </p:nvSpPr>
          <p:spPr>
            <a:xfrm rot="-2700000">
              <a:off x="63339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951" name="tx951"/>
            <p:cNvSpPr/>
            <p:nvPr/>
          </p:nvSpPr>
          <p:spPr>
            <a:xfrm rot="-2700000">
              <a:off x="675612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952" name="tx952"/>
            <p:cNvSpPr/>
            <p:nvPr/>
          </p:nvSpPr>
          <p:spPr>
            <a:xfrm rot="-2700000">
              <a:off x="71782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953" name="tx953"/>
            <p:cNvSpPr/>
            <p:nvPr/>
          </p:nvSpPr>
          <p:spPr>
            <a:xfrm rot="-2700000">
              <a:off x="760042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954" name="tx954"/>
            <p:cNvSpPr/>
            <p:nvPr/>
          </p:nvSpPr>
          <p:spPr>
            <a:xfrm rot="-2700000">
              <a:off x="80225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955" name="tx955"/>
            <p:cNvSpPr/>
            <p:nvPr/>
          </p:nvSpPr>
          <p:spPr>
            <a:xfrm rot="-2700000">
              <a:off x="844472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56" name="tx956"/>
            <p:cNvSpPr/>
            <p:nvPr/>
          </p:nvSpPr>
          <p:spPr>
            <a:xfrm>
              <a:off x="508182" y="5357976"/>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Antigua</a:t>
              </a:r>
            </a:p>
          </p:txBody>
        </p:sp>
        <p:sp>
          <p:nvSpPr>
            <p:cNvPr id="957" name="tx957"/>
            <p:cNvSpPr/>
            <p:nvPr/>
          </p:nvSpPr>
          <p:spPr>
            <a:xfrm>
              <a:off x="927526" y="5357976"/>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58" name="tx958"/>
            <p:cNvSpPr/>
            <p:nvPr/>
          </p:nvSpPr>
          <p:spPr>
            <a:xfrm>
              <a:off x="1149908" y="5357976"/>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Barbuda</a:t>
              </a:r>
            </a:p>
          </p:txBody>
        </p:sp>
        <p:sp>
          <p:nvSpPr>
            <p:cNvPr id="959" name="tx959"/>
            <p:cNvSpPr/>
            <p:nvPr/>
          </p:nvSpPr>
          <p:spPr>
            <a:xfrm>
              <a:off x="1137289" y="5224670"/>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Grenada</a:t>
              </a:r>
            </a:p>
          </p:txBody>
        </p:sp>
        <p:sp>
          <p:nvSpPr>
            <p:cNvPr id="960" name="tx960"/>
            <p:cNvSpPr/>
            <p:nvPr/>
          </p:nvSpPr>
          <p:spPr>
            <a:xfrm>
              <a:off x="1099159" y="509136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Bahamas</a:t>
              </a:r>
            </a:p>
          </p:txBody>
        </p:sp>
        <p:sp>
          <p:nvSpPr>
            <p:cNvPr id="961" name="tx961"/>
            <p:cNvSpPr/>
            <p:nvPr/>
          </p:nvSpPr>
          <p:spPr>
            <a:xfrm>
              <a:off x="544209" y="4958058"/>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Trinidad</a:t>
              </a:r>
            </a:p>
          </p:txBody>
        </p:sp>
        <p:sp>
          <p:nvSpPr>
            <p:cNvPr id="962" name="tx962"/>
            <p:cNvSpPr/>
            <p:nvPr/>
          </p:nvSpPr>
          <p:spPr>
            <a:xfrm>
              <a:off x="984676" y="495805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63" name="tx963"/>
            <p:cNvSpPr/>
            <p:nvPr/>
          </p:nvSpPr>
          <p:spPr>
            <a:xfrm>
              <a:off x="1207058" y="4958058"/>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Tobago</a:t>
              </a:r>
            </a:p>
          </p:txBody>
        </p:sp>
        <p:sp>
          <p:nvSpPr>
            <p:cNvPr id="964" name="tx964"/>
            <p:cNvSpPr/>
            <p:nvPr/>
          </p:nvSpPr>
          <p:spPr>
            <a:xfrm>
              <a:off x="1063131" y="4824752"/>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65" name="tx965"/>
            <p:cNvSpPr/>
            <p:nvPr/>
          </p:nvSpPr>
          <p:spPr>
            <a:xfrm>
              <a:off x="1202852" y="4824752"/>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Vincent</a:t>
              </a:r>
            </a:p>
          </p:txBody>
        </p:sp>
        <p:sp>
          <p:nvSpPr>
            <p:cNvPr id="966" name="tx966"/>
            <p:cNvSpPr/>
            <p:nvPr/>
          </p:nvSpPr>
          <p:spPr>
            <a:xfrm>
              <a:off x="1092849" y="4691446"/>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Suriname</a:t>
              </a:r>
            </a:p>
          </p:txBody>
        </p:sp>
        <p:sp>
          <p:nvSpPr>
            <p:cNvPr id="967" name="tx967"/>
            <p:cNvSpPr/>
            <p:nvPr/>
          </p:nvSpPr>
          <p:spPr>
            <a:xfrm>
              <a:off x="1156400" y="4558141"/>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Jamaica</a:t>
              </a:r>
            </a:p>
          </p:txBody>
        </p:sp>
        <p:sp>
          <p:nvSpPr>
            <p:cNvPr id="968" name="tx968"/>
            <p:cNvSpPr/>
            <p:nvPr/>
          </p:nvSpPr>
          <p:spPr>
            <a:xfrm>
              <a:off x="1092758" y="4424835"/>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Paraguay</a:t>
              </a:r>
            </a:p>
          </p:txBody>
        </p:sp>
        <p:sp>
          <p:nvSpPr>
            <p:cNvPr id="969" name="tx969"/>
            <p:cNvSpPr/>
            <p:nvPr/>
          </p:nvSpPr>
          <p:spPr>
            <a:xfrm>
              <a:off x="565515" y="4291529"/>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Dominican</a:t>
              </a:r>
            </a:p>
          </p:txBody>
        </p:sp>
        <p:sp>
          <p:nvSpPr>
            <p:cNvPr id="970" name="tx970"/>
            <p:cNvSpPr/>
            <p:nvPr/>
          </p:nvSpPr>
          <p:spPr>
            <a:xfrm>
              <a:off x="1137198" y="4291529"/>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Republic</a:t>
              </a:r>
            </a:p>
          </p:txBody>
        </p:sp>
        <p:sp>
          <p:nvSpPr>
            <p:cNvPr id="971" name="tx971"/>
            <p:cNvSpPr/>
            <p:nvPr/>
          </p:nvSpPr>
          <p:spPr>
            <a:xfrm>
              <a:off x="1149999" y="4158223"/>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Uruguay</a:t>
              </a:r>
            </a:p>
          </p:txBody>
        </p:sp>
        <p:sp>
          <p:nvSpPr>
            <p:cNvPr id="972" name="tx972"/>
            <p:cNvSpPr/>
            <p:nvPr/>
          </p:nvSpPr>
          <p:spPr>
            <a:xfrm>
              <a:off x="1099159" y="4024917"/>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Colombia</a:t>
              </a:r>
            </a:p>
          </p:txBody>
        </p:sp>
        <p:sp>
          <p:nvSpPr>
            <p:cNvPr id="973" name="tx973"/>
            <p:cNvSpPr/>
            <p:nvPr/>
          </p:nvSpPr>
          <p:spPr>
            <a:xfrm>
              <a:off x="1092758" y="3891611"/>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Barbados</a:t>
              </a:r>
            </a:p>
          </p:txBody>
        </p:sp>
        <p:sp>
          <p:nvSpPr>
            <p:cNvPr id="974" name="tx974"/>
            <p:cNvSpPr/>
            <p:nvPr/>
          </p:nvSpPr>
          <p:spPr>
            <a:xfrm>
              <a:off x="1092758" y="3758305"/>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Argentina</a:t>
              </a:r>
            </a:p>
          </p:txBody>
        </p:sp>
        <p:sp>
          <p:nvSpPr>
            <p:cNvPr id="975" name="tx975"/>
            <p:cNvSpPr/>
            <p:nvPr/>
          </p:nvSpPr>
          <p:spPr>
            <a:xfrm>
              <a:off x="1022989" y="3624999"/>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Guatemala</a:t>
              </a:r>
            </a:p>
          </p:txBody>
        </p:sp>
        <p:sp>
          <p:nvSpPr>
            <p:cNvPr id="976" name="tx976"/>
            <p:cNvSpPr/>
            <p:nvPr/>
          </p:nvSpPr>
          <p:spPr>
            <a:xfrm>
              <a:off x="1061028" y="3491693"/>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Nicaragua</a:t>
              </a:r>
            </a:p>
          </p:txBody>
        </p:sp>
        <p:sp>
          <p:nvSpPr>
            <p:cNvPr id="977" name="tx977"/>
            <p:cNvSpPr/>
            <p:nvPr/>
          </p:nvSpPr>
          <p:spPr>
            <a:xfrm>
              <a:off x="1245189" y="3358387"/>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Bolivia</a:t>
              </a:r>
            </a:p>
          </p:txBody>
        </p:sp>
        <p:sp>
          <p:nvSpPr>
            <p:cNvPr id="978" name="tx978"/>
            <p:cNvSpPr/>
            <p:nvPr/>
          </p:nvSpPr>
          <p:spPr>
            <a:xfrm>
              <a:off x="1156309" y="3225081"/>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Ecuador</a:t>
              </a:r>
            </a:p>
          </p:txBody>
        </p:sp>
        <p:sp>
          <p:nvSpPr>
            <p:cNvPr id="979" name="tx979"/>
            <p:cNvSpPr/>
            <p:nvPr/>
          </p:nvSpPr>
          <p:spPr>
            <a:xfrm>
              <a:off x="1270609" y="3091775"/>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Belize</a:t>
              </a:r>
            </a:p>
          </p:txBody>
        </p:sp>
        <p:sp>
          <p:nvSpPr>
            <p:cNvPr id="980" name="tx980"/>
            <p:cNvSpPr/>
            <p:nvPr/>
          </p:nvSpPr>
          <p:spPr>
            <a:xfrm>
              <a:off x="1264391" y="2958424"/>
              <a:ext cx="317571" cy="81838"/>
            </a:xfrm>
            <a:prstGeom prst="rect">
              <a:avLst/>
            </a:prstGeom>
            <a:noFill/>
          </p:spPr>
          <p:txBody>
            <a:bodyPr lIns="0" rIns="0" tIns="0" bIns="0" anchorCtr="1" anchor="ctr" wrap="none"/>
            <a:lstStyle/>
            <a:p>
              <a:pPr algn="l" marL="0" marR="0" indent="0">
                <a:spcBef>
                  <a:spcPts val="0"/>
                </a:spcBef>
                <a:spcAft>
                  <a:spcPts val="0"/>
                </a:spcAft>
              </a:pPr>
              <a:r>
                <a:rPr sz="900" i="0" b="1">
                  <a:solidFill>
                    <a:srgbClr val="4D4D4D">
                      <a:alpha val="100000"/>
                    </a:srgbClr>
                  </a:solidFill>
                  <a:latin typeface="Arial"/>
                  <a:cs typeface="Arial"/>
                </a:rPr>
                <a:t>LACR</a:t>
              </a:r>
            </a:p>
          </p:txBody>
        </p:sp>
        <p:sp>
          <p:nvSpPr>
            <p:cNvPr id="981" name="tx981"/>
            <p:cNvSpPr/>
            <p:nvPr/>
          </p:nvSpPr>
          <p:spPr>
            <a:xfrm>
              <a:off x="1156309" y="2825164"/>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Panama</a:t>
              </a:r>
            </a:p>
          </p:txBody>
        </p:sp>
        <p:sp>
          <p:nvSpPr>
            <p:cNvPr id="982" name="tx982"/>
            <p:cNvSpPr/>
            <p:nvPr/>
          </p:nvSpPr>
          <p:spPr>
            <a:xfrm>
              <a:off x="1181729" y="2691858"/>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Guyana</a:t>
              </a:r>
            </a:p>
          </p:txBody>
        </p:sp>
        <p:sp>
          <p:nvSpPr>
            <p:cNvPr id="983" name="tx983"/>
            <p:cNvSpPr/>
            <p:nvPr/>
          </p:nvSpPr>
          <p:spPr>
            <a:xfrm>
              <a:off x="679998" y="2558552"/>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84" name="tx984"/>
            <p:cNvSpPr/>
            <p:nvPr/>
          </p:nvSpPr>
          <p:spPr>
            <a:xfrm>
              <a:off x="819718" y="2558552"/>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Kitts</a:t>
              </a:r>
            </a:p>
          </p:txBody>
        </p:sp>
        <p:sp>
          <p:nvSpPr>
            <p:cNvPr id="985" name="tx985"/>
            <p:cNvSpPr/>
            <p:nvPr/>
          </p:nvSpPr>
          <p:spPr>
            <a:xfrm>
              <a:off x="1073739" y="2558552"/>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86" name="tx986"/>
            <p:cNvSpPr/>
            <p:nvPr/>
          </p:nvSpPr>
          <p:spPr>
            <a:xfrm>
              <a:off x="1296121" y="2558552"/>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Nevis</a:t>
              </a:r>
            </a:p>
          </p:txBody>
        </p:sp>
        <p:sp>
          <p:nvSpPr>
            <p:cNvPr id="987" name="tx987"/>
            <p:cNvSpPr/>
            <p:nvPr/>
          </p:nvSpPr>
          <p:spPr>
            <a:xfrm>
              <a:off x="1086449" y="2425246"/>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Honduras</a:t>
              </a:r>
            </a:p>
          </p:txBody>
        </p:sp>
        <p:sp>
          <p:nvSpPr>
            <p:cNvPr id="988" name="tx988"/>
            <p:cNvSpPr/>
            <p:nvPr/>
          </p:nvSpPr>
          <p:spPr>
            <a:xfrm>
              <a:off x="1105560" y="2291940"/>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a:t>
              </a:r>
            </a:p>
          </p:txBody>
        </p:sp>
        <p:sp>
          <p:nvSpPr>
            <p:cNvPr id="989" name="tx989"/>
            <p:cNvSpPr/>
            <p:nvPr/>
          </p:nvSpPr>
          <p:spPr>
            <a:xfrm>
              <a:off x="1219951" y="2158634"/>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Mexico</a:t>
              </a:r>
            </a:p>
          </p:txBody>
        </p:sp>
        <p:sp>
          <p:nvSpPr>
            <p:cNvPr id="990" name="tx990"/>
            <p:cNvSpPr/>
            <p:nvPr/>
          </p:nvSpPr>
          <p:spPr>
            <a:xfrm>
              <a:off x="997478" y="2025328"/>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El</a:t>
              </a:r>
            </a:p>
          </p:txBody>
        </p:sp>
        <p:sp>
          <p:nvSpPr>
            <p:cNvPr id="991" name="tx991"/>
            <p:cNvSpPr/>
            <p:nvPr/>
          </p:nvSpPr>
          <p:spPr>
            <a:xfrm>
              <a:off x="1130889" y="2025328"/>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Salvador</a:t>
              </a:r>
            </a:p>
          </p:txBody>
        </p:sp>
        <p:sp>
          <p:nvSpPr>
            <p:cNvPr id="992" name="tx992"/>
            <p:cNvSpPr/>
            <p:nvPr/>
          </p:nvSpPr>
          <p:spPr>
            <a:xfrm>
              <a:off x="1340560" y="1892022"/>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Peru</a:t>
              </a:r>
            </a:p>
          </p:txBody>
        </p:sp>
        <p:sp>
          <p:nvSpPr>
            <p:cNvPr id="993" name="tx993"/>
            <p:cNvSpPr/>
            <p:nvPr/>
          </p:nvSpPr>
          <p:spPr>
            <a:xfrm>
              <a:off x="1022989" y="1758716"/>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Costa</a:t>
              </a:r>
            </a:p>
          </p:txBody>
        </p:sp>
        <p:sp>
          <p:nvSpPr>
            <p:cNvPr id="994" name="tx994"/>
            <p:cNvSpPr/>
            <p:nvPr/>
          </p:nvSpPr>
          <p:spPr>
            <a:xfrm>
              <a:off x="1353271" y="1758716"/>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Rica</a:t>
              </a:r>
            </a:p>
          </p:txBody>
        </p:sp>
        <p:sp>
          <p:nvSpPr>
            <p:cNvPr id="995" name="tx995"/>
            <p:cNvSpPr/>
            <p:nvPr/>
          </p:nvSpPr>
          <p:spPr>
            <a:xfrm>
              <a:off x="1296121" y="1625410"/>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Brazil</a:t>
              </a:r>
            </a:p>
          </p:txBody>
        </p:sp>
        <p:sp>
          <p:nvSpPr>
            <p:cNvPr id="996" name="tx996"/>
            <p:cNvSpPr/>
            <p:nvPr/>
          </p:nvSpPr>
          <p:spPr>
            <a:xfrm>
              <a:off x="1169019" y="1492104"/>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97" name="tx997"/>
            <p:cNvSpPr/>
            <p:nvPr/>
          </p:nvSpPr>
          <p:spPr>
            <a:xfrm>
              <a:off x="1308739" y="1492104"/>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Lucia</a:t>
              </a:r>
            </a:p>
          </p:txBody>
        </p:sp>
        <p:sp>
          <p:nvSpPr>
            <p:cNvPr id="998" name="tx998"/>
            <p:cNvSpPr/>
            <p:nvPr/>
          </p:nvSpPr>
          <p:spPr>
            <a:xfrm>
              <a:off x="1321449" y="1358799"/>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Chile</a:t>
              </a:r>
            </a:p>
          </p:txBody>
        </p:sp>
        <p:sp>
          <p:nvSpPr>
            <p:cNvPr id="999" name="tx999"/>
            <p:cNvSpPr/>
            <p:nvPr/>
          </p:nvSpPr>
          <p:spPr>
            <a:xfrm>
              <a:off x="1308739" y="1225493"/>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Cuba</a:t>
              </a:r>
            </a:p>
          </p:txBody>
        </p:sp>
        <p:sp>
          <p:nvSpPr>
            <p:cNvPr id="1000" name="tx1000"/>
            <p:cNvSpPr/>
            <p:nvPr/>
          </p:nvSpPr>
          <p:spPr>
            <a:xfrm>
              <a:off x="3414843" y="5845885"/>
              <a:ext cx="16597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  </a:t>
              </a:r>
            </a:p>
          </p:txBody>
        </p:sp>
        <p:pic>
          <p:nvPicPr>
            <p:cNvPr id="1001" name="pic1001"/>
            <p:cNvPicPr/>
            <p:nvPr/>
          </p:nvPicPr>
          <p:blipFill>
            <a:blip r:embed="rId2" cstate="print"/>
            <a:stretch>
              <a:fillRect/>
            </a:stretch>
          </p:blipFill>
          <p:spPr>
            <a:xfrm>
              <a:off x="5144160" y="5699625"/>
              <a:ext cx="2160000" cy="219455"/>
            </a:xfrm>
            <a:prstGeom prst="rect">
              <a:avLst/>
            </a:prstGeom>
          </p:spPr>
        </p:pic>
        <p:sp>
          <p:nvSpPr>
            <p:cNvPr id="1002" name="pl1002"/>
            <p:cNvSpPr/>
            <p:nvPr/>
          </p:nvSpPr>
          <p:spPr>
            <a:xfrm>
              <a:off x="5147760"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03" name="pl1003"/>
            <p:cNvSpPr/>
            <p:nvPr/>
          </p:nvSpPr>
          <p:spPr>
            <a:xfrm>
              <a:off x="5691396"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04" name="pl1004"/>
            <p:cNvSpPr/>
            <p:nvPr/>
          </p:nvSpPr>
          <p:spPr>
            <a:xfrm>
              <a:off x="6235032"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05" name="pl1005"/>
            <p:cNvSpPr/>
            <p:nvPr/>
          </p:nvSpPr>
          <p:spPr>
            <a:xfrm>
              <a:off x="6778669"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006" name="pl1006"/>
            <p:cNvSpPr/>
            <p:nvPr/>
          </p:nvSpPr>
          <p:spPr>
            <a:xfrm>
              <a:off x="5147760"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7" name="pl1007"/>
            <p:cNvSpPr/>
            <p:nvPr/>
          </p:nvSpPr>
          <p:spPr>
            <a:xfrm>
              <a:off x="5691396"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8" name="pl1008"/>
            <p:cNvSpPr/>
            <p:nvPr/>
          </p:nvSpPr>
          <p:spPr>
            <a:xfrm>
              <a:off x="6235032"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09" name="pl1009"/>
            <p:cNvSpPr/>
            <p:nvPr/>
          </p:nvSpPr>
          <p:spPr>
            <a:xfrm>
              <a:off x="6778669"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010" name="tx1010"/>
            <p:cNvSpPr/>
            <p:nvPr/>
          </p:nvSpPr>
          <p:spPr>
            <a:xfrm>
              <a:off x="5116670" y="59886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011" name="tx1011"/>
            <p:cNvSpPr/>
            <p:nvPr/>
          </p:nvSpPr>
          <p:spPr>
            <a:xfrm>
              <a:off x="5629217"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a:t>
              </a:r>
            </a:p>
          </p:txBody>
        </p:sp>
        <p:sp>
          <p:nvSpPr>
            <p:cNvPr id="1012" name="tx1012"/>
            <p:cNvSpPr/>
            <p:nvPr/>
          </p:nvSpPr>
          <p:spPr>
            <a:xfrm>
              <a:off x="6172853"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50</a:t>
              </a:r>
            </a:p>
          </p:txBody>
        </p:sp>
        <p:sp>
          <p:nvSpPr>
            <p:cNvPr id="1013" name="tx1013"/>
            <p:cNvSpPr/>
            <p:nvPr/>
          </p:nvSpPr>
          <p:spPr>
            <a:xfrm>
              <a:off x="6716489"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75</a:t>
              </a:r>
            </a:p>
          </p:txBody>
        </p:sp>
        <p:sp>
          <p:nvSpPr>
            <p:cNvPr id="1014" name="tx1014"/>
            <p:cNvSpPr/>
            <p:nvPr/>
          </p:nvSpPr>
          <p:spPr>
            <a:xfrm>
              <a:off x="1644592" y="435349"/>
              <a:ext cx="475497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HPVc programme coverage, girls, by country, LACR, 2010-2025</a:t>
              </a:r>
            </a:p>
          </p:txBody>
        </p:sp>
        <p:sp>
          <p:nvSpPr>
            <p:cNvPr id="1015" name="tx1015"/>
            <p:cNvSpPr/>
            <p:nvPr/>
          </p:nvSpPr>
          <p:spPr>
            <a:xfrm>
              <a:off x="4912427"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6" name="tx1016"/>
            <p:cNvSpPr/>
            <p:nvPr/>
          </p:nvSpPr>
          <p:spPr>
            <a:xfrm>
              <a:off x="4588547" y="6352059"/>
              <a:ext cx="44858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Only countries with HPV introduction and where estimates were made are displayed.</a:t>
              </a:r>
            </a:p>
          </p:txBody>
        </p:sp>
        <p:sp>
          <p:nvSpPr>
            <p:cNvPr id="1017" name="tx1017"/>
            <p:cNvSpPr/>
            <p:nvPr/>
          </p:nvSpPr>
          <p:spPr>
            <a:xfrm>
              <a:off x="5010451" y="6472760"/>
              <a:ext cx="40639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without HPV vaccination are included in the aggregate with a value of 0.</a:t>
              </a:r>
            </a:p>
          </p:txBody>
        </p:sp>
        <p:sp>
          <p:nvSpPr>
            <p:cNvPr id="1018" name="tx1018"/>
            <p:cNvSpPr/>
            <p:nvPr/>
          </p:nvSpPr>
          <p:spPr>
            <a:xfrm>
              <a:off x="5973131" y="6593460"/>
              <a:ext cx="31012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ordered based on descending coverage in 2025.</a:t>
              </a:r>
            </a:p>
          </p:txBody>
        </p:sp>
      </p:grpSp>
      <p:sp>
        <p:nvSpPr>
          <p:cNvPr id="101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'HPVc programme coverage' indicator is defined as the target population who received the last dose of HPV vaccine in the reporting year.
This heatmap shows HPVc programme coverage among girls, by country and year. The colour gradient is based on the best performing country.
In 2025, Cuba had the highest HPVc coverage (94%), and Antigua and Barbuda had the lowest coverage (1%).
Countries without HPV vaccine in 2025 (n=2): Haiti and Venezuela.</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SDG 3.b.1</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4646081"/>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384504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304401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22429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124168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504659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0" name="pl10"/>
            <p:cNvSpPr/>
            <p:nvPr/>
          </p:nvSpPr>
          <p:spPr>
            <a:xfrm>
              <a:off x="803984" y="424556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1" name="pl11"/>
            <p:cNvSpPr/>
            <p:nvPr/>
          </p:nvSpPr>
          <p:spPr>
            <a:xfrm>
              <a:off x="803984" y="3444528"/>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2" name="pl12"/>
            <p:cNvSpPr/>
            <p:nvPr/>
          </p:nvSpPr>
          <p:spPr>
            <a:xfrm>
              <a:off x="803984" y="26434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3" name="pl13"/>
            <p:cNvSpPr/>
            <p:nvPr/>
          </p:nvSpPr>
          <p:spPr>
            <a:xfrm>
              <a:off x="803984" y="1842457"/>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4" name="pl14"/>
            <p:cNvSpPr/>
            <p:nvPr/>
          </p:nvSpPr>
          <p:spPr>
            <a:xfrm>
              <a:off x="803984" y="104142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5" name="pl15"/>
            <p:cNvSpPr/>
            <p:nvPr/>
          </p:nvSpPr>
          <p:spPr>
            <a:xfrm>
              <a:off x="803984" y="144193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6" name="pl16"/>
            <p:cNvSpPr/>
            <p:nvPr/>
          </p:nvSpPr>
          <p:spPr>
            <a:xfrm>
              <a:off x="169843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99474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29104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58735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88365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24394"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698435" y="1281732"/>
              <a:ext cx="6481525" cy="720931"/>
            </a:xfrm>
            <a:custGeom>
              <a:avLst/>
              <a:pathLst>
                <a:path w="6481525" h="720931">
                  <a:moveTo>
                    <a:pt x="0" y="120155"/>
                  </a:moveTo>
                  <a:lnTo>
                    <a:pt x="259261" y="160207"/>
                  </a:lnTo>
                  <a:lnTo>
                    <a:pt x="518522" y="120155"/>
                  </a:lnTo>
                  <a:lnTo>
                    <a:pt x="777783" y="80103"/>
                  </a:lnTo>
                  <a:lnTo>
                    <a:pt x="1037044" y="40051"/>
                  </a:lnTo>
                  <a:lnTo>
                    <a:pt x="1296305" y="0"/>
                  </a:lnTo>
                  <a:lnTo>
                    <a:pt x="1555566" y="40051"/>
                  </a:lnTo>
                  <a:lnTo>
                    <a:pt x="1814827" y="40051"/>
                  </a:lnTo>
                  <a:lnTo>
                    <a:pt x="2074088" y="80103"/>
                  </a:lnTo>
                  <a:lnTo>
                    <a:pt x="2333349" y="0"/>
                  </a:lnTo>
                  <a:lnTo>
                    <a:pt x="2592610" y="40051"/>
                  </a:lnTo>
                  <a:lnTo>
                    <a:pt x="2851871" y="40051"/>
                  </a:lnTo>
                  <a:lnTo>
                    <a:pt x="3111132" y="40051"/>
                  </a:lnTo>
                  <a:lnTo>
                    <a:pt x="3370393" y="160207"/>
                  </a:lnTo>
                  <a:lnTo>
                    <a:pt x="3629654" y="200258"/>
                  </a:lnTo>
                  <a:lnTo>
                    <a:pt x="3888915" y="160207"/>
                  </a:lnTo>
                  <a:lnTo>
                    <a:pt x="4148176" y="200258"/>
                  </a:lnTo>
                  <a:lnTo>
                    <a:pt x="4407437" y="360465"/>
                  </a:lnTo>
                  <a:lnTo>
                    <a:pt x="4666698" y="320414"/>
                  </a:lnTo>
                  <a:lnTo>
                    <a:pt x="4925959" y="560724"/>
                  </a:lnTo>
                  <a:lnTo>
                    <a:pt x="5185220" y="680880"/>
                  </a:lnTo>
                  <a:lnTo>
                    <a:pt x="5444481" y="720931"/>
                  </a:lnTo>
                  <a:lnTo>
                    <a:pt x="5703742" y="600776"/>
                  </a:lnTo>
                  <a:lnTo>
                    <a:pt x="5963003" y="480621"/>
                  </a:lnTo>
                  <a:lnTo>
                    <a:pt x="6222264" y="440569"/>
                  </a:lnTo>
                  <a:lnTo>
                    <a:pt x="6481525" y="440569"/>
                  </a:lnTo>
                </a:path>
              </a:pathLst>
            </a:custGeom>
            <a:ln w="27101" cap="flat">
              <a:solidFill>
                <a:srgbClr val="F8766D">
                  <a:alpha val="100000"/>
                </a:srgbClr>
              </a:solidFill>
              <a:prstDash val="solid"/>
              <a:round/>
            </a:ln>
          </p:spPr>
          <p:txBody>
            <a:bodyPr/>
            <a:lstStyle/>
            <a:p/>
          </p:txBody>
        </p:sp>
        <p:sp>
          <p:nvSpPr>
            <p:cNvPr id="25" name="pl25"/>
            <p:cNvSpPr/>
            <p:nvPr/>
          </p:nvSpPr>
          <p:spPr>
            <a:xfrm>
              <a:off x="1698435" y="1842457"/>
              <a:ext cx="6481525" cy="1121449"/>
            </a:xfrm>
            <a:custGeom>
              <a:avLst/>
              <a:pathLst>
                <a:path w="6481525" h="1121449">
                  <a:moveTo>
                    <a:pt x="0" y="801035"/>
                  </a:moveTo>
                  <a:lnTo>
                    <a:pt x="259261" y="760983"/>
                  </a:lnTo>
                  <a:lnTo>
                    <a:pt x="518522" y="961242"/>
                  </a:lnTo>
                  <a:lnTo>
                    <a:pt x="777783" y="1001294"/>
                  </a:lnTo>
                  <a:lnTo>
                    <a:pt x="1037044" y="961242"/>
                  </a:lnTo>
                  <a:lnTo>
                    <a:pt x="1296305" y="1001294"/>
                  </a:lnTo>
                  <a:lnTo>
                    <a:pt x="1555566" y="1041346"/>
                  </a:lnTo>
                  <a:lnTo>
                    <a:pt x="1814827" y="1121449"/>
                  </a:lnTo>
                  <a:lnTo>
                    <a:pt x="2074088" y="1001294"/>
                  </a:lnTo>
                  <a:lnTo>
                    <a:pt x="2333349" y="801035"/>
                  </a:lnTo>
                  <a:lnTo>
                    <a:pt x="2592610" y="801035"/>
                  </a:lnTo>
                  <a:lnTo>
                    <a:pt x="2851871" y="520673"/>
                  </a:lnTo>
                  <a:lnTo>
                    <a:pt x="3111132" y="560724"/>
                  </a:lnTo>
                  <a:lnTo>
                    <a:pt x="3370393" y="760983"/>
                  </a:lnTo>
                  <a:lnTo>
                    <a:pt x="3629654" y="280362"/>
                  </a:lnTo>
                  <a:lnTo>
                    <a:pt x="3888915" y="360465"/>
                  </a:lnTo>
                  <a:lnTo>
                    <a:pt x="4148176" y="240310"/>
                  </a:lnTo>
                  <a:lnTo>
                    <a:pt x="4407437" y="520673"/>
                  </a:lnTo>
                  <a:lnTo>
                    <a:pt x="4666698" y="0"/>
                  </a:lnTo>
                  <a:lnTo>
                    <a:pt x="4925959" y="680880"/>
                  </a:lnTo>
                  <a:lnTo>
                    <a:pt x="5185220" y="640828"/>
                  </a:lnTo>
                  <a:lnTo>
                    <a:pt x="5444481" y="440569"/>
                  </a:lnTo>
                  <a:lnTo>
                    <a:pt x="5703742" y="440569"/>
                  </a:lnTo>
                  <a:lnTo>
                    <a:pt x="5963003" y="440569"/>
                  </a:lnTo>
                  <a:lnTo>
                    <a:pt x="6222264" y="280362"/>
                  </a:lnTo>
                  <a:lnTo>
                    <a:pt x="6481525" y="360465"/>
                  </a:lnTo>
                </a:path>
              </a:pathLst>
            </a:custGeom>
            <a:ln w="27101" cap="flat">
              <a:solidFill>
                <a:srgbClr val="7CAE00">
                  <a:alpha val="100000"/>
                </a:srgbClr>
              </a:solidFill>
              <a:prstDash val="solid"/>
              <a:round/>
            </a:ln>
          </p:spPr>
          <p:txBody>
            <a:bodyPr/>
            <a:lstStyle/>
            <a:p/>
          </p:txBody>
        </p:sp>
        <p:sp>
          <p:nvSpPr>
            <p:cNvPr id="26" name="pl26"/>
            <p:cNvSpPr/>
            <p:nvPr/>
          </p:nvSpPr>
          <p:spPr>
            <a:xfrm>
              <a:off x="3772523" y="1762353"/>
              <a:ext cx="4407437" cy="3164090"/>
            </a:xfrm>
            <a:custGeom>
              <a:avLst/>
              <a:pathLst>
                <a:path w="4407437" h="3164090">
                  <a:moveTo>
                    <a:pt x="0" y="3164090"/>
                  </a:moveTo>
                  <a:lnTo>
                    <a:pt x="259261" y="2843676"/>
                  </a:lnTo>
                  <a:lnTo>
                    <a:pt x="518522" y="1882433"/>
                  </a:lnTo>
                  <a:lnTo>
                    <a:pt x="777783" y="881139"/>
                  </a:lnTo>
                  <a:lnTo>
                    <a:pt x="1037044" y="440569"/>
                  </a:lnTo>
                  <a:lnTo>
                    <a:pt x="1296305" y="240310"/>
                  </a:lnTo>
                  <a:lnTo>
                    <a:pt x="1555566" y="80103"/>
                  </a:lnTo>
                  <a:lnTo>
                    <a:pt x="1814827" y="0"/>
                  </a:lnTo>
                  <a:lnTo>
                    <a:pt x="2074088" y="120155"/>
                  </a:lnTo>
                  <a:lnTo>
                    <a:pt x="2333349" y="160207"/>
                  </a:lnTo>
                  <a:lnTo>
                    <a:pt x="2592610" y="160207"/>
                  </a:lnTo>
                  <a:lnTo>
                    <a:pt x="2851871" y="200258"/>
                  </a:lnTo>
                  <a:lnTo>
                    <a:pt x="3111132" y="320414"/>
                  </a:lnTo>
                  <a:lnTo>
                    <a:pt x="3370393" y="400517"/>
                  </a:lnTo>
                  <a:lnTo>
                    <a:pt x="3629654" y="360465"/>
                  </a:lnTo>
                  <a:lnTo>
                    <a:pt x="3888915" y="200258"/>
                  </a:lnTo>
                  <a:lnTo>
                    <a:pt x="4148176" y="120155"/>
                  </a:lnTo>
                  <a:lnTo>
                    <a:pt x="4407437" y="160207"/>
                  </a:lnTo>
                </a:path>
              </a:pathLst>
            </a:custGeom>
            <a:ln w="27101" cap="flat">
              <a:solidFill>
                <a:srgbClr val="00BFC4">
                  <a:alpha val="100000"/>
                </a:srgbClr>
              </a:solidFill>
              <a:prstDash val="solid"/>
              <a:round/>
            </a:ln>
          </p:spPr>
          <p:txBody>
            <a:bodyPr/>
            <a:lstStyle/>
            <a:p/>
          </p:txBody>
        </p:sp>
        <p:sp>
          <p:nvSpPr>
            <p:cNvPr id="27" name="pl27"/>
            <p:cNvSpPr/>
            <p:nvPr/>
          </p:nvSpPr>
          <p:spPr>
            <a:xfrm>
              <a:off x="4291045" y="2283026"/>
              <a:ext cx="3888915" cy="2763572"/>
            </a:xfrm>
            <a:custGeom>
              <a:avLst/>
              <a:pathLst>
                <a:path w="3888915" h="2763572">
                  <a:moveTo>
                    <a:pt x="0" y="2763572"/>
                  </a:moveTo>
                  <a:lnTo>
                    <a:pt x="259261" y="2523261"/>
                  </a:lnTo>
                  <a:lnTo>
                    <a:pt x="518522" y="2002588"/>
                  </a:lnTo>
                  <a:lnTo>
                    <a:pt x="777783" y="2002588"/>
                  </a:lnTo>
                  <a:lnTo>
                    <a:pt x="1037044" y="1121449"/>
                  </a:lnTo>
                  <a:lnTo>
                    <a:pt x="1296305" y="1201553"/>
                  </a:lnTo>
                  <a:lnTo>
                    <a:pt x="1555566" y="881139"/>
                  </a:lnTo>
                  <a:lnTo>
                    <a:pt x="1814827" y="600776"/>
                  </a:lnTo>
                  <a:lnTo>
                    <a:pt x="2074088" y="881139"/>
                  </a:lnTo>
                  <a:lnTo>
                    <a:pt x="2333349" y="961242"/>
                  </a:lnTo>
                  <a:lnTo>
                    <a:pt x="2592610" y="1401812"/>
                  </a:lnTo>
                  <a:lnTo>
                    <a:pt x="2851871" y="1481915"/>
                  </a:lnTo>
                  <a:lnTo>
                    <a:pt x="3111132" y="760983"/>
                  </a:lnTo>
                  <a:lnTo>
                    <a:pt x="3370393" y="440569"/>
                  </a:lnTo>
                  <a:lnTo>
                    <a:pt x="3629654" y="120155"/>
                  </a:lnTo>
                  <a:lnTo>
                    <a:pt x="3888915" y="0"/>
                  </a:lnTo>
                </a:path>
              </a:pathLst>
            </a:custGeom>
            <a:ln w="27101" cap="flat">
              <a:solidFill>
                <a:srgbClr val="C77CFF">
                  <a:alpha val="100000"/>
                </a:srgbClr>
              </a:solidFill>
              <a:prstDash val="solid"/>
              <a:round/>
            </a:ln>
          </p:spPr>
          <p:txBody>
            <a:bodyPr/>
            <a:lstStyle/>
            <a:p/>
          </p:txBody>
        </p:sp>
        <p:sp>
          <p:nvSpPr>
            <p:cNvPr id="28" name="pl28"/>
            <p:cNvSpPr/>
            <p:nvPr/>
          </p:nvSpPr>
          <p:spPr>
            <a:xfrm>
              <a:off x="803984" y="1441939"/>
              <a:ext cx="8270426" cy="0"/>
            </a:xfrm>
            <a:custGeom>
              <a:avLst/>
              <a:pathLst>
                <a:path w="8270426" h="0">
                  <a:moveTo>
                    <a:pt x="0" y="0"/>
                  </a:moveTo>
                  <a:lnTo>
                    <a:pt x="8270426" y="0"/>
                  </a:lnTo>
                  <a:lnTo>
                    <a:pt x="8270426" y="0"/>
                  </a:lnTo>
                </a:path>
              </a:pathLst>
            </a:custGeom>
            <a:ln w="13550" cap="flat">
              <a:solidFill>
                <a:srgbClr val="A9A9A9">
                  <a:alpha val="100000"/>
                </a:srgbClr>
              </a:solidFill>
              <a:prstDash val="dash"/>
              <a:round/>
            </a:ln>
          </p:spPr>
          <p:txBody>
            <a:bodyPr/>
            <a:lstStyle/>
            <a:p/>
          </p:txBody>
        </p:sp>
        <p:sp>
          <p:nvSpPr>
            <p:cNvPr id="29" name="tx29"/>
            <p:cNvSpPr/>
            <p:nvPr/>
          </p:nvSpPr>
          <p:spPr>
            <a:xfrm>
              <a:off x="1475220" y="1423277"/>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91</a:t>
              </a:r>
            </a:p>
          </p:txBody>
        </p:sp>
        <p:sp>
          <p:nvSpPr>
            <p:cNvPr id="30" name="tx30"/>
            <p:cNvSpPr/>
            <p:nvPr/>
          </p:nvSpPr>
          <p:spPr>
            <a:xfrm>
              <a:off x="1475219" y="2664883"/>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60</a:t>
              </a:r>
            </a:p>
          </p:txBody>
        </p:sp>
        <p:sp>
          <p:nvSpPr>
            <p:cNvPr id="31" name="tx31"/>
            <p:cNvSpPr/>
            <p:nvPr/>
          </p:nvSpPr>
          <p:spPr>
            <a:xfrm>
              <a:off x="3628691" y="4897144"/>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3</a:t>
              </a:r>
            </a:p>
          </p:txBody>
        </p:sp>
        <p:sp>
          <p:nvSpPr>
            <p:cNvPr id="32" name="tx32"/>
            <p:cNvSpPr/>
            <p:nvPr/>
          </p:nvSpPr>
          <p:spPr>
            <a:xfrm>
              <a:off x="4147210" y="5017300"/>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0</a:t>
              </a:r>
            </a:p>
          </p:txBody>
        </p:sp>
        <p:sp>
          <p:nvSpPr>
            <p:cNvPr id="33" name="pl33"/>
            <p:cNvSpPr/>
            <p:nvPr/>
          </p:nvSpPr>
          <p:spPr>
            <a:xfrm>
              <a:off x="8198793" y="1722298"/>
              <a:ext cx="199370" cy="3"/>
            </a:xfrm>
            <a:custGeom>
              <a:avLst/>
              <a:pathLst>
                <a:path w="199370" h="3">
                  <a:moveTo>
                    <a:pt x="199370" y="0"/>
                  </a:moveTo>
                  <a:lnTo>
                    <a:pt x="0" y="3"/>
                  </a:lnTo>
                </a:path>
              </a:pathLst>
            </a:custGeom>
          </p:spPr>
          <p:txBody>
            <a:bodyPr/>
            <a:lstStyle/>
            <a:p/>
          </p:txBody>
        </p:sp>
        <p:sp>
          <p:nvSpPr>
            <p:cNvPr id="34" name="pl34"/>
            <p:cNvSpPr/>
            <p:nvPr/>
          </p:nvSpPr>
          <p:spPr>
            <a:xfrm>
              <a:off x="8197067" y="2149408"/>
              <a:ext cx="201056" cy="49318"/>
            </a:xfrm>
            <a:custGeom>
              <a:avLst/>
              <a:pathLst>
                <a:path w="201056" h="49318">
                  <a:moveTo>
                    <a:pt x="201056" y="0"/>
                  </a:moveTo>
                  <a:lnTo>
                    <a:pt x="0" y="49318"/>
                  </a:lnTo>
                </a:path>
              </a:pathLst>
            </a:custGeom>
          </p:spPr>
          <p:txBody>
            <a:bodyPr/>
            <a:lstStyle/>
            <a:p/>
          </p:txBody>
        </p:sp>
        <p:sp>
          <p:nvSpPr>
            <p:cNvPr id="35" name="pl35"/>
            <p:cNvSpPr/>
            <p:nvPr/>
          </p:nvSpPr>
          <p:spPr>
            <a:xfrm>
              <a:off x="8198793" y="1922558"/>
              <a:ext cx="199368" cy="1"/>
            </a:xfrm>
            <a:custGeom>
              <a:avLst/>
              <a:pathLst>
                <a:path w="199368" h="1">
                  <a:moveTo>
                    <a:pt x="199368" y="0"/>
                  </a:moveTo>
                  <a:lnTo>
                    <a:pt x="0" y="1"/>
                  </a:lnTo>
                </a:path>
              </a:pathLst>
            </a:custGeom>
          </p:spPr>
          <p:txBody>
            <a:bodyPr/>
            <a:lstStyle/>
            <a:p/>
          </p:txBody>
        </p:sp>
        <p:sp>
          <p:nvSpPr>
            <p:cNvPr id="36" name="pl36"/>
            <p:cNvSpPr/>
            <p:nvPr/>
          </p:nvSpPr>
          <p:spPr>
            <a:xfrm>
              <a:off x="8197292" y="2286951"/>
              <a:ext cx="200897" cy="45489"/>
            </a:xfrm>
            <a:custGeom>
              <a:avLst/>
              <a:pathLst>
                <a:path w="200897" h="45489">
                  <a:moveTo>
                    <a:pt x="200897" y="45489"/>
                  </a:moveTo>
                  <a:lnTo>
                    <a:pt x="0" y="0"/>
                  </a:lnTo>
                </a:path>
              </a:pathLst>
            </a:custGeom>
          </p:spPr>
          <p:txBody>
            <a:bodyPr/>
            <a:lstStyle/>
            <a:p/>
          </p:txBody>
        </p:sp>
        <p:sp>
          <p:nvSpPr>
            <p:cNvPr id="37" name="tx37"/>
            <p:cNvSpPr/>
            <p:nvPr/>
          </p:nvSpPr>
          <p:spPr>
            <a:xfrm>
              <a:off x="8421024" y="1670589"/>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83</a:t>
              </a:r>
            </a:p>
          </p:txBody>
        </p:sp>
        <p:sp>
          <p:nvSpPr>
            <p:cNvPr id="38" name="tx38"/>
            <p:cNvSpPr/>
            <p:nvPr/>
          </p:nvSpPr>
          <p:spPr>
            <a:xfrm>
              <a:off x="8420983" y="2090927"/>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71</a:t>
              </a:r>
            </a:p>
          </p:txBody>
        </p:sp>
        <p:sp>
          <p:nvSpPr>
            <p:cNvPr id="39" name="tx39"/>
            <p:cNvSpPr/>
            <p:nvPr/>
          </p:nvSpPr>
          <p:spPr>
            <a:xfrm>
              <a:off x="8421021" y="1870849"/>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78</a:t>
              </a:r>
            </a:p>
          </p:txBody>
        </p:sp>
        <p:sp>
          <p:nvSpPr>
            <p:cNvPr id="40" name="tx40"/>
            <p:cNvSpPr/>
            <p:nvPr/>
          </p:nvSpPr>
          <p:spPr>
            <a:xfrm>
              <a:off x="8421050" y="2285908"/>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69</a:t>
              </a:r>
            </a:p>
          </p:txBody>
        </p:sp>
        <p:sp>
          <p:nvSpPr>
            <p:cNvPr id="41" name="tx41"/>
            <p:cNvSpPr/>
            <p:nvPr/>
          </p:nvSpPr>
          <p:spPr>
            <a:xfrm>
              <a:off x="663630" y="499658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2" name="tx42"/>
            <p:cNvSpPr/>
            <p:nvPr/>
          </p:nvSpPr>
          <p:spPr>
            <a:xfrm>
              <a:off x="585906" y="419554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43" name="tx43"/>
            <p:cNvSpPr/>
            <p:nvPr/>
          </p:nvSpPr>
          <p:spPr>
            <a:xfrm>
              <a:off x="585906" y="339451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44" name="tx44"/>
            <p:cNvSpPr/>
            <p:nvPr/>
          </p:nvSpPr>
          <p:spPr>
            <a:xfrm>
              <a:off x="585906" y="259347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45" name="tx45"/>
            <p:cNvSpPr/>
            <p:nvPr/>
          </p:nvSpPr>
          <p:spPr>
            <a:xfrm>
              <a:off x="585906" y="179243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46" name="tx46"/>
            <p:cNvSpPr/>
            <p:nvPr/>
          </p:nvSpPr>
          <p:spPr>
            <a:xfrm>
              <a:off x="508182" y="991404"/>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47" name="tx47"/>
            <p:cNvSpPr/>
            <p:nvPr/>
          </p:nvSpPr>
          <p:spPr>
            <a:xfrm>
              <a:off x="585906" y="139192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48" name="tx48"/>
            <p:cNvSpPr/>
            <p:nvPr/>
          </p:nvSpPr>
          <p:spPr>
            <a:xfrm rot="-5400000">
              <a:off x="154298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 name="tx49"/>
            <p:cNvSpPr/>
            <p:nvPr/>
          </p:nvSpPr>
          <p:spPr>
            <a:xfrm rot="-5400000">
              <a:off x="283929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 name="tx50"/>
            <p:cNvSpPr/>
            <p:nvPr/>
          </p:nvSpPr>
          <p:spPr>
            <a:xfrm rot="-5400000">
              <a:off x="413559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1" name="tx51"/>
            <p:cNvSpPr/>
            <p:nvPr/>
          </p:nvSpPr>
          <p:spPr>
            <a:xfrm rot="-5400000">
              <a:off x="543190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2" name="tx52"/>
            <p:cNvSpPr/>
            <p:nvPr/>
          </p:nvSpPr>
          <p:spPr>
            <a:xfrm rot="-5400000">
              <a:off x="672820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3" name="tx53"/>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4" name="tx54"/>
            <p:cNvSpPr/>
            <p:nvPr/>
          </p:nvSpPr>
          <p:spPr>
            <a:xfrm rot="-5400000">
              <a:off x="6468946"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5" name="tx55"/>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6" name="tx56"/>
            <p:cNvSpPr/>
            <p:nvPr/>
          </p:nvSpPr>
          <p:spPr>
            <a:xfrm rot="-5400000">
              <a:off x="-37121" y="2993992"/>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57" name="pl57"/>
            <p:cNvSpPr/>
            <p:nvPr/>
          </p:nvSpPr>
          <p:spPr>
            <a:xfrm>
              <a:off x="3533479" y="610315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49186" y="610315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4995983" y="610315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42689" y="610315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0057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62" name="tx62"/>
            <p:cNvSpPr/>
            <p:nvPr/>
          </p:nvSpPr>
          <p:spPr>
            <a:xfrm>
              <a:off x="451628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63" name="tx63"/>
            <p:cNvSpPr/>
            <p:nvPr/>
          </p:nvSpPr>
          <p:spPr>
            <a:xfrm>
              <a:off x="5263083" y="6053135"/>
              <a:ext cx="38807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PCVC</a:t>
              </a:r>
            </a:p>
          </p:txBody>
        </p:sp>
        <p:sp>
          <p:nvSpPr>
            <p:cNvPr id="64" name="tx64"/>
            <p:cNvSpPr/>
            <p:nvPr/>
          </p:nvSpPr>
          <p:spPr>
            <a:xfrm>
              <a:off x="600978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65" name="tx65"/>
            <p:cNvSpPr/>
            <p:nvPr/>
          </p:nvSpPr>
          <p:spPr>
            <a:xfrm>
              <a:off x="2010328" y="435349"/>
              <a:ext cx="585773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2408" y="616400"/>
              <a:ext cx="29335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in their national programme, 2000-2025</a:t>
              </a:r>
            </a:p>
          </p:txBody>
        </p:sp>
        <p:sp>
          <p:nvSpPr>
            <p:cNvPr id="67" name="tx6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 name="tx68"/>
            <p:cNvSpPr/>
            <p:nvPr/>
          </p:nvSpPr>
          <p:spPr>
            <a:xfrm>
              <a:off x="3298420" y="6472760"/>
              <a:ext cx="57759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four vaccination coverage indicators contribute to SDG indicator 3.b.1 are: DTP3, MCV2, PCVC and HPVc</a:t>
              </a:r>
            </a:p>
          </p:txBody>
        </p:sp>
        <p:sp>
          <p:nvSpPr>
            <p:cNvPr id="69" name="tx69"/>
            <p:cNvSpPr/>
            <p:nvPr/>
          </p:nvSpPr>
          <p:spPr>
            <a:xfrm>
              <a:off x="6004312" y="6593460"/>
              <a:ext cx="3070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Four vaccination coverage indicators contribute to Sustainable Development Goal 3, indicator b.1: DTP3, PCVC, MCV2 and HPVc (females).
The IA2030 global target is 90% coverage of all four antigens by 2030.
In 2025, LACR had achieved at least 90% coverage of 0 out of the 4 vaccines.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Additional resources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algn="ctr" marL="0" marR="0">
              <a:lnSpc>
                <a:spcPct val="100000"/>
              </a:lnSpc>
              <a:spcBef>
                <a:spcPts val="0"/>
              </a:spcBef>
              <a:spcAft>
                <a:spcPts val="0"/>
              </a:spcAft>
              <a:buNone/>
            </a:pPr>
            <a:r>
              <a:rPr cap="none" sz="1600" i="0" b="1" u="none" strike="noStrike">
                <a:solidFill>
                  <a:srgbClr val="FFFFFF">
                    <a:alpha val="100000"/>
                  </a:srgbClr>
                </a:solidFill>
                <a:latin typeface="Aptos (Body)"/>
                <a:cs typeface="Aptos (Body)"/>
                <a:ea typeface="Aptos (Body)"/>
                <a:sym typeface="Aptos (Body)"/>
              </a:rPr>
              <a:t>Additional Resources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algn="l" marL="0" marR="0">
              <a:lnSpc>
                <a:spcPct val="100000"/>
              </a:lnSpc>
              <a:spcBef>
                <a:spcPts val="0"/>
              </a:spcBef>
              <a:spcAft>
                <a:spcPts val="0"/>
              </a:spcAft>
              <a:buNone/>
            </a:pPr>
            <a:r>
              <a:rPr cap="none" sz="1550" i="0" b="0" u="none" strike="noStrike">
                <a:solidFill>
                  <a:srgbClr val="FFFFFF">
                    <a:alpha val="100000"/>
                  </a:srgbClr>
                </a:solidFill>
                <a:latin typeface="Aptos (Body)"/>
                <a:cs typeface="Aptos (Body)"/>
                <a:ea typeface="Aptos (Body)"/>
                <a:sym typeface="Aptos (Body)"/>
              </a:rPr>
              <a:t>Additional immunization data resources can be found at:
Interactive WUENIC country profiles can be found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2"/>
                <a:solidFill>
                  <a:srgbClr val="000000">
                    <a:alpha val="100000"/>
                  </a:srgbClr>
                </a:solidFill>
                <a:latin typeface="Arial"/>
                <a:cs typeface="Arial"/>
                <a:ea typeface="Arial"/>
                <a:sym typeface="Arial"/>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3"/>
                <a:solidFill>
                  <a:srgbClr val="000000">
                    <a:alpha val="100000"/>
                  </a:srgbClr>
                </a:solidFill>
                <a:latin typeface="Arial"/>
                <a:cs typeface="Arial"/>
                <a:ea typeface="Arial"/>
                <a:sym typeface="Arial"/>
              </a:rPr>
              <a:t>https://worldhealthorg.shinyapps.io/wuenic-trends/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5973"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 name="rc5"/>
            <p:cNvSpPr/>
            <p:nvPr/>
          </p:nvSpPr>
          <p:spPr>
            <a:xfrm>
              <a:off x="955973"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 name="rc6"/>
            <p:cNvSpPr/>
            <p:nvPr/>
          </p:nvSpPr>
          <p:spPr>
            <a:xfrm>
              <a:off x="955973" y="1982206"/>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 name="rc7"/>
            <p:cNvSpPr/>
            <p:nvPr/>
          </p:nvSpPr>
          <p:spPr>
            <a:xfrm>
              <a:off x="955973" y="2622000"/>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 name="rc8"/>
            <p:cNvSpPr/>
            <p:nvPr/>
          </p:nvSpPr>
          <p:spPr>
            <a:xfrm>
              <a:off x="955973" y="1342412"/>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9" name="rc9"/>
            <p:cNvSpPr/>
            <p:nvPr/>
          </p:nvSpPr>
          <p:spPr>
            <a:xfrm>
              <a:off x="955973" y="2302103"/>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 name="rc10"/>
            <p:cNvSpPr/>
            <p:nvPr/>
          </p:nvSpPr>
          <p:spPr>
            <a:xfrm>
              <a:off x="955973"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 name="rc11"/>
            <p:cNvSpPr/>
            <p:nvPr/>
          </p:nvSpPr>
          <p:spPr>
            <a:xfrm>
              <a:off x="955973" y="4861279"/>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2" name="rc12"/>
            <p:cNvSpPr/>
            <p:nvPr/>
          </p:nvSpPr>
          <p:spPr>
            <a:xfrm>
              <a:off x="955973" y="4541382"/>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 name="rc13"/>
            <p:cNvSpPr/>
            <p:nvPr/>
          </p:nvSpPr>
          <p:spPr>
            <a:xfrm>
              <a:off x="955973" y="5181176"/>
              <a:ext cx="311051" cy="319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4" name="rc14"/>
            <p:cNvSpPr/>
            <p:nvPr/>
          </p:nvSpPr>
          <p:spPr>
            <a:xfrm>
              <a:off x="1267024"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 name="rc15"/>
            <p:cNvSpPr/>
            <p:nvPr/>
          </p:nvSpPr>
          <p:spPr>
            <a:xfrm>
              <a:off x="1267024"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 name="rc16"/>
            <p:cNvSpPr/>
            <p:nvPr/>
          </p:nvSpPr>
          <p:spPr>
            <a:xfrm>
              <a:off x="1267024"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 name="rc17"/>
            <p:cNvSpPr/>
            <p:nvPr/>
          </p:nvSpPr>
          <p:spPr>
            <a:xfrm>
              <a:off x="1267024" y="2622000"/>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8" name="rc18"/>
            <p:cNvSpPr/>
            <p:nvPr/>
          </p:nvSpPr>
          <p:spPr>
            <a:xfrm>
              <a:off x="1267024" y="134241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9" name="rc19"/>
            <p:cNvSpPr/>
            <p:nvPr/>
          </p:nvSpPr>
          <p:spPr>
            <a:xfrm>
              <a:off x="1267024" y="2302103"/>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 name="rc20"/>
            <p:cNvSpPr/>
            <p:nvPr/>
          </p:nvSpPr>
          <p:spPr>
            <a:xfrm>
              <a:off x="1267024"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 name="rc21"/>
            <p:cNvSpPr/>
            <p:nvPr/>
          </p:nvSpPr>
          <p:spPr>
            <a:xfrm>
              <a:off x="1267024" y="4861279"/>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2" name="rc22"/>
            <p:cNvSpPr/>
            <p:nvPr/>
          </p:nvSpPr>
          <p:spPr>
            <a:xfrm>
              <a:off x="1267024"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 name="rc23"/>
            <p:cNvSpPr/>
            <p:nvPr/>
          </p:nvSpPr>
          <p:spPr>
            <a:xfrm>
              <a:off x="1267024" y="5181176"/>
              <a:ext cx="311051" cy="319897"/>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4" name="rc24"/>
            <p:cNvSpPr/>
            <p:nvPr/>
          </p:nvSpPr>
          <p:spPr>
            <a:xfrm>
              <a:off x="1578076"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 name="rc25"/>
            <p:cNvSpPr/>
            <p:nvPr/>
          </p:nvSpPr>
          <p:spPr>
            <a:xfrm>
              <a:off x="1578076"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 name="rc26"/>
            <p:cNvSpPr/>
            <p:nvPr/>
          </p:nvSpPr>
          <p:spPr>
            <a:xfrm>
              <a:off x="1578076" y="1982206"/>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 name="rc27"/>
            <p:cNvSpPr/>
            <p:nvPr/>
          </p:nvSpPr>
          <p:spPr>
            <a:xfrm>
              <a:off x="1578076" y="2622000"/>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8" name="rc28"/>
            <p:cNvSpPr/>
            <p:nvPr/>
          </p:nvSpPr>
          <p:spPr>
            <a:xfrm>
              <a:off x="1578076" y="134241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9" name="rc29"/>
            <p:cNvSpPr/>
            <p:nvPr/>
          </p:nvSpPr>
          <p:spPr>
            <a:xfrm>
              <a:off x="1578076" y="2302103"/>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0" name="rc30"/>
            <p:cNvSpPr/>
            <p:nvPr/>
          </p:nvSpPr>
          <p:spPr>
            <a:xfrm>
              <a:off x="1578076"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 name="rc31"/>
            <p:cNvSpPr/>
            <p:nvPr/>
          </p:nvSpPr>
          <p:spPr>
            <a:xfrm>
              <a:off x="1578076" y="4861279"/>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2" name="rc32"/>
            <p:cNvSpPr/>
            <p:nvPr/>
          </p:nvSpPr>
          <p:spPr>
            <a:xfrm>
              <a:off x="1578076" y="4541382"/>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3" name="rc33"/>
            <p:cNvSpPr/>
            <p:nvPr/>
          </p:nvSpPr>
          <p:spPr>
            <a:xfrm>
              <a:off x="1578076" y="5181176"/>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4" name="rc34"/>
            <p:cNvSpPr/>
            <p:nvPr/>
          </p:nvSpPr>
          <p:spPr>
            <a:xfrm>
              <a:off x="1889127"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 name="rc35"/>
            <p:cNvSpPr/>
            <p:nvPr/>
          </p:nvSpPr>
          <p:spPr>
            <a:xfrm>
              <a:off x="1889127"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 name="rc36"/>
            <p:cNvSpPr/>
            <p:nvPr/>
          </p:nvSpPr>
          <p:spPr>
            <a:xfrm>
              <a:off x="1889127" y="1982206"/>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7" name="rc37"/>
            <p:cNvSpPr/>
            <p:nvPr/>
          </p:nvSpPr>
          <p:spPr>
            <a:xfrm>
              <a:off x="1889127" y="2622000"/>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 name="rc38"/>
            <p:cNvSpPr/>
            <p:nvPr/>
          </p:nvSpPr>
          <p:spPr>
            <a:xfrm>
              <a:off x="1889127" y="1342412"/>
              <a:ext cx="311051" cy="319897"/>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9" name="rc39"/>
            <p:cNvSpPr/>
            <p:nvPr/>
          </p:nvSpPr>
          <p:spPr>
            <a:xfrm>
              <a:off x="1889127" y="2302103"/>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0" name="rc40"/>
            <p:cNvSpPr/>
            <p:nvPr/>
          </p:nvSpPr>
          <p:spPr>
            <a:xfrm>
              <a:off x="1889127"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 name="rc41"/>
            <p:cNvSpPr/>
            <p:nvPr/>
          </p:nvSpPr>
          <p:spPr>
            <a:xfrm>
              <a:off x="1889127" y="4861279"/>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2" name="rc42"/>
            <p:cNvSpPr/>
            <p:nvPr/>
          </p:nvSpPr>
          <p:spPr>
            <a:xfrm>
              <a:off x="1889127" y="4541382"/>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 name="rc43"/>
            <p:cNvSpPr/>
            <p:nvPr/>
          </p:nvSpPr>
          <p:spPr>
            <a:xfrm>
              <a:off x="1889127" y="5181176"/>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44" name="rc44"/>
            <p:cNvSpPr/>
            <p:nvPr/>
          </p:nvSpPr>
          <p:spPr>
            <a:xfrm>
              <a:off x="2200178"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 name="rc45"/>
            <p:cNvSpPr/>
            <p:nvPr/>
          </p:nvSpPr>
          <p:spPr>
            <a:xfrm>
              <a:off x="2200178"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 name="rc46"/>
            <p:cNvSpPr/>
            <p:nvPr/>
          </p:nvSpPr>
          <p:spPr>
            <a:xfrm>
              <a:off x="2200178"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 name="rc47"/>
            <p:cNvSpPr/>
            <p:nvPr/>
          </p:nvSpPr>
          <p:spPr>
            <a:xfrm>
              <a:off x="2200178" y="2622000"/>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8" name="rc48"/>
            <p:cNvSpPr/>
            <p:nvPr/>
          </p:nvSpPr>
          <p:spPr>
            <a:xfrm>
              <a:off x="2200178" y="1342412"/>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49" name="rc49"/>
            <p:cNvSpPr/>
            <p:nvPr/>
          </p:nvSpPr>
          <p:spPr>
            <a:xfrm>
              <a:off x="2200178" y="2302103"/>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 name="rc50"/>
            <p:cNvSpPr/>
            <p:nvPr/>
          </p:nvSpPr>
          <p:spPr>
            <a:xfrm>
              <a:off x="2200178"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1" name="rc51"/>
            <p:cNvSpPr/>
            <p:nvPr/>
          </p:nvSpPr>
          <p:spPr>
            <a:xfrm>
              <a:off x="2200178" y="4861279"/>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2" name="rc52"/>
            <p:cNvSpPr/>
            <p:nvPr/>
          </p:nvSpPr>
          <p:spPr>
            <a:xfrm>
              <a:off x="2200178" y="4541382"/>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 name="rc53"/>
            <p:cNvSpPr/>
            <p:nvPr/>
          </p:nvSpPr>
          <p:spPr>
            <a:xfrm>
              <a:off x="2200178"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4" name="rc54"/>
            <p:cNvSpPr/>
            <p:nvPr/>
          </p:nvSpPr>
          <p:spPr>
            <a:xfrm>
              <a:off x="2511229"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 name="rc55"/>
            <p:cNvSpPr/>
            <p:nvPr/>
          </p:nvSpPr>
          <p:spPr>
            <a:xfrm>
              <a:off x="2511229"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 name="rc56"/>
            <p:cNvSpPr/>
            <p:nvPr/>
          </p:nvSpPr>
          <p:spPr>
            <a:xfrm>
              <a:off x="2511229"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 name="rc57"/>
            <p:cNvSpPr/>
            <p:nvPr/>
          </p:nvSpPr>
          <p:spPr>
            <a:xfrm>
              <a:off x="2511229"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 name="rc58"/>
            <p:cNvSpPr/>
            <p:nvPr/>
          </p:nvSpPr>
          <p:spPr>
            <a:xfrm>
              <a:off x="2511229" y="1342412"/>
              <a:ext cx="311051" cy="319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59" name="rc59"/>
            <p:cNvSpPr/>
            <p:nvPr/>
          </p:nvSpPr>
          <p:spPr>
            <a:xfrm>
              <a:off x="2511229" y="2302103"/>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0" name="rc60"/>
            <p:cNvSpPr/>
            <p:nvPr/>
          </p:nvSpPr>
          <p:spPr>
            <a:xfrm>
              <a:off x="2511229" y="422148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 name="rc61"/>
            <p:cNvSpPr/>
            <p:nvPr/>
          </p:nvSpPr>
          <p:spPr>
            <a:xfrm>
              <a:off x="2511229" y="4861279"/>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2" name="rc62"/>
            <p:cNvSpPr/>
            <p:nvPr/>
          </p:nvSpPr>
          <p:spPr>
            <a:xfrm>
              <a:off x="2511229" y="4541382"/>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 name="rc63"/>
            <p:cNvSpPr/>
            <p:nvPr/>
          </p:nvSpPr>
          <p:spPr>
            <a:xfrm>
              <a:off x="2511229" y="5181176"/>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64" name="rc64"/>
            <p:cNvSpPr/>
            <p:nvPr/>
          </p:nvSpPr>
          <p:spPr>
            <a:xfrm>
              <a:off x="2822280"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 name="rc65"/>
            <p:cNvSpPr/>
            <p:nvPr/>
          </p:nvSpPr>
          <p:spPr>
            <a:xfrm>
              <a:off x="2822280"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 name="rc66"/>
            <p:cNvSpPr/>
            <p:nvPr/>
          </p:nvSpPr>
          <p:spPr>
            <a:xfrm>
              <a:off x="2822280"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 name="rc67"/>
            <p:cNvSpPr/>
            <p:nvPr/>
          </p:nvSpPr>
          <p:spPr>
            <a:xfrm>
              <a:off x="2822280"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 name="rc68"/>
            <p:cNvSpPr/>
            <p:nvPr/>
          </p:nvSpPr>
          <p:spPr>
            <a:xfrm>
              <a:off x="2822280" y="1342412"/>
              <a:ext cx="311051" cy="319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69" name="rc69"/>
            <p:cNvSpPr/>
            <p:nvPr/>
          </p:nvSpPr>
          <p:spPr>
            <a:xfrm>
              <a:off x="2822280"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0" name="rc70"/>
            <p:cNvSpPr/>
            <p:nvPr/>
          </p:nvSpPr>
          <p:spPr>
            <a:xfrm>
              <a:off x="2822280"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 name="rc71"/>
            <p:cNvSpPr/>
            <p:nvPr/>
          </p:nvSpPr>
          <p:spPr>
            <a:xfrm>
              <a:off x="2822280" y="4861279"/>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2" name="rc72"/>
            <p:cNvSpPr/>
            <p:nvPr/>
          </p:nvSpPr>
          <p:spPr>
            <a:xfrm>
              <a:off x="2822280"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 name="rc73"/>
            <p:cNvSpPr/>
            <p:nvPr/>
          </p:nvSpPr>
          <p:spPr>
            <a:xfrm>
              <a:off x="2822280" y="3261794"/>
              <a:ext cx="311051" cy="31989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74" name="rc74"/>
            <p:cNvSpPr/>
            <p:nvPr/>
          </p:nvSpPr>
          <p:spPr>
            <a:xfrm>
              <a:off x="2822280" y="5181176"/>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5" name="rc75"/>
            <p:cNvSpPr/>
            <p:nvPr/>
          </p:nvSpPr>
          <p:spPr>
            <a:xfrm>
              <a:off x="3133332"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 name="rc76"/>
            <p:cNvSpPr/>
            <p:nvPr/>
          </p:nvSpPr>
          <p:spPr>
            <a:xfrm>
              <a:off x="3133332"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 name="rc77"/>
            <p:cNvSpPr/>
            <p:nvPr/>
          </p:nvSpPr>
          <p:spPr>
            <a:xfrm>
              <a:off x="3133332"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 name="rc78"/>
            <p:cNvSpPr/>
            <p:nvPr/>
          </p:nvSpPr>
          <p:spPr>
            <a:xfrm>
              <a:off x="3133332"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 name="rc79"/>
            <p:cNvSpPr/>
            <p:nvPr/>
          </p:nvSpPr>
          <p:spPr>
            <a:xfrm>
              <a:off x="3133332" y="1342412"/>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0" name="rc80"/>
            <p:cNvSpPr/>
            <p:nvPr/>
          </p:nvSpPr>
          <p:spPr>
            <a:xfrm>
              <a:off x="3133332"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 name="rc81"/>
            <p:cNvSpPr/>
            <p:nvPr/>
          </p:nvSpPr>
          <p:spPr>
            <a:xfrm>
              <a:off x="3133332"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 name="rc82"/>
            <p:cNvSpPr/>
            <p:nvPr/>
          </p:nvSpPr>
          <p:spPr>
            <a:xfrm>
              <a:off x="3133332" y="4861279"/>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3" name="rc83"/>
            <p:cNvSpPr/>
            <p:nvPr/>
          </p:nvSpPr>
          <p:spPr>
            <a:xfrm>
              <a:off x="3133332"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 name="rc84"/>
            <p:cNvSpPr/>
            <p:nvPr/>
          </p:nvSpPr>
          <p:spPr>
            <a:xfrm>
              <a:off x="3133332" y="3261794"/>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85" name="rc85"/>
            <p:cNvSpPr/>
            <p:nvPr/>
          </p:nvSpPr>
          <p:spPr>
            <a:xfrm>
              <a:off x="3133332" y="5181176"/>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6" name="rc86"/>
            <p:cNvSpPr/>
            <p:nvPr/>
          </p:nvSpPr>
          <p:spPr>
            <a:xfrm>
              <a:off x="3444383"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 name="rc87"/>
            <p:cNvSpPr/>
            <p:nvPr/>
          </p:nvSpPr>
          <p:spPr>
            <a:xfrm>
              <a:off x="3444383"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 name="rc88"/>
            <p:cNvSpPr/>
            <p:nvPr/>
          </p:nvSpPr>
          <p:spPr>
            <a:xfrm>
              <a:off x="3444383" y="1982206"/>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9" name="rc89"/>
            <p:cNvSpPr/>
            <p:nvPr/>
          </p:nvSpPr>
          <p:spPr>
            <a:xfrm>
              <a:off x="3444383"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 name="rc90"/>
            <p:cNvSpPr/>
            <p:nvPr/>
          </p:nvSpPr>
          <p:spPr>
            <a:xfrm>
              <a:off x="3444383" y="1342412"/>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1" name="rc91"/>
            <p:cNvSpPr/>
            <p:nvPr/>
          </p:nvSpPr>
          <p:spPr>
            <a:xfrm>
              <a:off x="3444383" y="2302103"/>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 name="rc92"/>
            <p:cNvSpPr/>
            <p:nvPr/>
          </p:nvSpPr>
          <p:spPr>
            <a:xfrm>
              <a:off x="3444383"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 name="rc93"/>
            <p:cNvSpPr/>
            <p:nvPr/>
          </p:nvSpPr>
          <p:spPr>
            <a:xfrm>
              <a:off x="3444383" y="4861279"/>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4" name="rc94"/>
            <p:cNvSpPr/>
            <p:nvPr/>
          </p:nvSpPr>
          <p:spPr>
            <a:xfrm>
              <a:off x="3444383" y="2941897"/>
              <a:ext cx="311051" cy="319897"/>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95" name="rc95"/>
            <p:cNvSpPr/>
            <p:nvPr/>
          </p:nvSpPr>
          <p:spPr>
            <a:xfrm>
              <a:off x="3444383" y="4541382"/>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 name="rc96"/>
            <p:cNvSpPr/>
            <p:nvPr/>
          </p:nvSpPr>
          <p:spPr>
            <a:xfrm>
              <a:off x="3444383" y="3261794"/>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7" name="rc97"/>
            <p:cNvSpPr/>
            <p:nvPr/>
          </p:nvSpPr>
          <p:spPr>
            <a:xfrm>
              <a:off x="3444383" y="5181176"/>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8" name="rc98"/>
            <p:cNvSpPr/>
            <p:nvPr/>
          </p:nvSpPr>
          <p:spPr>
            <a:xfrm>
              <a:off x="3755434"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3755434"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0" name="rc100"/>
            <p:cNvSpPr/>
            <p:nvPr/>
          </p:nvSpPr>
          <p:spPr>
            <a:xfrm>
              <a:off x="3755434"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1" name="rc101"/>
            <p:cNvSpPr/>
            <p:nvPr/>
          </p:nvSpPr>
          <p:spPr>
            <a:xfrm>
              <a:off x="3755434" y="2622000"/>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2" name="rc102"/>
            <p:cNvSpPr/>
            <p:nvPr/>
          </p:nvSpPr>
          <p:spPr>
            <a:xfrm>
              <a:off x="3755434" y="1342412"/>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03" name="rc103"/>
            <p:cNvSpPr/>
            <p:nvPr/>
          </p:nvSpPr>
          <p:spPr>
            <a:xfrm>
              <a:off x="3755434" y="2302103"/>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4" name="rc104"/>
            <p:cNvSpPr/>
            <p:nvPr/>
          </p:nvSpPr>
          <p:spPr>
            <a:xfrm>
              <a:off x="3755434"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 name="rc105"/>
            <p:cNvSpPr/>
            <p:nvPr/>
          </p:nvSpPr>
          <p:spPr>
            <a:xfrm>
              <a:off x="3755434" y="4861279"/>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06" name="rc106"/>
            <p:cNvSpPr/>
            <p:nvPr/>
          </p:nvSpPr>
          <p:spPr>
            <a:xfrm>
              <a:off x="3755434" y="2941897"/>
              <a:ext cx="311051" cy="319897"/>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07" name="rc107"/>
            <p:cNvSpPr/>
            <p:nvPr/>
          </p:nvSpPr>
          <p:spPr>
            <a:xfrm>
              <a:off x="3755434" y="4541382"/>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3755434" y="3261794"/>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9" name="rc109"/>
            <p:cNvSpPr/>
            <p:nvPr/>
          </p:nvSpPr>
          <p:spPr>
            <a:xfrm>
              <a:off x="3755434" y="5181176"/>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10" name="rc110"/>
            <p:cNvSpPr/>
            <p:nvPr/>
          </p:nvSpPr>
          <p:spPr>
            <a:xfrm>
              <a:off x="4066485"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 name="rc111"/>
            <p:cNvSpPr/>
            <p:nvPr/>
          </p:nvSpPr>
          <p:spPr>
            <a:xfrm>
              <a:off x="4066485"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 name="rc112"/>
            <p:cNvSpPr/>
            <p:nvPr/>
          </p:nvSpPr>
          <p:spPr>
            <a:xfrm>
              <a:off x="4066485"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 name="rc113"/>
            <p:cNvSpPr/>
            <p:nvPr/>
          </p:nvSpPr>
          <p:spPr>
            <a:xfrm>
              <a:off x="4066485" y="2622000"/>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 name="rc114"/>
            <p:cNvSpPr/>
            <p:nvPr/>
          </p:nvSpPr>
          <p:spPr>
            <a:xfrm>
              <a:off x="4066485" y="1342412"/>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15" name="rc115"/>
            <p:cNvSpPr/>
            <p:nvPr/>
          </p:nvSpPr>
          <p:spPr>
            <a:xfrm>
              <a:off x="4066485"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6" name="rc116"/>
            <p:cNvSpPr/>
            <p:nvPr/>
          </p:nvSpPr>
          <p:spPr>
            <a:xfrm>
              <a:off x="4066485"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7" name="rc117"/>
            <p:cNvSpPr/>
            <p:nvPr/>
          </p:nvSpPr>
          <p:spPr>
            <a:xfrm>
              <a:off x="4066485" y="4861279"/>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18" name="rc118"/>
            <p:cNvSpPr/>
            <p:nvPr/>
          </p:nvSpPr>
          <p:spPr>
            <a:xfrm>
              <a:off x="4066485" y="2941897"/>
              <a:ext cx="311051" cy="319897"/>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19" name="rc119"/>
            <p:cNvSpPr/>
            <p:nvPr/>
          </p:nvSpPr>
          <p:spPr>
            <a:xfrm>
              <a:off x="4066485"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 name="rc120"/>
            <p:cNvSpPr/>
            <p:nvPr/>
          </p:nvSpPr>
          <p:spPr>
            <a:xfrm>
              <a:off x="4066485" y="3261794"/>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1" name="rc121"/>
            <p:cNvSpPr/>
            <p:nvPr/>
          </p:nvSpPr>
          <p:spPr>
            <a:xfrm>
              <a:off x="4066485" y="5181176"/>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22" name="rc122"/>
            <p:cNvSpPr/>
            <p:nvPr/>
          </p:nvSpPr>
          <p:spPr>
            <a:xfrm>
              <a:off x="4377537"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4377537"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4" name="rc124"/>
            <p:cNvSpPr/>
            <p:nvPr/>
          </p:nvSpPr>
          <p:spPr>
            <a:xfrm>
              <a:off x="4377537"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5" name="rc125"/>
            <p:cNvSpPr/>
            <p:nvPr/>
          </p:nvSpPr>
          <p:spPr>
            <a:xfrm>
              <a:off x="4377537"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6" name="rc126"/>
            <p:cNvSpPr/>
            <p:nvPr/>
          </p:nvSpPr>
          <p:spPr>
            <a:xfrm>
              <a:off x="4377537" y="1342412"/>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27" name="rc127"/>
            <p:cNvSpPr/>
            <p:nvPr/>
          </p:nvSpPr>
          <p:spPr>
            <a:xfrm>
              <a:off x="4377537"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 name="rc128"/>
            <p:cNvSpPr/>
            <p:nvPr/>
          </p:nvSpPr>
          <p:spPr>
            <a:xfrm>
              <a:off x="4377537"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 name="rc129"/>
            <p:cNvSpPr/>
            <p:nvPr/>
          </p:nvSpPr>
          <p:spPr>
            <a:xfrm>
              <a:off x="4377537" y="4861279"/>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0" name="rc130"/>
            <p:cNvSpPr/>
            <p:nvPr/>
          </p:nvSpPr>
          <p:spPr>
            <a:xfrm>
              <a:off x="4377537" y="2941897"/>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1" name="rc131"/>
            <p:cNvSpPr/>
            <p:nvPr/>
          </p:nvSpPr>
          <p:spPr>
            <a:xfrm>
              <a:off x="4377537" y="4541382"/>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 name="rc132"/>
            <p:cNvSpPr/>
            <p:nvPr/>
          </p:nvSpPr>
          <p:spPr>
            <a:xfrm>
              <a:off x="4377537" y="3261794"/>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3" name="rc133"/>
            <p:cNvSpPr/>
            <p:nvPr/>
          </p:nvSpPr>
          <p:spPr>
            <a:xfrm>
              <a:off x="4377537" y="5181176"/>
              <a:ext cx="311051" cy="319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34" name="rc134"/>
            <p:cNvSpPr/>
            <p:nvPr/>
          </p:nvSpPr>
          <p:spPr>
            <a:xfrm>
              <a:off x="4688588"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 name="rc135"/>
            <p:cNvSpPr/>
            <p:nvPr/>
          </p:nvSpPr>
          <p:spPr>
            <a:xfrm>
              <a:off x="4688588"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 name="rc136"/>
            <p:cNvSpPr/>
            <p:nvPr/>
          </p:nvSpPr>
          <p:spPr>
            <a:xfrm>
              <a:off x="4688588"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7" name="rc137"/>
            <p:cNvSpPr/>
            <p:nvPr/>
          </p:nvSpPr>
          <p:spPr>
            <a:xfrm>
              <a:off x="4688588" y="2622000"/>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8" name="rc138"/>
            <p:cNvSpPr/>
            <p:nvPr/>
          </p:nvSpPr>
          <p:spPr>
            <a:xfrm>
              <a:off x="4688588" y="1342412"/>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39" name="rc139"/>
            <p:cNvSpPr/>
            <p:nvPr/>
          </p:nvSpPr>
          <p:spPr>
            <a:xfrm>
              <a:off x="4688588" y="2302103"/>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0" name="rc140"/>
            <p:cNvSpPr/>
            <p:nvPr/>
          </p:nvSpPr>
          <p:spPr>
            <a:xfrm>
              <a:off x="4688588" y="422148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 name="rc141"/>
            <p:cNvSpPr/>
            <p:nvPr/>
          </p:nvSpPr>
          <p:spPr>
            <a:xfrm>
              <a:off x="4688588" y="4861279"/>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42" name="rc142"/>
            <p:cNvSpPr/>
            <p:nvPr/>
          </p:nvSpPr>
          <p:spPr>
            <a:xfrm>
              <a:off x="4688588" y="2941897"/>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3" name="rc143"/>
            <p:cNvSpPr/>
            <p:nvPr/>
          </p:nvSpPr>
          <p:spPr>
            <a:xfrm>
              <a:off x="4688588" y="4541382"/>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 name="rc144"/>
            <p:cNvSpPr/>
            <p:nvPr/>
          </p:nvSpPr>
          <p:spPr>
            <a:xfrm>
              <a:off x="4688588" y="3261794"/>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5" name="rc145"/>
            <p:cNvSpPr/>
            <p:nvPr/>
          </p:nvSpPr>
          <p:spPr>
            <a:xfrm>
              <a:off x="4688588" y="5181176"/>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39"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39" y="1662309"/>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39"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39"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39" y="1342412"/>
              <a:ext cx="311051" cy="319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39" y="2302103"/>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39" y="422148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39" y="4861279"/>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39" y="2941897"/>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39" y="4541382"/>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39" y="3261794"/>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39" y="5181176"/>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58" name="rc158"/>
            <p:cNvSpPr/>
            <p:nvPr/>
          </p:nvSpPr>
          <p:spPr>
            <a:xfrm>
              <a:off x="5310690"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9" name="rc159"/>
            <p:cNvSpPr/>
            <p:nvPr/>
          </p:nvSpPr>
          <p:spPr>
            <a:xfrm>
              <a:off x="5310690"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 name="rc160"/>
            <p:cNvSpPr/>
            <p:nvPr/>
          </p:nvSpPr>
          <p:spPr>
            <a:xfrm>
              <a:off x="5310690" y="1982206"/>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1" name="rc161"/>
            <p:cNvSpPr/>
            <p:nvPr/>
          </p:nvSpPr>
          <p:spPr>
            <a:xfrm>
              <a:off x="5310690" y="2622000"/>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2" name="rc162"/>
            <p:cNvSpPr/>
            <p:nvPr/>
          </p:nvSpPr>
          <p:spPr>
            <a:xfrm>
              <a:off x="5310690" y="1342412"/>
              <a:ext cx="311051" cy="319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63" name="rc163"/>
            <p:cNvSpPr/>
            <p:nvPr/>
          </p:nvSpPr>
          <p:spPr>
            <a:xfrm>
              <a:off x="5310690" y="2302103"/>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4" name="rc164"/>
            <p:cNvSpPr/>
            <p:nvPr/>
          </p:nvSpPr>
          <p:spPr>
            <a:xfrm>
              <a:off x="5310690"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5" name="rc165"/>
            <p:cNvSpPr/>
            <p:nvPr/>
          </p:nvSpPr>
          <p:spPr>
            <a:xfrm>
              <a:off x="5310690" y="4861279"/>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6" name="rc166"/>
            <p:cNvSpPr/>
            <p:nvPr/>
          </p:nvSpPr>
          <p:spPr>
            <a:xfrm>
              <a:off x="5310690" y="2941897"/>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7" name="rc167"/>
            <p:cNvSpPr/>
            <p:nvPr/>
          </p:nvSpPr>
          <p:spPr>
            <a:xfrm>
              <a:off x="5310690"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8" name="rc168"/>
            <p:cNvSpPr/>
            <p:nvPr/>
          </p:nvSpPr>
          <p:spPr>
            <a:xfrm>
              <a:off x="5310690" y="3261794"/>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69" name="rc169"/>
            <p:cNvSpPr/>
            <p:nvPr/>
          </p:nvSpPr>
          <p:spPr>
            <a:xfrm>
              <a:off x="5310690" y="5181176"/>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70" name="rc170"/>
            <p:cNvSpPr/>
            <p:nvPr/>
          </p:nvSpPr>
          <p:spPr>
            <a:xfrm>
              <a:off x="5621742"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1" name="rc171"/>
            <p:cNvSpPr/>
            <p:nvPr/>
          </p:nvSpPr>
          <p:spPr>
            <a:xfrm>
              <a:off x="5621742"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2" name="rc172"/>
            <p:cNvSpPr/>
            <p:nvPr/>
          </p:nvSpPr>
          <p:spPr>
            <a:xfrm>
              <a:off x="5621742" y="1982206"/>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3" name="rc173"/>
            <p:cNvSpPr/>
            <p:nvPr/>
          </p:nvSpPr>
          <p:spPr>
            <a:xfrm>
              <a:off x="5621742" y="2622000"/>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4" name="rc174"/>
            <p:cNvSpPr/>
            <p:nvPr/>
          </p:nvSpPr>
          <p:spPr>
            <a:xfrm>
              <a:off x="5621742" y="1342412"/>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75" name="rc175"/>
            <p:cNvSpPr/>
            <p:nvPr/>
          </p:nvSpPr>
          <p:spPr>
            <a:xfrm>
              <a:off x="5621742" y="2302103"/>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6" name="rc176"/>
            <p:cNvSpPr/>
            <p:nvPr/>
          </p:nvSpPr>
          <p:spPr>
            <a:xfrm>
              <a:off x="5621742" y="3581691"/>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77" name="rc177"/>
            <p:cNvSpPr/>
            <p:nvPr/>
          </p:nvSpPr>
          <p:spPr>
            <a:xfrm>
              <a:off x="5621742"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8" name="rc178"/>
            <p:cNvSpPr/>
            <p:nvPr/>
          </p:nvSpPr>
          <p:spPr>
            <a:xfrm>
              <a:off x="5621742" y="4861279"/>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79" name="rc179"/>
            <p:cNvSpPr/>
            <p:nvPr/>
          </p:nvSpPr>
          <p:spPr>
            <a:xfrm>
              <a:off x="5621742" y="2941897"/>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0" name="rc180"/>
            <p:cNvSpPr/>
            <p:nvPr/>
          </p:nvSpPr>
          <p:spPr>
            <a:xfrm>
              <a:off x="5621742"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1" name="rc181"/>
            <p:cNvSpPr/>
            <p:nvPr/>
          </p:nvSpPr>
          <p:spPr>
            <a:xfrm>
              <a:off x="5621742" y="3261794"/>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2" name="rc182"/>
            <p:cNvSpPr/>
            <p:nvPr/>
          </p:nvSpPr>
          <p:spPr>
            <a:xfrm>
              <a:off x="5621742" y="5181176"/>
              <a:ext cx="311051" cy="319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83" name="rc183"/>
            <p:cNvSpPr/>
            <p:nvPr/>
          </p:nvSpPr>
          <p:spPr>
            <a:xfrm>
              <a:off x="5932793"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4" name="rc184"/>
            <p:cNvSpPr/>
            <p:nvPr/>
          </p:nvSpPr>
          <p:spPr>
            <a:xfrm>
              <a:off x="5932793" y="1662309"/>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5" name="rc185"/>
            <p:cNvSpPr/>
            <p:nvPr/>
          </p:nvSpPr>
          <p:spPr>
            <a:xfrm>
              <a:off x="5932793" y="1982206"/>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6" name="rc186"/>
            <p:cNvSpPr/>
            <p:nvPr/>
          </p:nvSpPr>
          <p:spPr>
            <a:xfrm>
              <a:off x="5932793" y="2622000"/>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87" name="rc187"/>
            <p:cNvSpPr/>
            <p:nvPr/>
          </p:nvSpPr>
          <p:spPr>
            <a:xfrm>
              <a:off x="5932793" y="1342412"/>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88" name="rc188"/>
            <p:cNvSpPr/>
            <p:nvPr/>
          </p:nvSpPr>
          <p:spPr>
            <a:xfrm>
              <a:off x="5932793" y="2302103"/>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9" name="rc189"/>
            <p:cNvSpPr/>
            <p:nvPr/>
          </p:nvSpPr>
          <p:spPr>
            <a:xfrm>
              <a:off x="5932793" y="3581691"/>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0" name="rc190"/>
            <p:cNvSpPr/>
            <p:nvPr/>
          </p:nvSpPr>
          <p:spPr>
            <a:xfrm>
              <a:off x="5932793"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1" name="rc191"/>
            <p:cNvSpPr/>
            <p:nvPr/>
          </p:nvSpPr>
          <p:spPr>
            <a:xfrm>
              <a:off x="5932793" y="4861279"/>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2" name="rc192"/>
            <p:cNvSpPr/>
            <p:nvPr/>
          </p:nvSpPr>
          <p:spPr>
            <a:xfrm>
              <a:off x="5932793" y="2941897"/>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3" name="rc193"/>
            <p:cNvSpPr/>
            <p:nvPr/>
          </p:nvSpPr>
          <p:spPr>
            <a:xfrm>
              <a:off x="5932793"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4" name="rc194"/>
            <p:cNvSpPr/>
            <p:nvPr/>
          </p:nvSpPr>
          <p:spPr>
            <a:xfrm>
              <a:off x="5932793" y="3261794"/>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5" name="rc195"/>
            <p:cNvSpPr/>
            <p:nvPr/>
          </p:nvSpPr>
          <p:spPr>
            <a:xfrm>
              <a:off x="5932793" y="5181176"/>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96" name="rc196"/>
            <p:cNvSpPr/>
            <p:nvPr/>
          </p:nvSpPr>
          <p:spPr>
            <a:xfrm>
              <a:off x="6243844"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7" name="rc197"/>
            <p:cNvSpPr/>
            <p:nvPr/>
          </p:nvSpPr>
          <p:spPr>
            <a:xfrm>
              <a:off x="6243844" y="166230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8" name="rc198"/>
            <p:cNvSpPr/>
            <p:nvPr/>
          </p:nvSpPr>
          <p:spPr>
            <a:xfrm>
              <a:off x="6243844" y="1982206"/>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9" name="rc199"/>
            <p:cNvSpPr/>
            <p:nvPr/>
          </p:nvSpPr>
          <p:spPr>
            <a:xfrm>
              <a:off x="6243844" y="2622000"/>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0" name="rc200"/>
            <p:cNvSpPr/>
            <p:nvPr/>
          </p:nvSpPr>
          <p:spPr>
            <a:xfrm>
              <a:off x="6243844" y="1342412"/>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01" name="rc201"/>
            <p:cNvSpPr/>
            <p:nvPr/>
          </p:nvSpPr>
          <p:spPr>
            <a:xfrm>
              <a:off x="6243844"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2" name="rc202"/>
            <p:cNvSpPr/>
            <p:nvPr/>
          </p:nvSpPr>
          <p:spPr>
            <a:xfrm>
              <a:off x="6243844" y="3581691"/>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3" name="rc203"/>
            <p:cNvSpPr/>
            <p:nvPr/>
          </p:nvSpPr>
          <p:spPr>
            <a:xfrm>
              <a:off x="6243844" y="422148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4" name="rc204"/>
            <p:cNvSpPr/>
            <p:nvPr/>
          </p:nvSpPr>
          <p:spPr>
            <a:xfrm>
              <a:off x="6243844" y="4861279"/>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05" name="rc205"/>
            <p:cNvSpPr/>
            <p:nvPr/>
          </p:nvSpPr>
          <p:spPr>
            <a:xfrm>
              <a:off x="6243844" y="2941897"/>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6" name="rc206"/>
            <p:cNvSpPr/>
            <p:nvPr/>
          </p:nvSpPr>
          <p:spPr>
            <a:xfrm>
              <a:off x="6243844"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7" name="rc207"/>
            <p:cNvSpPr/>
            <p:nvPr/>
          </p:nvSpPr>
          <p:spPr>
            <a:xfrm>
              <a:off x="6243844" y="3261794"/>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8" name="rc208"/>
            <p:cNvSpPr/>
            <p:nvPr/>
          </p:nvSpPr>
          <p:spPr>
            <a:xfrm>
              <a:off x="6243844" y="5181176"/>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09" name="rc209"/>
            <p:cNvSpPr/>
            <p:nvPr/>
          </p:nvSpPr>
          <p:spPr>
            <a:xfrm>
              <a:off x="6554895"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0" name="rc210"/>
            <p:cNvSpPr/>
            <p:nvPr/>
          </p:nvSpPr>
          <p:spPr>
            <a:xfrm>
              <a:off x="6554895" y="1662309"/>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1" name="rc211"/>
            <p:cNvSpPr/>
            <p:nvPr/>
          </p:nvSpPr>
          <p:spPr>
            <a:xfrm>
              <a:off x="6554895" y="1982206"/>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12" name="rc212"/>
            <p:cNvSpPr/>
            <p:nvPr/>
          </p:nvSpPr>
          <p:spPr>
            <a:xfrm>
              <a:off x="6554895" y="2622000"/>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3" name="rc213"/>
            <p:cNvSpPr/>
            <p:nvPr/>
          </p:nvSpPr>
          <p:spPr>
            <a:xfrm>
              <a:off x="6554895" y="1342412"/>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14" name="rc214"/>
            <p:cNvSpPr/>
            <p:nvPr/>
          </p:nvSpPr>
          <p:spPr>
            <a:xfrm>
              <a:off x="6554895" y="2302103"/>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15" name="rc215"/>
            <p:cNvSpPr/>
            <p:nvPr/>
          </p:nvSpPr>
          <p:spPr>
            <a:xfrm>
              <a:off x="6554895" y="3581691"/>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6" name="rc216"/>
            <p:cNvSpPr/>
            <p:nvPr/>
          </p:nvSpPr>
          <p:spPr>
            <a:xfrm>
              <a:off x="6554895" y="422148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7" name="rc217"/>
            <p:cNvSpPr/>
            <p:nvPr/>
          </p:nvSpPr>
          <p:spPr>
            <a:xfrm>
              <a:off x="6554895" y="4861279"/>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18" name="rc218"/>
            <p:cNvSpPr/>
            <p:nvPr/>
          </p:nvSpPr>
          <p:spPr>
            <a:xfrm>
              <a:off x="6554895" y="2941897"/>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9" name="rc219"/>
            <p:cNvSpPr/>
            <p:nvPr/>
          </p:nvSpPr>
          <p:spPr>
            <a:xfrm>
              <a:off x="6554895" y="4541382"/>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0" name="rc220"/>
            <p:cNvSpPr/>
            <p:nvPr/>
          </p:nvSpPr>
          <p:spPr>
            <a:xfrm>
              <a:off x="6554895" y="3261794"/>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21" name="rc221"/>
            <p:cNvSpPr/>
            <p:nvPr/>
          </p:nvSpPr>
          <p:spPr>
            <a:xfrm>
              <a:off x="6554895" y="5181176"/>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22" name="rc222"/>
            <p:cNvSpPr/>
            <p:nvPr/>
          </p:nvSpPr>
          <p:spPr>
            <a:xfrm>
              <a:off x="6865947" y="102251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23" name="rc223"/>
            <p:cNvSpPr/>
            <p:nvPr/>
          </p:nvSpPr>
          <p:spPr>
            <a:xfrm>
              <a:off x="6865947" y="1662309"/>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24" name="rc224"/>
            <p:cNvSpPr/>
            <p:nvPr/>
          </p:nvSpPr>
          <p:spPr>
            <a:xfrm>
              <a:off x="6865947" y="1982206"/>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5" name="rc225"/>
            <p:cNvSpPr/>
            <p:nvPr/>
          </p:nvSpPr>
          <p:spPr>
            <a:xfrm>
              <a:off x="6865947" y="2622000"/>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26" name="rc226"/>
            <p:cNvSpPr/>
            <p:nvPr/>
          </p:nvSpPr>
          <p:spPr>
            <a:xfrm>
              <a:off x="6865947" y="1342412"/>
              <a:ext cx="311051" cy="319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27" name="rc227"/>
            <p:cNvSpPr/>
            <p:nvPr/>
          </p:nvSpPr>
          <p:spPr>
            <a:xfrm>
              <a:off x="6865947" y="2302103"/>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28" name="rc228"/>
            <p:cNvSpPr/>
            <p:nvPr/>
          </p:nvSpPr>
          <p:spPr>
            <a:xfrm>
              <a:off x="6865947" y="3581691"/>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29" name="rc229"/>
            <p:cNvSpPr/>
            <p:nvPr/>
          </p:nvSpPr>
          <p:spPr>
            <a:xfrm>
              <a:off x="6865947" y="422148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0" name="rc230"/>
            <p:cNvSpPr/>
            <p:nvPr/>
          </p:nvSpPr>
          <p:spPr>
            <a:xfrm>
              <a:off x="6865947" y="4861279"/>
              <a:ext cx="311051" cy="319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31" name="rc231"/>
            <p:cNvSpPr/>
            <p:nvPr/>
          </p:nvSpPr>
          <p:spPr>
            <a:xfrm>
              <a:off x="6865947" y="2941897"/>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2" name="rc232"/>
            <p:cNvSpPr/>
            <p:nvPr/>
          </p:nvSpPr>
          <p:spPr>
            <a:xfrm>
              <a:off x="6865947"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3" name="rc233"/>
            <p:cNvSpPr/>
            <p:nvPr/>
          </p:nvSpPr>
          <p:spPr>
            <a:xfrm>
              <a:off x="6865947" y="3261794"/>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34" name="rc234"/>
            <p:cNvSpPr/>
            <p:nvPr/>
          </p:nvSpPr>
          <p:spPr>
            <a:xfrm>
              <a:off x="6865947" y="5181176"/>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35" name="rc235"/>
            <p:cNvSpPr/>
            <p:nvPr/>
          </p:nvSpPr>
          <p:spPr>
            <a:xfrm>
              <a:off x="7176998" y="1022515"/>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6" name="rc236"/>
            <p:cNvSpPr/>
            <p:nvPr/>
          </p:nvSpPr>
          <p:spPr>
            <a:xfrm>
              <a:off x="7176998" y="1662309"/>
              <a:ext cx="311051" cy="319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37" name="rc237"/>
            <p:cNvSpPr/>
            <p:nvPr/>
          </p:nvSpPr>
          <p:spPr>
            <a:xfrm>
              <a:off x="7176998" y="1982206"/>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8" name="rc238"/>
            <p:cNvSpPr/>
            <p:nvPr/>
          </p:nvSpPr>
          <p:spPr>
            <a:xfrm>
              <a:off x="7176998" y="2622000"/>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39" name="rc239"/>
            <p:cNvSpPr/>
            <p:nvPr/>
          </p:nvSpPr>
          <p:spPr>
            <a:xfrm>
              <a:off x="7176998" y="1342412"/>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40" name="rc240"/>
            <p:cNvSpPr/>
            <p:nvPr/>
          </p:nvSpPr>
          <p:spPr>
            <a:xfrm>
              <a:off x="7176998" y="2302103"/>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1" name="rc241"/>
            <p:cNvSpPr/>
            <p:nvPr/>
          </p:nvSpPr>
          <p:spPr>
            <a:xfrm>
              <a:off x="7176998" y="3581691"/>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2" name="rc242"/>
            <p:cNvSpPr/>
            <p:nvPr/>
          </p:nvSpPr>
          <p:spPr>
            <a:xfrm>
              <a:off x="7176998" y="4221485"/>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43" name="rc243"/>
            <p:cNvSpPr/>
            <p:nvPr/>
          </p:nvSpPr>
          <p:spPr>
            <a:xfrm>
              <a:off x="7176998" y="4861279"/>
              <a:ext cx="311051" cy="319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44" name="rc244"/>
            <p:cNvSpPr/>
            <p:nvPr/>
          </p:nvSpPr>
          <p:spPr>
            <a:xfrm>
              <a:off x="7176998" y="2941897"/>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45" name="rc245"/>
            <p:cNvSpPr/>
            <p:nvPr/>
          </p:nvSpPr>
          <p:spPr>
            <a:xfrm>
              <a:off x="7176998" y="4541382"/>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46" name="rc246"/>
            <p:cNvSpPr/>
            <p:nvPr/>
          </p:nvSpPr>
          <p:spPr>
            <a:xfrm>
              <a:off x="7176998" y="3261794"/>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47" name="rc247"/>
            <p:cNvSpPr/>
            <p:nvPr/>
          </p:nvSpPr>
          <p:spPr>
            <a:xfrm>
              <a:off x="7176998" y="5181176"/>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48" name="rc248"/>
            <p:cNvSpPr/>
            <p:nvPr/>
          </p:nvSpPr>
          <p:spPr>
            <a:xfrm>
              <a:off x="7488049" y="1022515"/>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9" name="rc249"/>
            <p:cNvSpPr/>
            <p:nvPr/>
          </p:nvSpPr>
          <p:spPr>
            <a:xfrm>
              <a:off x="7488049" y="1662309"/>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0" name="rc250"/>
            <p:cNvSpPr/>
            <p:nvPr/>
          </p:nvSpPr>
          <p:spPr>
            <a:xfrm>
              <a:off x="7488049" y="1982206"/>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1" name="rc251"/>
            <p:cNvSpPr/>
            <p:nvPr/>
          </p:nvSpPr>
          <p:spPr>
            <a:xfrm>
              <a:off x="7488049" y="2622000"/>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2" name="rc252"/>
            <p:cNvSpPr/>
            <p:nvPr/>
          </p:nvSpPr>
          <p:spPr>
            <a:xfrm>
              <a:off x="7488049" y="1342412"/>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53" name="rc253"/>
            <p:cNvSpPr/>
            <p:nvPr/>
          </p:nvSpPr>
          <p:spPr>
            <a:xfrm>
              <a:off x="7488049" y="2302103"/>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4" name="rc254"/>
            <p:cNvSpPr/>
            <p:nvPr/>
          </p:nvSpPr>
          <p:spPr>
            <a:xfrm>
              <a:off x="7488049" y="3581691"/>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55" name="rc255"/>
            <p:cNvSpPr/>
            <p:nvPr/>
          </p:nvSpPr>
          <p:spPr>
            <a:xfrm>
              <a:off x="7488049" y="3901588"/>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56" name="rc256"/>
            <p:cNvSpPr/>
            <p:nvPr/>
          </p:nvSpPr>
          <p:spPr>
            <a:xfrm>
              <a:off x="7488049" y="4221485"/>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7" name="rc257"/>
            <p:cNvSpPr/>
            <p:nvPr/>
          </p:nvSpPr>
          <p:spPr>
            <a:xfrm>
              <a:off x="7488049" y="4861279"/>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58" name="rc258"/>
            <p:cNvSpPr/>
            <p:nvPr/>
          </p:nvSpPr>
          <p:spPr>
            <a:xfrm>
              <a:off x="7488049" y="2941897"/>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59" name="rc259"/>
            <p:cNvSpPr/>
            <p:nvPr/>
          </p:nvSpPr>
          <p:spPr>
            <a:xfrm>
              <a:off x="7488049" y="4541382"/>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60" name="rc260"/>
            <p:cNvSpPr/>
            <p:nvPr/>
          </p:nvSpPr>
          <p:spPr>
            <a:xfrm>
              <a:off x="7488049" y="3261794"/>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1" name="rc261"/>
            <p:cNvSpPr/>
            <p:nvPr/>
          </p:nvSpPr>
          <p:spPr>
            <a:xfrm>
              <a:off x="7488049" y="5181176"/>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62" name="rc262"/>
            <p:cNvSpPr/>
            <p:nvPr/>
          </p:nvSpPr>
          <p:spPr>
            <a:xfrm>
              <a:off x="7799100" y="102251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3" name="rc263"/>
            <p:cNvSpPr/>
            <p:nvPr/>
          </p:nvSpPr>
          <p:spPr>
            <a:xfrm>
              <a:off x="7799100" y="1662309"/>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64" name="rc264"/>
            <p:cNvSpPr/>
            <p:nvPr/>
          </p:nvSpPr>
          <p:spPr>
            <a:xfrm>
              <a:off x="7799100" y="1982206"/>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5" name="rc265"/>
            <p:cNvSpPr/>
            <p:nvPr/>
          </p:nvSpPr>
          <p:spPr>
            <a:xfrm>
              <a:off x="7799100" y="2622000"/>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6" name="rc266"/>
            <p:cNvSpPr/>
            <p:nvPr/>
          </p:nvSpPr>
          <p:spPr>
            <a:xfrm>
              <a:off x="7799100" y="1342412"/>
              <a:ext cx="311051" cy="319897"/>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67" name="rc267"/>
            <p:cNvSpPr/>
            <p:nvPr/>
          </p:nvSpPr>
          <p:spPr>
            <a:xfrm>
              <a:off x="7799100" y="2302103"/>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8" name="rc268"/>
            <p:cNvSpPr/>
            <p:nvPr/>
          </p:nvSpPr>
          <p:spPr>
            <a:xfrm>
              <a:off x="7799100" y="3581691"/>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9" name="rc269"/>
            <p:cNvSpPr/>
            <p:nvPr/>
          </p:nvSpPr>
          <p:spPr>
            <a:xfrm>
              <a:off x="7799100" y="3901588"/>
              <a:ext cx="311051" cy="319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0" name="rc270"/>
            <p:cNvSpPr/>
            <p:nvPr/>
          </p:nvSpPr>
          <p:spPr>
            <a:xfrm>
              <a:off x="7799100" y="4221485"/>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1" name="rc271"/>
            <p:cNvSpPr/>
            <p:nvPr/>
          </p:nvSpPr>
          <p:spPr>
            <a:xfrm>
              <a:off x="7799100" y="4861279"/>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72" name="rc272"/>
            <p:cNvSpPr/>
            <p:nvPr/>
          </p:nvSpPr>
          <p:spPr>
            <a:xfrm>
              <a:off x="7799100" y="2941897"/>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3" name="rc273"/>
            <p:cNvSpPr/>
            <p:nvPr/>
          </p:nvSpPr>
          <p:spPr>
            <a:xfrm>
              <a:off x="7799100" y="4541382"/>
              <a:ext cx="311051" cy="319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4" name="rc274"/>
            <p:cNvSpPr/>
            <p:nvPr/>
          </p:nvSpPr>
          <p:spPr>
            <a:xfrm>
              <a:off x="7799100" y="3261794"/>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5" name="rc275"/>
            <p:cNvSpPr/>
            <p:nvPr/>
          </p:nvSpPr>
          <p:spPr>
            <a:xfrm>
              <a:off x="7799100" y="5181176"/>
              <a:ext cx="311051" cy="319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76" name="rc276"/>
            <p:cNvSpPr/>
            <p:nvPr/>
          </p:nvSpPr>
          <p:spPr>
            <a:xfrm>
              <a:off x="8110152" y="102251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7" name="rc277"/>
            <p:cNvSpPr/>
            <p:nvPr/>
          </p:nvSpPr>
          <p:spPr>
            <a:xfrm>
              <a:off x="8110152" y="1662309"/>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8" name="rc278"/>
            <p:cNvSpPr/>
            <p:nvPr/>
          </p:nvSpPr>
          <p:spPr>
            <a:xfrm>
              <a:off x="8110152" y="1982206"/>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79" name="rc279"/>
            <p:cNvSpPr/>
            <p:nvPr/>
          </p:nvSpPr>
          <p:spPr>
            <a:xfrm>
              <a:off x="8110152" y="2622000"/>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0" name="rc280"/>
            <p:cNvSpPr/>
            <p:nvPr/>
          </p:nvSpPr>
          <p:spPr>
            <a:xfrm>
              <a:off x="8110152" y="1342412"/>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81" name="rc281"/>
            <p:cNvSpPr/>
            <p:nvPr/>
          </p:nvSpPr>
          <p:spPr>
            <a:xfrm>
              <a:off x="8110152" y="2302103"/>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2" name="rc282"/>
            <p:cNvSpPr/>
            <p:nvPr/>
          </p:nvSpPr>
          <p:spPr>
            <a:xfrm>
              <a:off x="8110152" y="3581691"/>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3" name="rc283"/>
            <p:cNvSpPr/>
            <p:nvPr/>
          </p:nvSpPr>
          <p:spPr>
            <a:xfrm>
              <a:off x="8110152" y="3901588"/>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4" name="rc284"/>
            <p:cNvSpPr/>
            <p:nvPr/>
          </p:nvSpPr>
          <p:spPr>
            <a:xfrm>
              <a:off x="8110152" y="4221485"/>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85" name="rc285"/>
            <p:cNvSpPr/>
            <p:nvPr/>
          </p:nvSpPr>
          <p:spPr>
            <a:xfrm>
              <a:off x="8110152" y="4861279"/>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86" name="rc286"/>
            <p:cNvSpPr/>
            <p:nvPr/>
          </p:nvSpPr>
          <p:spPr>
            <a:xfrm>
              <a:off x="8110152" y="2941897"/>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7" name="rc287"/>
            <p:cNvSpPr/>
            <p:nvPr/>
          </p:nvSpPr>
          <p:spPr>
            <a:xfrm>
              <a:off x="8110152" y="4541382"/>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88" name="rc288"/>
            <p:cNvSpPr/>
            <p:nvPr/>
          </p:nvSpPr>
          <p:spPr>
            <a:xfrm>
              <a:off x="8110152" y="3261794"/>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9" name="rc289"/>
            <p:cNvSpPr/>
            <p:nvPr/>
          </p:nvSpPr>
          <p:spPr>
            <a:xfrm>
              <a:off x="8110152" y="5181176"/>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90" name="rc290"/>
            <p:cNvSpPr/>
            <p:nvPr/>
          </p:nvSpPr>
          <p:spPr>
            <a:xfrm>
              <a:off x="8421203" y="1022515"/>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1" name="rc291"/>
            <p:cNvSpPr/>
            <p:nvPr/>
          </p:nvSpPr>
          <p:spPr>
            <a:xfrm>
              <a:off x="8421203" y="1662309"/>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92" name="rc292"/>
            <p:cNvSpPr/>
            <p:nvPr/>
          </p:nvSpPr>
          <p:spPr>
            <a:xfrm>
              <a:off x="8421203" y="1982206"/>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3" name="rc293"/>
            <p:cNvSpPr/>
            <p:nvPr/>
          </p:nvSpPr>
          <p:spPr>
            <a:xfrm>
              <a:off x="8421203" y="2622000"/>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4" name="rc294"/>
            <p:cNvSpPr/>
            <p:nvPr/>
          </p:nvSpPr>
          <p:spPr>
            <a:xfrm>
              <a:off x="8421203" y="1342412"/>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95" name="rc295"/>
            <p:cNvSpPr/>
            <p:nvPr/>
          </p:nvSpPr>
          <p:spPr>
            <a:xfrm>
              <a:off x="8421203"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6" name="rc296"/>
            <p:cNvSpPr/>
            <p:nvPr/>
          </p:nvSpPr>
          <p:spPr>
            <a:xfrm>
              <a:off x="8421203" y="3581691"/>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7" name="rc297"/>
            <p:cNvSpPr/>
            <p:nvPr/>
          </p:nvSpPr>
          <p:spPr>
            <a:xfrm>
              <a:off x="8421203" y="3901588"/>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98" name="rc298"/>
            <p:cNvSpPr/>
            <p:nvPr/>
          </p:nvSpPr>
          <p:spPr>
            <a:xfrm>
              <a:off x="8421203" y="4221485"/>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99" name="rc299"/>
            <p:cNvSpPr/>
            <p:nvPr/>
          </p:nvSpPr>
          <p:spPr>
            <a:xfrm>
              <a:off x="8421203" y="4861279"/>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00" name="rc300"/>
            <p:cNvSpPr/>
            <p:nvPr/>
          </p:nvSpPr>
          <p:spPr>
            <a:xfrm>
              <a:off x="8421203" y="2941897"/>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01" name="rc301"/>
            <p:cNvSpPr/>
            <p:nvPr/>
          </p:nvSpPr>
          <p:spPr>
            <a:xfrm>
              <a:off x="8421203" y="4541382"/>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2" name="rc302"/>
            <p:cNvSpPr/>
            <p:nvPr/>
          </p:nvSpPr>
          <p:spPr>
            <a:xfrm>
              <a:off x="8421203" y="3261794"/>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03" name="rc303"/>
            <p:cNvSpPr/>
            <p:nvPr/>
          </p:nvSpPr>
          <p:spPr>
            <a:xfrm>
              <a:off x="8421203" y="5181176"/>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04" name="rc304"/>
            <p:cNvSpPr/>
            <p:nvPr/>
          </p:nvSpPr>
          <p:spPr>
            <a:xfrm>
              <a:off x="8732254" y="1022515"/>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5" name="rc305"/>
            <p:cNvSpPr/>
            <p:nvPr/>
          </p:nvSpPr>
          <p:spPr>
            <a:xfrm>
              <a:off x="8732254" y="1662309"/>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06" name="rc306"/>
            <p:cNvSpPr/>
            <p:nvPr/>
          </p:nvSpPr>
          <p:spPr>
            <a:xfrm>
              <a:off x="8732254" y="1982206"/>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07" name="rc307"/>
            <p:cNvSpPr/>
            <p:nvPr/>
          </p:nvSpPr>
          <p:spPr>
            <a:xfrm>
              <a:off x="8732254" y="2622000"/>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08" name="rc308"/>
            <p:cNvSpPr/>
            <p:nvPr/>
          </p:nvSpPr>
          <p:spPr>
            <a:xfrm>
              <a:off x="8732254" y="1342412"/>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09" name="rc309"/>
            <p:cNvSpPr/>
            <p:nvPr/>
          </p:nvSpPr>
          <p:spPr>
            <a:xfrm>
              <a:off x="8732254"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0" name="rc310"/>
            <p:cNvSpPr/>
            <p:nvPr/>
          </p:nvSpPr>
          <p:spPr>
            <a:xfrm>
              <a:off x="8732254" y="3581691"/>
              <a:ext cx="311051" cy="319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11" name="rc311"/>
            <p:cNvSpPr/>
            <p:nvPr/>
          </p:nvSpPr>
          <p:spPr>
            <a:xfrm>
              <a:off x="8732254" y="3901588"/>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2" name="rc312"/>
            <p:cNvSpPr/>
            <p:nvPr/>
          </p:nvSpPr>
          <p:spPr>
            <a:xfrm>
              <a:off x="8732254" y="4221485"/>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3" name="rc313"/>
            <p:cNvSpPr/>
            <p:nvPr/>
          </p:nvSpPr>
          <p:spPr>
            <a:xfrm>
              <a:off x="8732254" y="4861279"/>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14" name="rc314"/>
            <p:cNvSpPr/>
            <p:nvPr/>
          </p:nvSpPr>
          <p:spPr>
            <a:xfrm>
              <a:off x="8732254" y="2941897"/>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5" name="rc315"/>
            <p:cNvSpPr/>
            <p:nvPr/>
          </p:nvSpPr>
          <p:spPr>
            <a:xfrm>
              <a:off x="8732254" y="4541382"/>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6" name="rc316"/>
            <p:cNvSpPr/>
            <p:nvPr/>
          </p:nvSpPr>
          <p:spPr>
            <a:xfrm>
              <a:off x="8732254" y="3261794"/>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17" name="rc317"/>
            <p:cNvSpPr/>
            <p:nvPr/>
          </p:nvSpPr>
          <p:spPr>
            <a:xfrm>
              <a:off x="8732254" y="5181176"/>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18" name="rc318"/>
            <p:cNvSpPr/>
            <p:nvPr/>
          </p:nvSpPr>
          <p:spPr>
            <a:xfrm>
              <a:off x="4066485" y="5501073"/>
              <a:ext cx="311051" cy="31989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19" name="rc319"/>
            <p:cNvSpPr/>
            <p:nvPr/>
          </p:nvSpPr>
          <p:spPr>
            <a:xfrm>
              <a:off x="4377537"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20" name="rc320"/>
            <p:cNvSpPr/>
            <p:nvPr/>
          </p:nvSpPr>
          <p:spPr>
            <a:xfrm>
              <a:off x="4688588"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21" name="rc321"/>
            <p:cNvSpPr/>
            <p:nvPr/>
          </p:nvSpPr>
          <p:spPr>
            <a:xfrm>
              <a:off x="4999639"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22" name="rc322"/>
            <p:cNvSpPr/>
            <p:nvPr/>
          </p:nvSpPr>
          <p:spPr>
            <a:xfrm>
              <a:off x="5310690" y="5501073"/>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23" name="rc323"/>
            <p:cNvSpPr/>
            <p:nvPr/>
          </p:nvSpPr>
          <p:spPr>
            <a:xfrm>
              <a:off x="5621742" y="5501073"/>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24" name="rc324"/>
            <p:cNvSpPr/>
            <p:nvPr/>
          </p:nvSpPr>
          <p:spPr>
            <a:xfrm>
              <a:off x="5932793"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25" name="rc325"/>
            <p:cNvSpPr/>
            <p:nvPr/>
          </p:nvSpPr>
          <p:spPr>
            <a:xfrm>
              <a:off x="6243844" y="5501073"/>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26" name="rc326"/>
            <p:cNvSpPr/>
            <p:nvPr/>
          </p:nvSpPr>
          <p:spPr>
            <a:xfrm>
              <a:off x="6554895"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27" name="rc327"/>
            <p:cNvSpPr/>
            <p:nvPr/>
          </p:nvSpPr>
          <p:spPr>
            <a:xfrm>
              <a:off x="6865947" y="5501073"/>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28" name="rc328"/>
            <p:cNvSpPr/>
            <p:nvPr/>
          </p:nvSpPr>
          <p:spPr>
            <a:xfrm>
              <a:off x="7176998" y="550107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29" name="rc329"/>
            <p:cNvSpPr/>
            <p:nvPr/>
          </p:nvSpPr>
          <p:spPr>
            <a:xfrm>
              <a:off x="7488049" y="5501073"/>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330" name="rc330"/>
            <p:cNvSpPr/>
            <p:nvPr/>
          </p:nvSpPr>
          <p:spPr>
            <a:xfrm>
              <a:off x="7799100" y="5501073"/>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31" name="rc331"/>
            <p:cNvSpPr/>
            <p:nvPr/>
          </p:nvSpPr>
          <p:spPr>
            <a:xfrm>
              <a:off x="8110152" y="5501073"/>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32" name="rc332"/>
            <p:cNvSpPr/>
            <p:nvPr/>
          </p:nvSpPr>
          <p:spPr>
            <a:xfrm>
              <a:off x="8421203" y="5501073"/>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33" name="rc333"/>
            <p:cNvSpPr/>
            <p:nvPr/>
          </p:nvSpPr>
          <p:spPr>
            <a:xfrm>
              <a:off x="8732254" y="5501073"/>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34" name="rc334"/>
            <p:cNvSpPr/>
            <p:nvPr/>
          </p:nvSpPr>
          <p:spPr>
            <a:xfrm>
              <a:off x="4066485" y="5501073"/>
              <a:ext cx="311051" cy="31989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5" name="rc335"/>
            <p:cNvSpPr/>
            <p:nvPr/>
          </p:nvSpPr>
          <p:spPr>
            <a:xfrm>
              <a:off x="4377537"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36" name="rc336"/>
            <p:cNvSpPr/>
            <p:nvPr/>
          </p:nvSpPr>
          <p:spPr>
            <a:xfrm>
              <a:off x="4688588"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37" name="rc337"/>
            <p:cNvSpPr/>
            <p:nvPr/>
          </p:nvSpPr>
          <p:spPr>
            <a:xfrm>
              <a:off x="4999639"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38" name="rc338"/>
            <p:cNvSpPr/>
            <p:nvPr/>
          </p:nvSpPr>
          <p:spPr>
            <a:xfrm>
              <a:off x="5310690" y="5501073"/>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39" name="rc339"/>
            <p:cNvSpPr/>
            <p:nvPr/>
          </p:nvSpPr>
          <p:spPr>
            <a:xfrm>
              <a:off x="5621742" y="5501073"/>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40" name="rc340"/>
            <p:cNvSpPr/>
            <p:nvPr/>
          </p:nvSpPr>
          <p:spPr>
            <a:xfrm>
              <a:off x="5932793"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41" name="rc341"/>
            <p:cNvSpPr/>
            <p:nvPr/>
          </p:nvSpPr>
          <p:spPr>
            <a:xfrm>
              <a:off x="6243844" y="5501073"/>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42" name="rc342"/>
            <p:cNvSpPr/>
            <p:nvPr/>
          </p:nvSpPr>
          <p:spPr>
            <a:xfrm>
              <a:off x="6554895"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43" name="rc343"/>
            <p:cNvSpPr/>
            <p:nvPr/>
          </p:nvSpPr>
          <p:spPr>
            <a:xfrm>
              <a:off x="6865947" y="5501073"/>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44" name="rc344"/>
            <p:cNvSpPr/>
            <p:nvPr/>
          </p:nvSpPr>
          <p:spPr>
            <a:xfrm>
              <a:off x="7176998" y="550107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45" name="rc345"/>
            <p:cNvSpPr/>
            <p:nvPr/>
          </p:nvSpPr>
          <p:spPr>
            <a:xfrm>
              <a:off x="7488049" y="5501073"/>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346" name="rc346"/>
            <p:cNvSpPr/>
            <p:nvPr/>
          </p:nvSpPr>
          <p:spPr>
            <a:xfrm>
              <a:off x="7799100" y="5501073"/>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47" name="rc347"/>
            <p:cNvSpPr/>
            <p:nvPr/>
          </p:nvSpPr>
          <p:spPr>
            <a:xfrm>
              <a:off x="8110152" y="5501073"/>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48" name="rc348"/>
            <p:cNvSpPr/>
            <p:nvPr/>
          </p:nvSpPr>
          <p:spPr>
            <a:xfrm>
              <a:off x="8421203" y="5501073"/>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49" name="rc349"/>
            <p:cNvSpPr/>
            <p:nvPr/>
          </p:nvSpPr>
          <p:spPr>
            <a:xfrm>
              <a:off x="8732254" y="5501073"/>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50" name="rc350"/>
            <p:cNvSpPr/>
            <p:nvPr/>
          </p:nvSpPr>
          <p:spPr>
            <a:xfrm>
              <a:off x="4066485" y="5501073"/>
              <a:ext cx="311051" cy="31989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51" name="rc351"/>
            <p:cNvSpPr/>
            <p:nvPr/>
          </p:nvSpPr>
          <p:spPr>
            <a:xfrm>
              <a:off x="4377537" y="5501073"/>
              <a:ext cx="311051" cy="319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52" name="rc352"/>
            <p:cNvSpPr/>
            <p:nvPr/>
          </p:nvSpPr>
          <p:spPr>
            <a:xfrm>
              <a:off x="4688588"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53" name="rc353"/>
            <p:cNvSpPr/>
            <p:nvPr/>
          </p:nvSpPr>
          <p:spPr>
            <a:xfrm>
              <a:off x="4999639" y="5501073"/>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54" name="rc354"/>
            <p:cNvSpPr/>
            <p:nvPr/>
          </p:nvSpPr>
          <p:spPr>
            <a:xfrm>
              <a:off x="5310690" y="5501073"/>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55" name="rc355"/>
            <p:cNvSpPr/>
            <p:nvPr/>
          </p:nvSpPr>
          <p:spPr>
            <a:xfrm>
              <a:off x="5621742" y="5501073"/>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56" name="rc356"/>
            <p:cNvSpPr/>
            <p:nvPr/>
          </p:nvSpPr>
          <p:spPr>
            <a:xfrm>
              <a:off x="5932793"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7" name="rc357"/>
            <p:cNvSpPr/>
            <p:nvPr/>
          </p:nvSpPr>
          <p:spPr>
            <a:xfrm>
              <a:off x="6243844" y="5501073"/>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58" name="rc358"/>
            <p:cNvSpPr/>
            <p:nvPr/>
          </p:nvSpPr>
          <p:spPr>
            <a:xfrm>
              <a:off x="6554895"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9" name="rc359"/>
            <p:cNvSpPr/>
            <p:nvPr/>
          </p:nvSpPr>
          <p:spPr>
            <a:xfrm>
              <a:off x="6865947" y="5501073"/>
              <a:ext cx="311051" cy="319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360" name="rc360"/>
            <p:cNvSpPr/>
            <p:nvPr/>
          </p:nvSpPr>
          <p:spPr>
            <a:xfrm>
              <a:off x="7176998" y="550107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61" name="rc361"/>
            <p:cNvSpPr/>
            <p:nvPr/>
          </p:nvSpPr>
          <p:spPr>
            <a:xfrm>
              <a:off x="7488049" y="5501073"/>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362" name="rc362"/>
            <p:cNvSpPr/>
            <p:nvPr/>
          </p:nvSpPr>
          <p:spPr>
            <a:xfrm>
              <a:off x="7799100" y="5501073"/>
              <a:ext cx="311051" cy="319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63" name="rc363"/>
            <p:cNvSpPr/>
            <p:nvPr/>
          </p:nvSpPr>
          <p:spPr>
            <a:xfrm>
              <a:off x="8110152" y="5501073"/>
              <a:ext cx="311051" cy="319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64" name="rc364"/>
            <p:cNvSpPr/>
            <p:nvPr/>
          </p:nvSpPr>
          <p:spPr>
            <a:xfrm>
              <a:off x="8421203" y="5501073"/>
              <a:ext cx="311051" cy="319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65" name="rc365"/>
            <p:cNvSpPr/>
            <p:nvPr/>
          </p:nvSpPr>
          <p:spPr>
            <a:xfrm>
              <a:off x="8732254" y="5501073"/>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66" name="tx366"/>
            <p:cNvSpPr/>
            <p:nvPr/>
          </p:nvSpPr>
          <p:spPr>
            <a:xfrm>
              <a:off x="1057275"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67" name="tx367"/>
            <p:cNvSpPr/>
            <p:nvPr/>
          </p:nvSpPr>
          <p:spPr>
            <a:xfrm>
              <a:off x="1057275"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68" name="tx368"/>
            <p:cNvSpPr/>
            <p:nvPr/>
          </p:nvSpPr>
          <p:spPr>
            <a:xfrm>
              <a:off x="1057275"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369" name="tx369"/>
            <p:cNvSpPr/>
            <p:nvPr/>
          </p:nvSpPr>
          <p:spPr>
            <a:xfrm>
              <a:off x="1057275"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370" name="tx370"/>
            <p:cNvSpPr/>
            <p:nvPr/>
          </p:nvSpPr>
          <p:spPr>
            <a:xfrm>
              <a:off x="1057275"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371" name="tx371"/>
            <p:cNvSpPr/>
            <p:nvPr/>
          </p:nvSpPr>
          <p:spPr>
            <a:xfrm>
              <a:off x="1057275"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372" name="tx372"/>
            <p:cNvSpPr/>
            <p:nvPr/>
          </p:nvSpPr>
          <p:spPr>
            <a:xfrm>
              <a:off x="1057275"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373" name="tx373"/>
            <p:cNvSpPr/>
            <p:nvPr/>
          </p:nvSpPr>
          <p:spPr>
            <a:xfrm>
              <a:off x="1057275"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374" name="tx374"/>
            <p:cNvSpPr/>
            <p:nvPr/>
          </p:nvSpPr>
          <p:spPr>
            <a:xfrm>
              <a:off x="1368326"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375" name="tx375"/>
            <p:cNvSpPr/>
            <p:nvPr/>
          </p:nvSpPr>
          <p:spPr>
            <a:xfrm>
              <a:off x="1368326"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376" name="tx376"/>
            <p:cNvSpPr/>
            <p:nvPr/>
          </p:nvSpPr>
          <p:spPr>
            <a:xfrm>
              <a:off x="1368326"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377" name="tx377"/>
            <p:cNvSpPr/>
            <p:nvPr/>
          </p:nvSpPr>
          <p:spPr>
            <a:xfrm>
              <a:off x="1368326"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378" name="tx378"/>
            <p:cNvSpPr/>
            <p:nvPr/>
          </p:nvSpPr>
          <p:spPr>
            <a:xfrm>
              <a:off x="1368326"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379" name="tx379"/>
            <p:cNvSpPr/>
            <p:nvPr/>
          </p:nvSpPr>
          <p:spPr>
            <a:xfrm>
              <a:off x="1368326"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380" name="tx380"/>
            <p:cNvSpPr/>
            <p:nvPr/>
          </p:nvSpPr>
          <p:spPr>
            <a:xfrm>
              <a:off x="1368326"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381" name="tx381"/>
            <p:cNvSpPr/>
            <p:nvPr/>
          </p:nvSpPr>
          <p:spPr>
            <a:xfrm>
              <a:off x="1368326"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382" name="tx382"/>
            <p:cNvSpPr/>
            <p:nvPr/>
          </p:nvSpPr>
          <p:spPr>
            <a:xfrm>
              <a:off x="1679377"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383" name="tx383"/>
            <p:cNvSpPr/>
            <p:nvPr/>
          </p:nvSpPr>
          <p:spPr>
            <a:xfrm>
              <a:off x="1679377"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84" name="tx384"/>
            <p:cNvSpPr/>
            <p:nvPr/>
          </p:nvSpPr>
          <p:spPr>
            <a:xfrm>
              <a:off x="1679377"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385" name="tx385"/>
            <p:cNvSpPr/>
            <p:nvPr/>
          </p:nvSpPr>
          <p:spPr>
            <a:xfrm>
              <a:off x="1679377"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386" name="tx386"/>
            <p:cNvSpPr/>
            <p:nvPr/>
          </p:nvSpPr>
          <p:spPr>
            <a:xfrm>
              <a:off x="1679377"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387" name="tx387"/>
            <p:cNvSpPr/>
            <p:nvPr/>
          </p:nvSpPr>
          <p:spPr>
            <a:xfrm>
              <a:off x="1679377"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388" name="tx388"/>
            <p:cNvSpPr/>
            <p:nvPr/>
          </p:nvSpPr>
          <p:spPr>
            <a:xfrm>
              <a:off x="1679377"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389" name="tx389"/>
            <p:cNvSpPr/>
            <p:nvPr/>
          </p:nvSpPr>
          <p:spPr>
            <a:xfrm>
              <a:off x="1990428"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390" name="tx390"/>
            <p:cNvSpPr/>
            <p:nvPr/>
          </p:nvSpPr>
          <p:spPr>
            <a:xfrm>
              <a:off x="1990428"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91" name="tx391"/>
            <p:cNvSpPr/>
            <p:nvPr/>
          </p:nvSpPr>
          <p:spPr>
            <a:xfrm>
              <a:off x="1990428"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392" name="tx392"/>
            <p:cNvSpPr/>
            <p:nvPr/>
          </p:nvSpPr>
          <p:spPr>
            <a:xfrm>
              <a:off x="1990428"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393" name="tx393"/>
            <p:cNvSpPr/>
            <p:nvPr/>
          </p:nvSpPr>
          <p:spPr>
            <a:xfrm>
              <a:off x="1990428"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394" name="tx394"/>
            <p:cNvSpPr/>
            <p:nvPr/>
          </p:nvSpPr>
          <p:spPr>
            <a:xfrm>
              <a:off x="1990428"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395" name="tx395"/>
            <p:cNvSpPr/>
            <p:nvPr/>
          </p:nvSpPr>
          <p:spPr>
            <a:xfrm>
              <a:off x="1990428"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396" name="tx396"/>
            <p:cNvSpPr/>
            <p:nvPr/>
          </p:nvSpPr>
          <p:spPr>
            <a:xfrm>
              <a:off x="2301480"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397" name="tx397"/>
            <p:cNvSpPr/>
            <p:nvPr/>
          </p:nvSpPr>
          <p:spPr>
            <a:xfrm>
              <a:off x="2301480"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398" name="tx398"/>
            <p:cNvSpPr/>
            <p:nvPr/>
          </p:nvSpPr>
          <p:spPr>
            <a:xfrm>
              <a:off x="2301480"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399" name="tx399"/>
            <p:cNvSpPr/>
            <p:nvPr/>
          </p:nvSpPr>
          <p:spPr>
            <a:xfrm>
              <a:off x="2301480"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400" name="tx400"/>
            <p:cNvSpPr/>
            <p:nvPr/>
          </p:nvSpPr>
          <p:spPr>
            <a:xfrm>
              <a:off x="2301480"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401" name="tx401"/>
            <p:cNvSpPr/>
            <p:nvPr/>
          </p:nvSpPr>
          <p:spPr>
            <a:xfrm>
              <a:off x="2301480"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02" name="tx402"/>
            <p:cNvSpPr/>
            <p:nvPr/>
          </p:nvSpPr>
          <p:spPr>
            <a:xfrm>
              <a:off x="2301480"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03" name="tx403"/>
            <p:cNvSpPr/>
            <p:nvPr/>
          </p:nvSpPr>
          <p:spPr>
            <a:xfrm>
              <a:off x="2612531"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04" name="tx404"/>
            <p:cNvSpPr/>
            <p:nvPr/>
          </p:nvSpPr>
          <p:spPr>
            <a:xfrm>
              <a:off x="2612531"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05" name="tx405"/>
            <p:cNvSpPr/>
            <p:nvPr/>
          </p:nvSpPr>
          <p:spPr>
            <a:xfrm>
              <a:off x="2612531"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406" name="tx406"/>
            <p:cNvSpPr/>
            <p:nvPr/>
          </p:nvSpPr>
          <p:spPr>
            <a:xfrm>
              <a:off x="2612531"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07" name="tx407"/>
            <p:cNvSpPr/>
            <p:nvPr/>
          </p:nvSpPr>
          <p:spPr>
            <a:xfrm>
              <a:off x="2612531"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08" name="tx408"/>
            <p:cNvSpPr/>
            <p:nvPr/>
          </p:nvSpPr>
          <p:spPr>
            <a:xfrm>
              <a:off x="2612531"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09" name="tx409"/>
            <p:cNvSpPr/>
            <p:nvPr/>
          </p:nvSpPr>
          <p:spPr>
            <a:xfrm>
              <a:off x="2612531"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10" name="tx410"/>
            <p:cNvSpPr/>
            <p:nvPr/>
          </p:nvSpPr>
          <p:spPr>
            <a:xfrm>
              <a:off x="2923582"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11" name="tx411"/>
            <p:cNvSpPr/>
            <p:nvPr/>
          </p:nvSpPr>
          <p:spPr>
            <a:xfrm>
              <a:off x="2923582"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12" name="tx412"/>
            <p:cNvSpPr/>
            <p:nvPr/>
          </p:nvSpPr>
          <p:spPr>
            <a:xfrm>
              <a:off x="2923582"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13" name="tx413"/>
            <p:cNvSpPr/>
            <p:nvPr/>
          </p:nvSpPr>
          <p:spPr>
            <a:xfrm>
              <a:off x="2923582"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14" name="tx414"/>
            <p:cNvSpPr/>
            <p:nvPr/>
          </p:nvSpPr>
          <p:spPr>
            <a:xfrm>
              <a:off x="2923582"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15" name="tx415"/>
            <p:cNvSpPr/>
            <p:nvPr/>
          </p:nvSpPr>
          <p:spPr>
            <a:xfrm>
              <a:off x="2923582"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416" name="tx416"/>
            <p:cNvSpPr/>
            <p:nvPr/>
          </p:nvSpPr>
          <p:spPr>
            <a:xfrm>
              <a:off x="2923582"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17" name="tx417"/>
            <p:cNvSpPr/>
            <p:nvPr/>
          </p:nvSpPr>
          <p:spPr>
            <a:xfrm>
              <a:off x="3234633"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18" name="tx418"/>
            <p:cNvSpPr/>
            <p:nvPr/>
          </p:nvSpPr>
          <p:spPr>
            <a:xfrm>
              <a:off x="3234633"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19" name="tx419"/>
            <p:cNvSpPr/>
            <p:nvPr/>
          </p:nvSpPr>
          <p:spPr>
            <a:xfrm>
              <a:off x="3234633"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20" name="tx420"/>
            <p:cNvSpPr/>
            <p:nvPr/>
          </p:nvSpPr>
          <p:spPr>
            <a:xfrm>
              <a:off x="3234633"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21" name="tx421"/>
            <p:cNvSpPr/>
            <p:nvPr/>
          </p:nvSpPr>
          <p:spPr>
            <a:xfrm>
              <a:off x="3234633"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22" name="tx422"/>
            <p:cNvSpPr/>
            <p:nvPr/>
          </p:nvSpPr>
          <p:spPr>
            <a:xfrm>
              <a:off x="3234633"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423" name="tx423"/>
            <p:cNvSpPr/>
            <p:nvPr/>
          </p:nvSpPr>
          <p:spPr>
            <a:xfrm>
              <a:off x="3234633"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24" name="tx424"/>
            <p:cNvSpPr/>
            <p:nvPr/>
          </p:nvSpPr>
          <p:spPr>
            <a:xfrm>
              <a:off x="3545685"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25" name="tx425"/>
            <p:cNvSpPr/>
            <p:nvPr/>
          </p:nvSpPr>
          <p:spPr>
            <a:xfrm>
              <a:off x="3545685"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26" name="tx426"/>
            <p:cNvSpPr/>
            <p:nvPr/>
          </p:nvSpPr>
          <p:spPr>
            <a:xfrm>
              <a:off x="3545685"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27" name="tx427"/>
            <p:cNvSpPr/>
            <p:nvPr/>
          </p:nvSpPr>
          <p:spPr>
            <a:xfrm>
              <a:off x="3545685"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28" name="tx428"/>
            <p:cNvSpPr/>
            <p:nvPr/>
          </p:nvSpPr>
          <p:spPr>
            <a:xfrm>
              <a:off x="3545685"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29" name="tx429"/>
            <p:cNvSpPr/>
            <p:nvPr/>
          </p:nvSpPr>
          <p:spPr>
            <a:xfrm>
              <a:off x="3545685"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30" name="tx430"/>
            <p:cNvSpPr/>
            <p:nvPr/>
          </p:nvSpPr>
          <p:spPr>
            <a:xfrm>
              <a:off x="3545685"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31" name="tx431"/>
            <p:cNvSpPr/>
            <p:nvPr/>
          </p:nvSpPr>
          <p:spPr>
            <a:xfrm>
              <a:off x="3856736"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32" name="tx432"/>
            <p:cNvSpPr/>
            <p:nvPr/>
          </p:nvSpPr>
          <p:spPr>
            <a:xfrm>
              <a:off x="3856736"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33" name="tx433"/>
            <p:cNvSpPr/>
            <p:nvPr/>
          </p:nvSpPr>
          <p:spPr>
            <a:xfrm>
              <a:off x="3856736"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434" name="tx434"/>
            <p:cNvSpPr/>
            <p:nvPr/>
          </p:nvSpPr>
          <p:spPr>
            <a:xfrm>
              <a:off x="3856736"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35" name="tx435"/>
            <p:cNvSpPr/>
            <p:nvPr/>
          </p:nvSpPr>
          <p:spPr>
            <a:xfrm>
              <a:off x="3856736"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36" name="tx436"/>
            <p:cNvSpPr/>
            <p:nvPr/>
          </p:nvSpPr>
          <p:spPr>
            <a:xfrm>
              <a:off x="3856736"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37" name="tx437"/>
            <p:cNvSpPr/>
            <p:nvPr/>
          </p:nvSpPr>
          <p:spPr>
            <a:xfrm>
              <a:off x="3856736"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438" name="tx438"/>
            <p:cNvSpPr/>
            <p:nvPr/>
          </p:nvSpPr>
          <p:spPr>
            <a:xfrm>
              <a:off x="3856736"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39" name="tx439"/>
            <p:cNvSpPr/>
            <p:nvPr/>
          </p:nvSpPr>
          <p:spPr>
            <a:xfrm>
              <a:off x="3856736"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440" name="tx440"/>
            <p:cNvSpPr/>
            <p:nvPr/>
          </p:nvSpPr>
          <p:spPr>
            <a:xfrm>
              <a:off x="4167787"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41" name="tx441"/>
            <p:cNvSpPr/>
            <p:nvPr/>
          </p:nvSpPr>
          <p:spPr>
            <a:xfrm>
              <a:off x="4167787"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42" name="tx442"/>
            <p:cNvSpPr/>
            <p:nvPr/>
          </p:nvSpPr>
          <p:spPr>
            <a:xfrm>
              <a:off x="4167787"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43" name="tx443"/>
            <p:cNvSpPr/>
            <p:nvPr/>
          </p:nvSpPr>
          <p:spPr>
            <a:xfrm>
              <a:off x="4167787"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44" name="tx444"/>
            <p:cNvSpPr/>
            <p:nvPr/>
          </p:nvSpPr>
          <p:spPr>
            <a:xfrm>
              <a:off x="4167787"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45" name="tx445"/>
            <p:cNvSpPr/>
            <p:nvPr/>
          </p:nvSpPr>
          <p:spPr>
            <a:xfrm>
              <a:off x="4167787"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46" name="tx446"/>
            <p:cNvSpPr/>
            <p:nvPr/>
          </p:nvSpPr>
          <p:spPr>
            <a:xfrm>
              <a:off x="4167787"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447" name="tx447"/>
            <p:cNvSpPr/>
            <p:nvPr/>
          </p:nvSpPr>
          <p:spPr>
            <a:xfrm>
              <a:off x="4167787"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48" name="tx448"/>
            <p:cNvSpPr/>
            <p:nvPr/>
          </p:nvSpPr>
          <p:spPr>
            <a:xfrm>
              <a:off x="4167787"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449" name="tx449"/>
            <p:cNvSpPr/>
            <p:nvPr/>
          </p:nvSpPr>
          <p:spPr>
            <a:xfrm>
              <a:off x="4478838"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50" name="tx450"/>
            <p:cNvSpPr/>
            <p:nvPr/>
          </p:nvSpPr>
          <p:spPr>
            <a:xfrm>
              <a:off x="4478838"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51" name="tx451"/>
            <p:cNvSpPr/>
            <p:nvPr/>
          </p:nvSpPr>
          <p:spPr>
            <a:xfrm>
              <a:off x="4478838"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52" name="tx452"/>
            <p:cNvSpPr/>
            <p:nvPr/>
          </p:nvSpPr>
          <p:spPr>
            <a:xfrm>
              <a:off x="4478838"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53" name="tx453"/>
            <p:cNvSpPr/>
            <p:nvPr/>
          </p:nvSpPr>
          <p:spPr>
            <a:xfrm>
              <a:off x="4478838"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54" name="tx454"/>
            <p:cNvSpPr/>
            <p:nvPr/>
          </p:nvSpPr>
          <p:spPr>
            <a:xfrm>
              <a:off x="4478838"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55" name="tx455"/>
            <p:cNvSpPr/>
            <p:nvPr/>
          </p:nvSpPr>
          <p:spPr>
            <a:xfrm>
              <a:off x="4478838"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456" name="tx456"/>
            <p:cNvSpPr/>
            <p:nvPr/>
          </p:nvSpPr>
          <p:spPr>
            <a:xfrm>
              <a:off x="4478838"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457" name="tx457"/>
            <p:cNvSpPr/>
            <p:nvPr/>
          </p:nvSpPr>
          <p:spPr>
            <a:xfrm>
              <a:off x="4478838"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58" name="tx458"/>
            <p:cNvSpPr/>
            <p:nvPr/>
          </p:nvSpPr>
          <p:spPr>
            <a:xfrm>
              <a:off x="4478838"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459" name="tx459"/>
            <p:cNvSpPr/>
            <p:nvPr/>
          </p:nvSpPr>
          <p:spPr>
            <a:xfrm>
              <a:off x="4789890"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60" name="tx460"/>
            <p:cNvSpPr/>
            <p:nvPr/>
          </p:nvSpPr>
          <p:spPr>
            <a:xfrm>
              <a:off x="4789890"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61" name="tx461"/>
            <p:cNvSpPr/>
            <p:nvPr/>
          </p:nvSpPr>
          <p:spPr>
            <a:xfrm>
              <a:off x="4789890"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62" name="tx462"/>
            <p:cNvSpPr/>
            <p:nvPr/>
          </p:nvSpPr>
          <p:spPr>
            <a:xfrm>
              <a:off x="4789890"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63" name="tx463"/>
            <p:cNvSpPr/>
            <p:nvPr/>
          </p:nvSpPr>
          <p:spPr>
            <a:xfrm>
              <a:off x="4789890"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64" name="tx464"/>
            <p:cNvSpPr/>
            <p:nvPr/>
          </p:nvSpPr>
          <p:spPr>
            <a:xfrm>
              <a:off x="4789890"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65" name="tx465"/>
            <p:cNvSpPr/>
            <p:nvPr/>
          </p:nvSpPr>
          <p:spPr>
            <a:xfrm>
              <a:off x="4789890"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466" name="tx466"/>
            <p:cNvSpPr/>
            <p:nvPr/>
          </p:nvSpPr>
          <p:spPr>
            <a:xfrm>
              <a:off x="4789890"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467" name="tx467"/>
            <p:cNvSpPr/>
            <p:nvPr/>
          </p:nvSpPr>
          <p:spPr>
            <a:xfrm>
              <a:off x="4789890"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68" name="tx468"/>
            <p:cNvSpPr/>
            <p:nvPr/>
          </p:nvSpPr>
          <p:spPr>
            <a:xfrm>
              <a:off x="4789890"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69" name="tx469"/>
            <p:cNvSpPr/>
            <p:nvPr/>
          </p:nvSpPr>
          <p:spPr>
            <a:xfrm>
              <a:off x="5100941"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70" name="tx470"/>
            <p:cNvSpPr/>
            <p:nvPr/>
          </p:nvSpPr>
          <p:spPr>
            <a:xfrm>
              <a:off x="5100941"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471" name="tx471"/>
            <p:cNvSpPr/>
            <p:nvPr/>
          </p:nvSpPr>
          <p:spPr>
            <a:xfrm>
              <a:off x="5100941"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72" name="tx472"/>
            <p:cNvSpPr/>
            <p:nvPr/>
          </p:nvSpPr>
          <p:spPr>
            <a:xfrm>
              <a:off x="5100941"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73" name="tx473"/>
            <p:cNvSpPr/>
            <p:nvPr/>
          </p:nvSpPr>
          <p:spPr>
            <a:xfrm>
              <a:off x="5100941"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74" name="tx474"/>
            <p:cNvSpPr/>
            <p:nvPr/>
          </p:nvSpPr>
          <p:spPr>
            <a:xfrm>
              <a:off x="5100941"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75" name="tx475"/>
            <p:cNvSpPr/>
            <p:nvPr/>
          </p:nvSpPr>
          <p:spPr>
            <a:xfrm>
              <a:off x="5100941"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476" name="tx476"/>
            <p:cNvSpPr/>
            <p:nvPr/>
          </p:nvSpPr>
          <p:spPr>
            <a:xfrm>
              <a:off x="5100941"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477" name="tx477"/>
            <p:cNvSpPr/>
            <p:nvPr/>
          </p:nvSpPr>
          <p:spPr>
            <a:xfrm>
              <a:off x="5100941"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78" name="tx478"/>
            <p:cNvSpPr/>
            <p:nvPr/>
          </p:nvSpPr>
          <p:spPr>
            <a:xfrm>
              <a:off x="5100941"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79" name="tx479"/>
            <p:cNvSpPr/>
            <p:nvPr/>
          </p:nvSpPr>
          <p:spPr>
            <a:xfrm>
              <a:off x="5411992"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80" name="tx480"/>
            <p:cNvSpPr/>
            <p:nvPr/>
          </p:nvSpPr>
          <p:spPr>
            <a:xfrm>
              <a:off x="5411992"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481" name="tx481"/>
            <p:cNvSpPr/>
            <p:nvPr/>
          </p:nvSpPr>
          <p:spPr>
            <a:xfrm>
              <a:off x="5411992"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2" name="tx482"/>
            <p:cNvSpPr/>
            <p:nvPr/>
          </p:nvSpPr>
          <p:spPr>
            <a:xfrm>
              <a:off x="5411992"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3" name="tx483"/>
            <p:cNvSpPr/>
            <p:nvPr/>
          </p:nvSpPr>
          <p:spPr>
            <a:xfrm>
              <a:off x="5411992"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4" name="tx484"/>
            <p:cNvSpPr/>
            <p:nvPr/>
          </p:nvSpPr>
          <p:spPr>
            <a:xfrm>
              <a:off x="5411992"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85" name="tx485"/>
            <p:cNvSpPr/>
            <p:nvPr/>
          </p:nvSpPr>
          <p:spPr>
            <a:xfrm>
              <a:off x="5411992"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486" name="tx486"/>
            <p:cNvSpPr/>
            <p:nvPr/>
          </p:nvSpPr>
          <p:spPr>
            <a:xfrm>
              <a:off x="5411992"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487" name="tx487"/>
            <p:cNvSpPr/>
            <p:nvPr/>
          </p:nvSpPr>
          <p:spPr>
            <a:xfrm>
              <a:off x="5411992"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88" name="tx488"/>
            <p:cNvSpPr/>
            <p:nvPr/>
          </p:nvSpPr>
          <p:spPr>
            <a:xfrm>
              <a:off x="5411992"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89" name="tx489"/>
            <p:cNvSpPr/>
            <p:nvPr/>
          </p:nvSpPr>
          <p:spPr>
            <a:xfrm>
              <a:off x="5723043"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90" name="tx490"/>
            <p:cNvSpPr/>
            <p:nvPr/>
          </p:nvSpPr>
          <p:spPr>
            <a:xfrm>
              <a:off x="5723043"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491" name="tx491"/>
            <p:cNvSpPr/>
            <p:nvPr/>
          </p:nvSpPr>
          <p:spPr>
            <a:xfrm>
              <a:off x="5723043"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92" name="tx492"/>
            <p:cNvSpPr/>
            <p:nvPr/>
          </p:nvSpPr>
          <p:spPr>
            <a:xfrm>
              <a:off x="5723043"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493" name="tx493"/>
            <p:cNvSpPr/>
            <p:nvPr/>
          </p:nvSpPr>
          <p:spPr>
            <a:xfrm>
              <a:off x="5723043"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494" name="tx494"/>
            <p:cNvSpPr/>
            <p:nvPr/>
          </p:nvSpPr>
          <p:spPr>
            <a:xfrm>
              <a:off x="5723043"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495" name="tx495"/>
            <p:cNvSpPr/>
            <p:nvPr/>
          </p:nvSpPr>
          <p:spPr>
            <a:xfrm>
              <a:off x="5723043"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96" name="tx496"/>
            <p:cNvSpPr/>
            <p:nvPr/>
          </p:nvSpPr>
          <p:spPr>
            <a:xfrm>
              <a:off x="5723043"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497" name="tx497"/>
            <p:cNvSpPr/>
            <p:nvPr/>
          </p:nvSpPr>
          <p:spPr>
            <a:xfrm>
              <a:off x="5723043"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98" name="tx498"/>
            <p:cNvSpPr/>
            <p:nvPr/>
          </p:nvSpPr>
          <p:spPr>
            <a:xfrm>
              <a:off x="5723043"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99" name="tx499"/>
            <p:cNvSpPr/>
            <p:nvPr/>
          </p:nvSpPr>
          <p:spPr>
            <a:xfrm>
              <a:off x="5723043"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00" name="tx500"/>
            <p:cNvSpPr/>
            <p:nvPr/>
          </p:nvSpPr>
          <p:spPr>
            <a:xfrm>
              <a:off x="6034095"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01" name="tx501"/>
            <p:cNvSpPr/>
            <p:nvPr/>
          </p:nvSpPr>
          <p:spPr>
            <a:xfrm>
              <a:off x="6034095"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02" name="tx502"/>
            <p:cNvSpPr/>
            <p:nvPr/>
          </p:nvSpPr>
          <p:spPr>
            <a:xfrm>
              <a:off x="6034095"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03" name="tx503"/>
            <p:cNvSpPr/>
            <p:nvPr/>
          </p:nvSpPr>
          <p:spPr>
            <a:xfrm>
              <a:off x="6034095"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04" name="tx504"/>
            <p:cNvSpPr/>
            <p:nvPr/>
          </p:nvSpPr>
          <p:spPr>
            <a:xfrm>
              <a:off x="6034095"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05" name="tx505"/>
            <p:cNvSpPr/>
            <p:nvPr/>
          </p:nvSpPr>
          <p:spPr>
            <a:xfrm>
              <a:off x="6034095"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06" name="tx506"/>
            <p:cNvSpPr/>
            <p:nvPr/>
          </p:nvSpPr>
          <p:spPr>
            <a:xfrm>
              <a:off x="6034095"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507" name="tx507"/>
            <p:cNvSpPr/>
            <p:nvPr/>
          </p:nvSpPr>
          <p:spPr>
            <a:xfrm>
              <a:off x="6034095"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508" name="tx508"/>
            <p:cNvSpPr/>
            <p:nvPr/>
          </p:nvSpPr>
          <p:spPr>
            <a:xfrm>
              <a:off x="6034095"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09" name="tx509"/>
            <p:cNvSpPr/>
            <p:nvPr/>
          </p:nvSpPr>
          <p:spPr>
            <a:xfrm>
              <a:off x="6034095"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510" name="tx510"/>
            <p:cNvSpPr/>
            <p:nvPr/>
          </p:nvSpPr>
          <p:spPr>
            <a:xfrm>
              <a:off x="6034095"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11" name="tx511"/>
            <p:cNvSpPr/>
            <p:nvPr/>
          </p:nvSpPr>
          <p:spPr>
            <a:xfrm>
              <a:off x="6345146"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512" name="tx512"/>
            <p:cNvSpPr/>
            <p:nvPr/>
          </p:nvSpPr>
          <p:spPr>
            <a:xfrm>
              <a:off x="6345146"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513" name="tx513"/>
            <p:cNvSpPr/>
            <p:nvPr/>
          </p:nvSpPr>
          <p:spPr>
            <a:xfrm>
              <a:off x="6345146"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14" name="tx514"/>
            <p:cNvSpPr/>
            <p:nvPr/>
          </p:nvSpPr>
          <p:spPr>
            <a:xfrm>
              <a:off x="6345146"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15" name="tx515"/>
            <p:cNvSpPr/>
            <p:nvPr/>
          </p:nvSpPr>
          <p:spPr>
            <a:xfrm>
              <a:off x="6345146"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16" name="tx516"/>
            <p:cNvSpPr/>
            <p:nvPr/>
          </p:nvSpPr>
          <p:spPr>
            <a:xfrm>
              <a:off x="6345146"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17" name="tx517"/>
            <p:cNvSpPr/>
            <p:nvPr/>
          </p:nvSpPr>
          <p:spPr>
            <a:xfrm>
              <a:off x="6345146"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18" name="tx518"/>
            <p:cNvSpPr/>
            <p:nvPr/>
          </p:nvSpPr>
          <p:spPr>
            <a:xfrm>
              <a:off x="6345146"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519" name="tx519"/>
            <p:cNvSpPr/>
            <p:nvPr/>
          </p:nvSpPr>
          <p:spPr>
            <a:xfrm>
              <a:off x="6345146"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20" name="tx520"/>
            <p:cNvSpPr/>
            <p:nvPr/>
          </p:nvSpPr>
          <p:spPr>
            <a:xfrm>
              <a:off x="6345146"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21" name="tx521"/>
            <p:cNvSpPr/>
            <p:nvPr/>
          </p:nvSpPr>
          <p:spPr>
            <a:xfrm>
              <a:off x="6345146"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522" name="tx522"/>
            <p:cNvSpPr/>
            <p:nvPr/>
          </p:nvSpPr>
          <p:spPr>
            <a:xfrm>
              <a:off x="6656197"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23" name="tx523"/>
            <p:cNvSpPr/>
            <p:nvPr/>
          </p:nvSpPr>
          <p:spPr>
            <a:xfrm>
              <a:off x="6656197"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24" name="tx524"/>
            <p:cNvSpPr/>
            <p:nvPr/>
          </p:nvSpPr>
          <p:spPr>
            <a:xfrm>
              <a:off x="6656197"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25" name="tx525"/>
            <p:cNvSpPr/>
            <p:nvPr/>
          </p:nvSpPr>
          <p:spPr>
            <a:xfrm>
              <a:off x="6656197"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26" name="tx526"/>
            <p:cNvSpPr/>
            <p:nvPr/>
          </p:nvSpPr>
          <p:spPr>
            <a:xfrm>
              <a:off x="6656197"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27" name="tx527"/>
            <p:cNvSpPr/>
            <p:nvPr/>
          </p:nvSpPr>
          <p:spPr>
            <a:xfrm>
              <a:off x="6656197"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28" name="tx528"/>
            <p:cNvSpPr/>
            <p:nvPr/>
          </p:nvSpPr>
          <p:spPr>
            <a:xfrm>
              <a:off x="6656197"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29" name="tx529"/>
            <p:cNvSpPr/>
            <p:nvPr/>
          </p:nvSpPr>
          <p:spPr>
            <a:xfrm>
              <a:off x="6656197"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30" name="tx530"/>
            <p:cNvSpPr/>
            <p:nvPr/>
          </p:nvSpPr>
          <p:spPr>
            <a:xfrm>
              <a:off x="6656197"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31" name="tx531"/>
            <p:cNvSpPr/>
            <p:nvPr/>
          </p:nvSpPr>
          <p:spPr>
            <a:xfrm>
              <a:off x="6656197"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32" name="tx532"/>
            <p:cNvSpPr/>
            <p:nvPr/>
          </p:nvSpPr>
          <p:spPr>
            <a:xfrm>
              <a:off x="6656197"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533" name="tx533"/>
            <p:cNvSpPr/>
            <p:nvPr/>
          </p:nvSpPr>
          <p:spPr>
            <a:xfrm>
              <a:off x="6967248"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34" name="tx534"/>
            <p:cNvSpPr/>
            <p:nvPr/>
          </p:nvSpPr>
          <p:spPr>
            <a:xfrm>
              <a:off x="6967248"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35" name="tx535"/>
            <p:cNvSpPr/>
            <p:nvPr/>
          </p:nvSpPr>
          <p:spPr>
            <a:xfrm>
              <a:off x="6967248"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36" name="tx536"/>
            <p:cNvSpPr/>
            <p:nvPr/>
          </p:nvSpPr>
          <p:spPr>
            <a:xfrm>
              <a:off x="6967248"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537" name="tx537"/>
            <p:cNvSpPr/>
            <p:nvPr/>
          </p:nvSpPr>
          <p:spPr>
            <a:xfrm>
              <a:off x="6967248"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38" name="tx538"/>
            <p:cNvSpPr/>
            <p:nvPr/>
          </p:nvSpPr>
          <p:spPr>
            <a:xfrm>
              <a:off x="6967248"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39" name="tx539"/>
            <p:cNvSpPr/>
            <p:nvPr/>
          </p:nvSpPr>
          <p:spPr>
            <a:xfrm>
              <a:off x="6967248"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40" name="tx540"/>
            <p:cNvSpPr/>
            <p:nvPr/>
          </p:nvSpPr>
          <p:spPr>
            <a:xfrm>
              <a:off x="6967248"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541" name="tx541"/>
            <p:cNvSpPr/>
            <p:nvPr/>
          </p:nvSpPr>
          <p:spPr>
            <a:xfrm>
              <a:off x="6967248"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42" name="tx542"/>
            <p:cNvSpPr/>
            <p:nvPr/>
          </p:nvSpPr>
          <p:spPr>
            <a:xfrm>
              <a:off x="6967248"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43" name="tx543"/>
            <p:cNvSpPr/>
            <p:nvPr/>
          </p:nvSpPr>
          <p:spPr>
            <a:xfrm>
              <a:off x="6967248"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544" name="tx544"/>
            <p:cNvSpPr/>
            <p:nvPr/>
          </p:nvSpPr>
          <p:spPr>
            <a:xfrm>
              <a:off x="6967248"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545" name="tx545"/>
            <p:cNvSpPr/>
            <p:nvPr/>
          </p:nvSpPr>
          <p:spPr>
            <a:xfrm>
              <a:off x="7278300"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546" name="tx546"/>
            <p:cNvSpPr/>
            <p:nvPr/>
          </p:nvSpPr>
          <p:spPr>
            <a:xfrm>
              <a:off x="7278300"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547" name="tx547"/>
            <p:cNvSpPr/>
            <p:nvPr/>
          </p:nvSpPr>
          <p:spPr>
            <a:xfrm>
              <a:off x="7278300"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48" name="tx548"/>
            <p:cNvSpPr/>
            <p:nvPr/>
          </p:nvSpPr>
          <p:spPr>
            <a:xfrm>
              <a:off x="7278300"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49" name="tx549"/>
            <p:cNvSpPr/>
            <p:nvPr/>
          </p:nvSpPr>
          <p:spPr>
            <a:xfrm>
              <a:off x="7278300"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50" name="tx550"/>
            <p:cNvSpPr/>
            <p:nvPr/>
          </p:nvSpPr>
          <p:spPr>
            <a:xfrm>
              <a:off x="7278300"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51" name="tx551"/>
            <p:cNvSpPr/>
            <p:nvPr/>
          </p:nvSpPr>
          <p:spPr>
            <a:xfrm>
              <a:off x="7278300"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552" name="tx552"/>
            <p:cNvSpPr/>
            <p:nvPr/>
          </p:nvSpPr>
          <p:spPr>
            <a:xfrm>
              <a:off x="7278300"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64</a:t>
              </a:r>
            </a:p>
          </p:txBody>
        </p:sp>
        <p:sp>
          <p:nvSpPr>
            <p:cNvPr id="553" name="tx553"/>
            <p:cNvSpPr/>
            <p:nvPr/>
          </p:nvSpPr>
          <p:spPr>
            <a:xfrm>
              <a:off x="7278300"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554" name="tx554"/>
            <p:cNvSpPr/>
            <p:nvPr/>
          </p:nvSpPr>
          <p:spPr>
            <a:xfrm>
              <a:off x="7278300"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555" name="tx555"/>
            <p:cNvSpPr/>
            <p:nvPr/>
          </p:nvSpPr>
          <p:spPr>
            <a:xfrm>
              <a:off x="7278300"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556" name="tx556"/>
            <p:cNvSpPr/>
            <p:nvPr/>
          </p:nvSpPr>
          <p:spPr>
            <a:xfrm>
              <a:off x="7589351"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57" name="tx557"/>
            <p:cNvSpPr/>
            <p:nvPr/>
          </p:nvSpPr>
          <p:spPr>
            <a:xfrm>
              <a:off x="7589351"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58" name="tx558"/>
            <p:cNvSpPr/>
            <p:nvPr/>
          </p:nvSpPr>
          <p:spPr>
            <a:xfrm>
              <a:off x="7589351"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59" name="tx559"/>
            <p:cNvSpPr/>
            <p:nvPr/>
          </p:nvSpPr>
          <p:spPr>
            <a:xfrm>
              <a:off x="7589351"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60" name="tx560"/>
            <p:cNvSpPr/>
            <p:nvPr/>
          </p:nvSpPr>
          <p:spPr>
            <a:xfrm>
              <a:off x="7589351"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61" name="tx561"/>
            <p:cNvSpPr/>
            <p:nvPr/>
          </p:nvSpPr>
          <p:spPr>
            <a:xfrm>
              <a:off x="7589351"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562" name="tx562"/>
            <p:cNvSpPr/>
            <p:nvPr/>
          </p:nvSpPr>
          <p:spPr>
            <a:xfrm>
              <a:off x="7589351" y="4026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563" name="tx563"/>
            <p:cNvSpPr/>
            <p:nvPr/>
          </p:nvSpPr>
          <p:spPr>
            <a:xfrm>
              <a:off x="7589351"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64" name="tx564"/>
            <p:cNvSpPr/>
            <p:nvPr/>
          </p:nvSpPr>
          <p:spPr>
            <a:xfrm>
              <a:off x="7589351"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565" name="tx565"/>
            <p:cNvSpPr/>
            <p:nvPr/>
          </p:nvSpPr>
          <p:spPr>
            <a:xfrm>
              <a:off x="7589351"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566" name="tx566"/>
            <p:cNvSpPr/>
            <p:nvPr/>
          </p:nvSpPr>
          <p:spPr>
            <a:xfrm>
              <a:off x="7589351"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67" name="tx567"/>
            <p:cNvSpPr/>
            <p:nvPr/>
          </p:nvSpPr>
          <p:spPr>
            <a:xfrm>
              <a:off x="7589351"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568" name="tx568"/>
            <p:cNvSpPr/>
            <p:nvPr/>
          </p:nvSpPr>
          <p:spPr>
            <a:xfrm>
              <a:off x="7900402"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69" name="tx569"/>
            <p:cNvSpPr/>
            <p:nvPr/>
          </p:nvSpPr>
          <p:spPr>
            <a:xfrm>
              <a:off x="7900402"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70" name="tx570"/>
            <p:cNvSpPr/>
            <p:nvPr/>
          </p:nvSpPr>
          <p:spPr>
            <a:xfrm>
              <a:off x="7900402"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71" name="tx571"/>
            <p:cNvSpPr/>
            <p:nvPr/>
          </p:nvSpPr>
          <p:spPr>
            <a:xfrm>
              <a:off x="7900402"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72" name="tx572"/>
            <p:cNvSpPr/>
            <p:nvPr/>
          </p:nvSpPr>
          <p:spPr>
            <a:xfrm>
              <a:off x="7900402"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573" name="tx573"/>
            <p:cNvSpPr/>
            <p:nvPr/>
          </p:nvSpPr>
          <p:spPr>
            <a:xfrm>
              <a:off x="7900402"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74" name="tx574"/>
            <p:cNvSpPr/>
            <p:nvPr/>
          </p:nvSpPr>
          <p:spPr>
            <a:xfrm>
              <a:off x="7900402" y="4026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75" name="tx575"/>
            <p:cNvSpPr/>
            <p:nvPr/>
          </p:nvSpPr>
          <p:spPr>
            <a:xfrm>
              <a:off x="7900402"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576" name="tx576"/>
            <p:cNvSpPr/>
            <p:nvPr/>
          </p:nvSpPr>
          <p:spPr>
            <a:xfrm>
              <a:off x="7900402"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577" name="tx577"/>
            <p:cNvSpPr/>
            <p:nvPr/>
          </p:nvSpPr>
          <p:spPr>
            <a:xfrm>
              <a:off x="7900402"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578" name="tx578"/>
            <p:cNvSpPr/>
            <p:nvPr/>
          </p:nvSpPr>
          <p:spPr>
            <a:xfrm>
              <a:off x="7900402"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579" name="tx579"/>
            <p:cNvSpPr/>
            <p:nvPr/>
          </p:nvSpPr>
          <p:spPr>
            <a:xfrm>
              <a:off x="7900402"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580" name="tx580"/>
            <p:cNvSpPr/>
            <p:nvPr/>
          </p:nvSpPr>
          <p:spPr>
            <a:xfrm>
              <a:off x="8211453"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81" name="tx581"/>
            <p:cNvSpPr/>
            <p:nvPr/>
          </p:nvSpPr>
          <p:spPr>
            <a:xfrm>
              <a:off x="8211453"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82" name="tx582"/>
            <p:cNvSpPr/>
            <p:nvPr/>
          </p:nvSpPr>
          <p:spPr>
            <a:xfrm>
              <a:off x="8211453"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83" name="tx583"/>
            <p:cNvSpPr/>
            <p:nvPr/>
          </p:nvSpPr>
          <p:spPr>
            <a:xfrm>
              <a:off x="8211453"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84" name="tx584"/>
            <p:cNvSpPr/>
            <p:nvPr/>
          </p:nvSpPr>
          <p:spPr>
            <a:xfrm>
              <a:off x="8211453"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85" name="tx585"/>
            <p:cNvSpPr/>
            <p:nvPr/>
          </p:nvSpPr>
          <p:spPr>
            <a:xfrm>
              <a:off x="8211453"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86" name="tx586"/>
            <p:cNvSpPr/>
            <p:nvPr/>
          </p:nvSpPr>
          <p:spPr>
            <a:xfrm>
              <a:off x="8211453" y="4026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87" name="tx587"/>
            <p:cNvSpPr/>
            <p:nvPr/>
          </p:nvSpPr>
          <p:spPr>
            <a:xfrm>
              <a:off x="8211453"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588" name="tx588"/>
            <p:cNvSpPr/>
            <p:nvPr/>
          </p:nvSpPr>
          <p:spPr>
            <a:xfrm>
              <a:off x="8211453"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589" name="tx589"/>
            <p:cNvSpPr/>
            <p:nvPr/>
          </p:nvSpPr>
          <p:spPr>
            <a:xfrm>
              <a:off x="8211453"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90" name="tx590"/>
            <p:cNvSpPr/>
            <p:nvPr/>
          </p:nvSpPr>
          <p:spPr>
            <a:xfrm>
              <a:off x="8211453"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591" name="tx591"/>
            <p:cNvSpPr/>
            <p:nvPr/>
          </p:nvSpPr>
          <p:spPr>
            <a:xfrm>
              <a:off x="8211453"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592" name="tx592"/>
            <p:cNvSpPr/>
            <p:nvPr/>
          </p:nvSpPr>
          <p:spPr>
            <a:xfrm>
              <a:off x="8211453"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593" name="tx593"/>
            <p:cNvSpPr/>
            <p:nvPr/>
          </p:nvSpPr>
          <p:spPr>
            <a:xfrm>
              <a:off x="8522505"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94" name="tx594"/>
            <p:cNvSpPr/>
            <p:nvPr/>
          </p:nvSpPr>
          <p:spPr>
            <a:xfrm>
              <a:off x="8522505"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95" name="tx595"/>
            <p:cNvSpPr/>
            <p:nvPr/>
          </p:nvSpPr>
          <p:spPr>
            <a:xfrm>
              <a:off x="8522505"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96" name="tx596"/>
            <p:cNvSpPr/>
            <p:nvPr/>
          </p:nvSpPr>
          <p:spPr>
            <a:xfrm>
              <a:off x="8522505"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97" name="tx597"/>
            <p:cNvSpPr/>
            <p:nvPr/>
          </p:nvSpPr>
          <p:spPr>
            <a:xfrm>
              <a:off x="8522505"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598" name="tx598"/>
            <p:cNvSpPr/>
            <p:nvPr/>
          </p:nvSpPr>
          <p:spPr>
            <a:xfrm>
              <a:off x="8522505"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99" name="tx599"/>
            <p:cNvSpPr/>
            <p:nvPr/>
          </p:nvSpPr>
          <p:spPr>
            <a:xfrm>
              <a:off x="8522505"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00" name="tx600"/>
            <p:cNvSpPr/>
            <p:nvPr/>
          </p:nvSpPr>
          <p:spPr>
            <a:xfrm>
              <a:off x="8522505" y="4026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01" name="tx601"/>
            <p:cNvSpPr/>
            <p:nvPr/>
          </p:nvSpPr>
          <p:spPr>
            <a:xfrm>
              <a:off x="8522505"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02" name="tx602"/>
            <p:cNvSpPr/>
            <p:nvPr/>
          </p:nvSpPr>
          <p:spPr>
            <a:xfrm>
              <a:off x="8522505"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603" name="tx603"/>
            <p:cNvSpPr/>
            <p:nvPr/>
          </p:nvSpPr>
          <p:spPr>
            <a:xfrm>
              <a:off x="8522505"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04" name="tx604"/>
            <p:cNvSpPr/>
            <p:nvPr/>
          </p:nvSpPr>
          <p:spPr>
            <a:xfrm>
              <a:off x="8522505"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05" name="tx605"/>
            <p:cNvSpPr/>
            <p:nvPr/>
          </p:nvSpPr>
          <p:spPr>
            <a:xfrm>
              <a:off x="8522505"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06" name="tx606"/>
            <p:cNvSpPr/>
            <p:nvPr/>
          </p:nvSpPr>
          <p:spPr>
            <a:xfrm>
              <a:off x="8522505"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607" name="tx607"/>
            <p:cNvSpPr/>
            <p:nvPr/>
          </p:nvSpPr>
          <p:spPr>
            <a:xfrm>
              <a:off x="8833556" y="11475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08" name="tx608"/>
            <p:cNvSpPr/>
            <p:nvPr/>
          </p:nvSpPr>
          <p:spPr>
            <a:xfrm>
              <a:off x="8833556" y="178737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09" name="tx609"/>
            <p:cNvSpPr/>
            <p:nvPr/>
          </p:nvSpPr>
          <p:spPr>
            <a:xfrm>
              <a:off x="8833556" y="210727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10" name="tx610"/>
            <p:cNvSpPr/>
            <p:nvPr/>
          </p:nvSpPr>
          <p:spPr>
            <a:xfrm>
              <a:off x="8833556" y="27470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11" name="tx611"/>
            <p:cNvSpPr/>
            <p:nvPr/>
          </p:nvSpPr>
          <p:spPr>
            <a:xfrm>
              <a:off x="8833556"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612" name="tx612"/>
            <p:cNvSpPr/>
            <p:nvPr/>
          </p:nvSpPr>
          <p:spPr>
            <a:xfrm>
              <a:off x="8833556" y="24271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13" name="tx613"/>
            <p:cNvSpPr/>
            <p:nvPr/>
          </p:nvSpPr>
          <p:spPr>
            <a:xfrm>
              <a:off x="8833556" y="37067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14" name="tx614"/>
            <p:cNvSpPr/>
            <p:nvPr/>
          </p:nvSpPr>
          <p:spPr>
            <a:xfrm>
              <a:off x="8833556" y="4026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615" name="tx615"/>
            <p:cNvSpPr/>
            <p:nvPr/>
          </p:nvSpPr>
          <p:spPr>
            <a:xfrm>
              <a:off x="8833556" y="43465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16" name="tx616"/>
            <p:cNvSpPr/>
            <p:nvPr/>
          </p:nvSpPr>
          <p:spPr>
            <a:xfrm>
              <a:off x="8833556"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617" name="tx617"/>
            <p:cNvSpPr/>
            <p:nvPr/>
          </p:nvSpPr>
          <p:spPr>
            <a:xfrm>
              <a:off x="8833556"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18" name="tx618"/>
            <p:cNvSpPr/>
            <p:nvPr/>
          </p:nvSpPr>
          <p:spPr>
            <a:xfrm>
              <a:off x="8833556" y="466644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19" name="tx619"/>
            <p:cNvSpPr/>
            <p:nvPr/>
          </p:nvSpPr>
          <p:spPr>
            <a:xfrm>
              <a:off x="8833556"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20" name="tx620"/>
            <p:cNvSpPr/>
            <p:nvPr/>
          </p:nvSpPr>
          <p:spPr>
            <a:xfrm>
              <a:off x="8833556"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621" name="tx621"/>
            <p:cNvSpPr/>
            <p:nvPr/>
          </p:nvSpPr>
          <p:spPr>
            <a:xfrm>
              <a:off x="852250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622" name="tx622"/>
            <p:cNvSpPr/>
            <p:nvPr/>
          </p:nvSpPr>
          <p:spPr>
            <a:xfrm>
              <a:off x="883355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623" name="tx623"/>
            <p:cNvSpPr/>
            <p:nvPr/>
          </p:nvSpPr>
          <p:spPr>
            <a:xfrm>
              <a:off x="852250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624" name="tx624"/>
            <p:cNvSpPr/>
            <p:nvPr/>
          </p:nvSpPr>
          <p:spPr>
            <a:xfrm>
              <a:off x="883355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625" name="tx625"/>
            <p:cNvSpPr/>
            <p:nvPr/>
          </p:nvSpPr>
          <p:spPr>
            <a:xfrm>
              <a:off x="852250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626" name="tx626"/>
            <p:cNvSpPr/>
            <p:nvPr/>
          </p:nvSpPr>
          <p:spPr>
            <a:xfrm>
              <a:off x="883355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627" name="tx627"/>
            <p:cNvSpPr/>
            <p:nvPr/>
          </p:nvSpPr>
          <p:spPr>
            <a:xfrm>
              <a:off x="1057275"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628" name="tx628"/>
            <p:cNvSpPr/>
            <p:nvPr/>
          </p:nvSpPr>
          <p:spPr>
            <a:xfrm>
              <a:off x="1057275"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24</a:t>
              </a:r>
            </a:p>
          </p:txBody>
        </p:sp>
        <p:sp>
          <p:nvSpPr>
            <p:cNvPr id="629" name="tx629"/>
            <p:cNvSpPr/>
            <p:nvPr/>
          </p:nvSpPr>
          <p:spPr>
            <a:xfrm>
              <a:off x="1368326"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33</a:t>
              </a:r>
            </a:p>
          </p:txBody>
        </p:sp>
        <p:sp>
          <p:nvSpPr>
            <p:cNvPr id="630" name="tx630"/>
            <p:cNvSpPr/>
            <p:nvPr/>
          </p:nvSpPr>
          <p:spPr>
            <a:xfrm>
              <a:off x="1368326"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28</a:t>
              </a:r>
            </a:p>
          </p:txBody>
        </p:sp>
        <p:sp>
          <p:nvSpPr>
            <p:cNvPr id="631" name="tx631"/>
            <p:cNvSpPr/>
            <p:nvPr/>
          </p:nvSpPr>
          <p:spPr>
            <a:xfrm>
              <a:off x="1679377"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33</a:t>
              </a:r>
            </a:p>
          </p:txBody>
        </p:sp>
        <p:sp>
          <p:nvSpPr>
            <p:cNvPr id="632" name="tx632"/>
            <p:cNvSpPr/>
            <p:nvPr/>
          </p:nvSpPr>
          <p:spPr>
            <a:xfrm>
              <a:off x="1679377"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633" name="tx633"/>
            <p:cNvSpPr/>
            <p:nvPr/>
          </p:nvSpPr>
          <p:spPr>
            <a:xfrm>
              <a:off x="1679377"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18</a:t>
              </a:r>
            </a:p>
          </p:txBody>
        </p:sp>
        <p:sp>
          <p:nvSpPr>
            <p:cNvPr id="634" name="tx634"/>
            <p:cNvSpPr/>
            <p:nvPr/>
          </p:nvSpPr>
          <p:spPr>
            <a:xfrm>
              <a:off x="1990428"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36</a:t>
              </a:r>
            </a:p>
          </p:txBody>
        </p:sp>
        <p:sp>
          <p:nvSpPr>
            <p:cNvPr id="635" name="tx635"/>
            <p:cNvSpPr/>
            <p:nvPr/>
          </p:nvSpPr>
          <p:spPr>
            <a:xfrm>
              <a:off x="1990428"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636" name="tx636"/>
            <p:cNvSpPr/>
            <p:nvPr/>
          </p:nvSpPr>
          <p:spPr>
            <a:xfrm>
              <a:off x="1990428"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637" name="tx637"/>
            <p:cNvSpPr/>
            <p:nvPr/>
          </p:nvSpPr>
          <p:spPr>
            <a:xfrm>
              <a:off x="2301480"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41</a:t>
              </a:r>
            </a:p>
          </p:txBody>
        </p:sp>
        <p:sp>
          <p:nvSpPr>
            <p:cNvPr id="638" name="tx638"/>
            <p:cNvSpPr/>
            <p:nvPr/>
          </p:nvSpPr>
          <p:spPr>
            <a:xfrm>
              <a:off x="2301480"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639" name="tx639"/>
            <p:cNvSpPr/>
            <p:nvPr/>
          </p:nvSpPr>
          <p:spPr>
            <a:xfrm>
              <a:off x="2301480"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640" name="tx640"/>
            <p:cNvSpPr/>
            <p:nvPr/>
          </p:nvSpPr>
          <p:spPr>
            <a:xfrm>
              <a:off x="2612531"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641" name="tx641"/>
            <p:cNvSpPr/>
            <p:nvPr/>
          </p:nvSpPr>
          <p:spPr>
            <a:xfrm>
              <a:off x="2612531"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642" name="tx642"/>
            <p:cNvSpPr/>
            <p:nvPr/>
          </p:nvSpPr>
          <p:spPr>
            <a:xfrm>
              <a:off x="2612531"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40</a:t>
              </a:r>
            </a:p>
          </p:txBody>
        </p:sp>
        <p:sp>
          <p:nvSpPr>
            <p:cNvPr id="643" name="tx643"/>
            <p:cNvSpPr/>
            <p:nvPr/>
          </p:nvSpPr>
          <p:spPr>
            <a:xfrm>
              <a:off x="2923582"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43</a:t>
              </a:r>
            </a:p>
          </p:txBody>
        </p:sp>
        <p:sp>
          <p:nvSpPr>
            <p:cNvPr id="644" name="tx644"/>
            <p:cNvSpPr/>
            <p:nvPr/>
          </p:nvSpPr>
          <p:spPr>
            <a:xfrm>
              <a:off x="2923582"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45" name="tx645"/>
            <p:cNvSpPr/>
            <p:nvPr/>
          </p:nvSpPr>
          <p:spPr>
            <a:xfrm>
              <a:off x="2923582"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15</a:t>
              </a:r>
            </a:p>
          </p:txBody>
        </p:sp>
        <p:sp>
          <p:nvSpPr>
            <p:cNvPr id="646" name="tx646"/>
            <p:cNvSpPr/>
            <p:nvPr/>
          </p:nvSpPr>
          <p:spPr>
            <a:xfrm>
              <a:off x="2923582"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647" name="tx647"/>
            <p:cNvSpPr/>
            <p:nvPr/>
          </p:nvSpPr>
          <p:spPr>
            <a:xfrm>
              <a:off x="3234633"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648" name="tx648"/>
            <p:cNvSpPr/>
            <p:nvPr/>
          </p:nvSpPr>
          <p:spPr>
            <a:xfrm>
              <a:off x="3234633"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649" name="tx649"/>
            <p:cNvSpPr/>
            <p:nvPr/>
          </p:nvSpPr>
          <p:spPr>
            <a:xfrm>
              <a:off x="3234633"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26</a:t>
              </a:r>
            </a:p>
          </p:txBody>
        </p:sp>
        <p:sp>
          <p:nvSpPr>
            <p:cNvPr id="650" name="tx650"/>
            <p:cNvSpPr/>
            <p:nvPr/>
          </p:nvSpPr>
          <p:spPr>
            <a:xfrm>
              <a:off x="3234633"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651" name="tx651"/>
            <p:cNvSpPr/>
            <p:nvPr/>
          </p:nvSpPr>
          <p:spPr>
            <a:xfrm>
              <a:off x="3545685"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52" name="tx652"/>
            <p:cNvSpPr/>
            <p:nvPr/>
          </p:nvSpPr>
          <p:spPr>
            <a:xfrm>
              <a:off x="3545685" y="49863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653" name="tx653"/>
            <p:cNvSpPr/>
            <p:nvPr/>
          </p:nvSpPr>
          <p:spPr>
            <a:xfrm>
              <a:off x="3572797" y="306696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a:t>
              </a:r>
            </a:p>
          </p:txBody>
        </p:sp>
        <p:sp>
          <p:nvSpPr>
            <p:cNvPr id="654" name="tx654"/>
            <p:cNvSpPr/>
            <p:nvPr/>
          </p:nvSpPr>
          <p:spPr>
            <a:xfrm>
              <a:off x="3545685" y="3386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655" name="tx655"/>
            <p:cNvSpPr/>
            <p:nvPr/>
          </p:nvSpPr>
          <p:spPr>
            <a:xfrm>
              <a:off x="3545685"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51</a:t>
              </a:r>
            </a:p>
          </p:txBody>
        </p:sp>
        <p:sp>
          <p:nvSpPr>
            <p:cNvPr id="656" name="tx656"/>
            <p:cNvSpPr/>
            <p:nvPr/>
          </p:nvSpPr>
          <p:spPr>
            <a:xfrm>
              <a:off x="3856736"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657" name="tx657"/>
            <p:cNvSpPr/>
            <p:nvPr/>
          </p:nvSpPr>
          <p:spPr>
            <a:xfrm>
              <a:off x="3860348" y="3066961"/>
              <a:ext cx="101224"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11</a:t>
              </a:r>
            </a:p>
          </p:txBody>
        </p:sp>
        <p:sp>
          <p:nvSpPr>
            <p:cNvPr id="658" name="tx658"/>
            <p:cNvSpPr/>
            <p:nvPr/>
          </p:nvSpPr>
          <p:spPr>
            <a:xfrm>
              <a:off x="3856736"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44</a:t>
              </a:r>
            </a:p>
          </p:txBody>
        </p:sp>
        <p:sp>
          <p:nvSpPr>
            <p:cNvPr id="659" name="tx659"/>
            <p:cNvSpPr/>
            <p:nvPr/>
          </p:nvSpPr>
          <p:spPr>
            <a:xfrm>
              <a:off x="4167787"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60" name="tx660"/>
            <p:cNvSpPr/>
            <p:nvPr/>
          </p:nvSpPr>
          <p:spPr>
            <a:xfrm>
              <a:off x="4167787" y="30669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35</a:t>
              </a:r>
            </a:p>
          </p:txBody>
        </p:sp>
        <p:sp>
          <p:nvSpPr>
            <p:cNvPr id="661" name="tx661"/>
            <p:cNvSpPr/>
            <p:nvPr/>
          </p:nvSpPr>
          <p:spPr>
            <a:xfrm>
              <a:off x="4167787"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62" name="tx662"/>
            <p:cNvSpPr/>
            <p:nvPr/>
          </p:nvSpPr>
          <p:spPr>
            <a:xfrm>
              <a:off x="4478838"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46</a:t>
              </a:r>
            </a:p>
          </p:txBody>
        </p:sp>
        <p:sp>
          <p:nvSpPr>
            <p:cNvPr id="663" name="tx663"/>
            <p:cNvSpPr/>
            <p:nvPr/>
          </p:nvSpPr>
          <p:spPr>
            <a:xfrm>
              <a:off x="4478838"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49</a:t>
              </a:r>
            </a:p>
          </p:txBody>
        </p:sp>
        <p:sp>
          <p:nvSpPr>
            <p:cNvPr id="664" name="tx664"/>
            <p:cNvSpPr/>
            <p:nvPr/>
          </p:nvSpPr>
          <p:spPr>
            <a:xfrm>
              <a:off x="4789890"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46</a:t>
              </a:r>
            </a:p>
          </p:txBody>
        </p:sp>
        <p:sp>
          <p:nvSpPr>
            <p:cNvPr id="665" name="tx665"/>
            <p:cNvSpPr/>
            <p:nvPr/>
          </p:nvSpPr>
          <p:spPr>
            <a:xfrm>
              <a:off x="4789890"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66" name="tx666"/>
            <p:cNvSpPr/>
            <p:nvPr/>
          </p:nvSpPr>
          <p:spPr>
            <a:xfrm>
              <a:off x="5100941"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49</a:t>
              </a:r>
            </a:p>
          </p:txBody>
        </p:sp>
        <p:sp>
          <p:nvSpPr>
            <p:cNvPr id="667" name="tx667"/>
            <p:cNvSpPr/>
            <p:nvPr/>
          </p:nvSpPr>
          <p:spPr>
            <a:xfrm>
              <a:off x="5100941"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668" name="tx668"/>
            <p:cNvSpPr/>
            <p:nvPr/>
          </p:nvSpPr>
          <p:spPr>
            <a:xfrm>
              <a:off x="5411992"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48</a:t>
              </a:r>
            </a:p>
          </p:txBody>
        </p:sp>
        <p:sp>
          <p:nvSpPr>
            <p:cNvPr id="669" name="tx669"/>
            <p:cNvSpPr/>
            <p:nvPr/>
          </p:nvSpPr>
          <p:spPr>
            <a:xfrm>
              <a:off x="5411992"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670" name="tx670"/>
            <p:cNvSpPr/>
            <p:nvPr/>
          </p:nvSpPr>
          <p:spPr>
            <a:xfrm>
              <a:off x="5723043"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671" name="tx671"/>
            <p:cNvSpPr/>
            <p:nvPr/>
          </p:nvSpPr>
          <p:spPr>
            <a:xfrm>
              <a:off x="5723043"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55</a:t>
              </a:r>
            </a:p>
          </p:txBody>
        </p:sp>
        <p:sp>
          <p:nvSpPr>
            <p:cNvPr id="672" name="tx672"/>
            <p:cNvSpPr/>
            <p:nvPr/>
          </p:nvSpPr>
          <p:spPr>
            <a:xfrm>
              <a:off x="6034095"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673" name="tx673"/>
            <p:cNvSpPr/>
            <p:nvPr/>
          </p:nvSpPr>
          <p:spPr>
            <a:xfrm>
              <a:off x="6034095"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674" name="tx674"/>
            <p:cNvSpPr/>
            <p:nvPr/>
          </p:nvSpPr>
          <p:spPr>
            <a:xfrm>
              <a:off x="6345146"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675" name="tx675"/>
            <p:cNvSpPr/>
            <p:nvPr/>
          </p:nvSpPr>
          <p:spPr>
            <a:xfrm>
              <a:off x="6345146"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76" name="tx676"/>
            <p:cNvSpPr/>
            <p:nvPr/>
          </p:nvSpPr>
          <p:spPr>
            <a:xfrm>
              <a:off x="6656197"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77" name="tx677"/>
            <p:cNvSpPr/>
            <p:nvPr/>
          </p:nvSpPr>
          <p:spPr>
            <a:xfrm>
              <a:off x="6656197"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678" name="tx678"/>
            <p:cNvSpPr/>
            <p:nvPr/>
          </p:nvSpPr>
          <p:spPr>
            <a:xfrm>
              <a:off x="6967248"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52</a:t>
              </a:r>
            </a:p>
          </p:txBody>
        </p:sp>
        <p:sp>
          <p:nvSpPr>
            <p:cNvPr id="679" name="tx679"/>
            <p:cNvSpPr/>
            <p:nvPr/>
          </p:nvSpPr>
          <p:spPr>
            <a:xfrm>
              <a:off x="7278300"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80" name="tx680"/>
            <p:cNvSpPr/>
            <p:nvPr/>
          </p:nvSpPr>
          <p:spPr>
            <a:xfrm>
              <a:off x="7278300"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681" name="tx681"/>
            <p:cNvSpPr/>
            <p:nvPr/>
          </p:nvSpPr>
          <p:spPr>
            <a:xfrm>
              <a:off x="7589351"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53</a:t>
              </a:r>
            </a:p>
          </p:txBody>
        </p:sp>
        <p:sp>
          <p:nvSpPr>
            <p:cNvPr id="682" name="tx682"/>
            <p:cNvSpPr/>
            <p:nvPr/>
          </p:nvSpPr>
          <p:spPr>
            <a:xfrm>
              <a:off x="7589351"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683" name="tx683"/>
            <p:cNvSpPr/>
            <p:nvPr/>
          </p:nvSpPr>
          <p:spPr>
            <a:xfrm>
              <a:off x="7900402"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59</a:t>
              </a:r>
            </a:p>
          </p:txBody>
        </p:sp>
        <p:sp>
          <p:nvSpPr>
            <p:cNvPr id="684" name="tx684"/>
            <p:cNvSpPr/>
            <p:nvPr/>
          </p:nvSpPr>
          <p:spPr>
            <a:xfrm>
              <a:off x="7900402" y="53062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56</a:t>
              </a:r>
            </a:p>
          </p:txBody>
        </p:sp>
        <p:sp>
          <p:nvSpPr>
            <p:cNvPr id="685" name="tx685"/>
            <p:cNvSpPr/>
            <p:nvPr/>
          </p:nvSpPr>
          <p:spPr>
            <a:xfrm>
              <a:off x="8211453" y="14674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686" name="tx686"/>
            <p:cNvSpPr/>
            <p:nvPr/>
          </p:nvSpPr>
          <p:spPr>
            <a:xfrm>
              <a:off x="4194899"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687" name="tx687"/>
            <p:cNvSpPr/>
            <p:nvPr/>
          </p:nvSpPr>
          <p:spPr>
            <a:xfrm>
              <a:off x="4505950"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688" name="tx688"/>
            <p:cNvSpPr/>
            <p:nvPr/>
          </p:nvSpPr>
          <p:spPr>
            <a:xfrm>
              <a:off x="478989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689" name="tx689"/>
            <p:cNvSpPr/>
            <p:nvPr/>
          </p:nvSpPr>
          <p:spPr>
            <a:xfrm>
              <a:off x="510094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690" name="tx690"/>
            <p:cNvSpPr/>
            <p:nvPr/>
          </p:nvSpPr>
          <p:spPr>
            <a:xfrm>
              <a:off x="541199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41</a:t>
              </a:r>
            </a:p>
          </p:txBody>
        </p:sp>
        <p:sp>
          <p:nvSpPr>
            <p:cNvPr id="691" name="tx691"/>
            <p:cNvSpPr/>
            <p:nvPr/>
          </p:nvSpPr>
          <p:spPr>
            <a:xfrm>
              <a:off x="572304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39</a:t>
              </a:r>
            </a:p>
          </p:txBody>
        </p:sp>
        <p:sp>
          <p:nvSpPr>
            <p:cNvPr id="692" name="tx692"/>
            <p:cNvSpPr/>
            <p:nvPr/>
          </p:nvSpPr>
          <p:spPr>
            <a:xfrm>
              <a:off x="603409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693" name="tx693"/>
            <p:cNvSpPr/>
            <p:nvPr/>
          </p:nvSpPr>
          <p:spPr>
            <a:xfrm>
              <a:off x="634514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694" name="tx694"/>
            <p:cNvSpPr/>
            <p:nvPr/>
          </p:nvSpPr>
          <p:spPr>
            <a:xfrm>
              <a:off x="6656197"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695" name="tx695"/>
            <p:cNvSpPr/>
            <p:nvPr/>
          </p:nvSpPr>
          <p:spPr>
            <a:xfrm>
              <a:off x="6967248"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696" name="tx696"/>
            <p:cNvSpPr/>
            <p:nvPr/>
          </p:nvSpPr>
          <p:spPr>
            <a:xfrm>
              <a:off x="727830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697" name="tx697"/>
            <p:cNvSpPr/>
            <p:nvPr/>
          </p:nvSpPr>
          <p:spPr>
            <a:xfrm>
              <a:off x="758935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698" name="tx698"/>
            <p:cNvSpPr/>
            <p:nvPr/>
          </p:nvSpPr>
          <p:spPr>
            <a:xfrm>
              <a:off x="790040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699" name="tx699"/>
            <p:cNvSpPr/>
            <p:nvPr/>
          </p:nvSpPr>
          <p:spPr>
            <a:xfrm>
              <a:off x="821145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700" name="tx700"/>
            <p:cNvSpPr/>
            <p:nvPr/>
          </p:nvSpPr>
          <p:spPr>
            <a:xfrm>
              <a:off x="4194899"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701" name="tx701"/>
            <p:cNvSpPr/>
            <p:nvPr/>
          </p:nvSpPr>
          <p:spPr>
            <a:xfrm>
              <a:off x="4505950"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702" name="tx702"/>
            <p:cNvSpPr/>
            <p:nvPr/>
          </p:nvSpPr>
          <p:spPr>
            <a:xfrm>
              <a:off x="478989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703" name="tx703"/>
            <p:cNvSpPr/>
            <p:nvPr/>
          </p:nvSpPr>
          <p:spPr>
            <a:xfrm>
              <a:off x="510094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704" name="tx704"/>
            <p:cNvSpPr/>
            <p:nvPr/>
          </p:nvSpPr>
          <p:spPr>
            <a:xfrm>
              <a:off x="541199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41</a:t>
              </a:r>
            </a:p>
          </p:txBody>
        </p:sp>
        <p:sp>
          <p:nvSpPr>
            <p:cNvPr id="705" name="tx705"/>
            <p:cNvSpPr/>
            <p:nvPr/>
          </p:nvSpPr>
          <p:spPr>
            <a:xfrm>
              <a:off x="572304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39</a:t>
              </a:r>
            </a:p>
          </p:txBody>
        </p:sp>
        <p:sp>
          <p:nvSpPr>
            <p:cNvPr id="706" name="tx706"/>
            <p:cNvSpPr/>
            <p:nvPr/>
          </p:nvSpPr>
          <p:spPr>
            <a:xfrm>
              <a:off x="603409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707" name="tx707"/>
            <p:cNvSpPr/>
            <p:nvPr/>
          </p:nvSpPr>
          <p:spPr>
            <a:xfrm>
              <a:off x="634514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708" name="tx708"/>
            <p:cNvSpPr/>
            <p:nvPr/>
          </p:nvSpPr>
          <p:spPr>
            <a:xfrm>
              <a:off x="6656197"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709" name="tx709"/>
            <p:cNvSpPr/>
            <p:nvPr/>
          </p:nvSpPr>
          <p:spPr>
            <a:xfrm>
              <a:off x="6967248"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710" name="tx710"/>
            <p:cNvSpPr/>
            <p:nvPr/>
          </p:nvSpPr>
          <p:spPr>
            <a:xfrm>
              <a:off x="727830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711" name="tx711"/>
            <p:cNvSpPr/>
            <p:nvPr/>
          </p:nvSpPr>
          <p:spPr>
            <a:xfrm>
              <a:off x="758935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712" name="tx712"/>
            <p:cNvSpPr/>
            <p:nvPr/>
          </p:nvSpPr>
          <p:spPr>
            <a:xfrm>
              <a:off x="790040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713" name="tx713"/>
            <p:cNvSpPr/>
            <p:nvPr/>
          </p:nvSpPr>
          <p:spPr>
            <a:xfrm>
              <a:off x="821145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714" name="tx714"/>
            <p:cNvSpPr/>
            <p:nvPr/>
          </p:nvSpPr>
          <p:spPr>
            <a:xfrm>
              <a:off x="4194899"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0</a:t>
              </a:r>
            </a:p>
          </p:txBody>
        </p:sp>
        <p:sp>
          <p:nvSpPr>
            <p:cNvPr id="715" name="tx715"/>
            <p:cNvSpPr/>
            <p:nvPr/>
          </p:nvSpPr>
          <p:spPr>
            <a:xfrm>
              <a:off x="4505950" y="562613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6</a:t>
              </a:r>
            </a:p>
          </p:txBody>
        </p:sp>
        <p:sp>
          <p:nvSpPr>
            <p:cNvPr id="716" name="tx716"/>
            <p:cNvSpPr/>
            <p:nvPr/>
          </p:nvSpPr>
          <p:spPr>
            <a:xfrm>
              <a:off x="478989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717" name="tx717"/>
            <p:cNvSpPr/>
            <p:nvPr/>
          </p:nvSpPr>
          <p:spPr>
            <a:xfrm>
              <a:off x="510094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19</a:t>
              </a:r>
            </a:p>
          </p:txBody>
        </p:sp>
        <p:sp>
          <p:nvSpPr>
            <p:cNvPr id="718" name="tx718"/>
            <p:cNvSpPr/>
            <p:nvPr/>
          </p:nvSpPr>
          <p:spPr>
            <a:xfrm>
              <a:off x="541199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41</a:t>
              </a:r>
            </a:p>
          </p:txBody>
        </p:sp>
        <p:sp>
          <p:nvSpPr>
            <p:cNvPr id="719" name="tx719"/>
            <p:cNvSpPr/>
            <p:nvPr/>
          </p:nvSpPr>
          <p:spPr>
            <a:xfrm>
              <a:off x="572304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39</a:t>
              </a:r>
            </a:p>
          </p:txBody>
        </p:sp>
        <p:sp>
          <p:nvSpPr>
            <p:cNvPr id="720" name="tx720"/>
            <p:cNvSpPr/>
            <p:nvPr/>
          </p:nvSpPr>
          <p:spPr>
            <a:xfrm>
              <a:off x="6034095"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721" name="tx721"/>
            <p:cNvSpPr/>
            <p:nvPr/>
          </p:nvSpPr>
          <p:spPr>
            <a:xfrm>
              <a:off x="6345146"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54</a:t>
              </a:r>
            </a:p>
          </p:txBody>
        </p:sp>
        <p:sp>
          <p:nvSpPr>
            <p:cNvPr id="722" name="tx722"/>
            <p:cNvSpPr/>
            <p:nvPr/>
          </p:nvSpPr>
          <p:spPr>
            <a:xfrm>
              <a:off x="6656197"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47</a:t>
              </a:r>
            </a:p>
          </p:txBody>
        </p:sp>
        <p:sp>
          <p:nvSpPr>
            <p:cNvPr id="723" name="tx723"/>
            <p:cNvSpPr/>
            <p:nvPr/>
          </p:nvSpPr>
          <p:spPr>
            <a:xfrm>
              <a:off x="6967248"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45</a:t>
              </a:r>
            </a:p>
          </p:txBody>
        </p:sp>
        <p:sp>
          <p:nvSpPr>
            <p:cNvPr id="724" name="tx724"/>
            <p:cNvSpPr/>
            <p:nvPr/>
          </p:nvSpPr>
          <p:spPr>
            <a:xfrm>
              <a:off x="7278300"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34</a:t>
              </a:r>
            </a:p>
          </p:txBody>
        </p:sp>
        <p:sp>
          <p:nvSpPr>
            <p:cNvPr id="725" name="tx725"/>
            <p:cNvSpPr/>
            <p:nvPr/>
          </p:nvSpPr>
          <p:spPr>
            <a:xfrm>
              <a:off x="7589351"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32</a:t>
              </a:r>
            </a:p>
          </p:txBody>
        </p:sp>
        <p:sp>
          <p:nvSpPr>
            <p:cNvPr id="726" name="tx726"/>
            <p:cNvSpPr/>
            <p:nvPr/>
          </p:nvSpPr>
          <p:spPr>
            <a:xfrm>
              <a:off x="7900402"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50</a:t>
              </a:r>
            </a:p>
          </p:txBody>
        </p:sp>
        <p:sp>
          <p:nvSpPr>
            <p:cNvPr id="727" name="tx727"/>
            <p:cNvSpPr/>
            <p:nvPr/>
          </p:nvSpPr>
          <p:spPr>
            <a:xfrm>
              <a:off x="8211453" y="56261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FFFFFF">
                      <a:alpha val="100000"/>
                    </a:srgbClr>
                  </a:solidFill>
                  <a:latin typeface="Arial"/>
                  <a:cs typeface="Arial"/>
                </a:rPr>
                <a:t>58</a:t>
              </a:r>
            </a:p>
          </p:txBody>
        </p:sp>
        <p:sp>
          <p:nvSpPr>
            <p:cNvPr id="728" name="tx728"/>
            <p:cNvSpPr/>
            <p:nvPr/>
          </p:nvSpPr>
          <p:spPr>
            <a:xfrm>
              <a:off x="98714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2000</a:t>
              </a:r>
            </a:p>
          </p:txBody>
        </p:sp>
        <p:sp>
          <p:nvSpPr>
            <p:cNvPr id="729" name="tx729"/>
            <p:cNvSpPr/>
            <p:nvPr/>
          </p:nvSpPr>
          <p:spPr>
            <a:xfrm>
              <a:off x="129819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2001</a:t>
              </a:r>
            </a:p>
          </p:txBody>
        </p:sp>
        <p:sp>
          <p:nvSpPr>
            <p:cNvPr id="730" name="tx730"/>
            <p:cNvSpPr/>
            <p:nvPr/>
          </p:nvSpPr>
          <p:spPr>
            <a:xfrm>
              <a:off x="160924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2002</a:t>
              </a:r>
            </a:p>
          </p:txBody>
        </p:sp>
        <p:sp>
          <p:nvSpPr>
            <p:cNvPr id="731" name="tx731"/>
            <p:cNvSpPr/>
            <p:nvPr/>
          </p:nvSpPr>
          <p:spPr>
            <a:xfrm>
              <a:off x="192029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2003</a:t>
              </a:r>
            </a:p>
          </p:txBody>
        </p:sp>
        <p:sp>
          <p:nvSpPr>
            <p:cNvPr id="732" name="tx732"/>
            <p:cNvSpPr/>
            <p:nvPr/>
          </p:nvSpPr>
          <p:spPr>
            <a:xfrm>
              <a:off x="223134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2004</a:t>
              </a:r>
            </a:p>
          </p:txBody>
        </p:sp>
        <p:sp>
          <p:nvSpPr>
            <p:cNvPr id="733" name="tx733"/>
            <p:cNvSpPr/>
            <p:nvPr/>
          </p:nvSpPr>
          <p:spPr>
            <a:xfrm>
              <a:off x="254239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2005</a:t>
              </a:r>
            </a:p>
          </p:txBody>
        </p:sp>
        <p:sp>
          <p:nvSpPr>
            <p:cNvPr id="734" name="tx734"/>
            <p:cNvSpPr/>
            <p:nvPr/>
          </p:nvSpPr>
          <p:spPr>
            <a:xfrm>
              <a:off x="285344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2006</a:t>
              </a:r>
            </a:p>
          </p:txBody>
        </p:sp>
        <p:sp>
          <p:nvSpPr>
            <p:cNvPr id="735" name="tx735"/>
            <p:cNvSpPr/>
            <p:nvPr/>
          </p:nvSpPr>
          <p:spPr>
            <a:xfrm>
              <a:off x="316449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2007</a:t>
              </a:r>
            </a:p>
          </p:txBody>
        </p:sp>
        <p:sp>
          <p:nvSpPr>
            <p:cNvPr id="736" name="tx736"/>
            <p:cNvSpPr/>
            <p:nvPr/>
          </p:nvSpPr>
          <p:spPr>
            <a:xfrm>
              <a:off x="347555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2008</a:t>
              </a:r>
            </a:p>
          </p:txBody>
        </p:sp>
        <p:sp>
          <p:nvSpPr>
            <p:cNvPr id="737" name="tx737"/>
            <p:cNvSpPr/>
            <p:nvPr/>
          </p:nvSpPr>
          <p:spPr>
            <a:xfrm>
              <a:off x="378660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2009</a:t>
              </a:r>
            </a:p>
          </p:txBody>
        </p:sp>
        <p:sp>
          <p:nvSpPr>
            <p:cNvPr id="738" name="tx738"/>
            <p:cNvSpPr/>
            <p:nvPr/>
          </p:nvSpPr>
          <p:spPr>
            <a:xfrm>
              <a:off x="409765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2010</a:t>
              </a:r>
            </a:p>
          </p:txBody>
        </p:sp>
        <p:sp>
          <p:nvSpPr>
            <p:cNvPr id="739" name="tx739"/>
            <p:cNvSpPr/>
            <p:nvPr/>
          </p:nvSpPr>
          <p:spPr>
            <a:xfrm>
              <a:off x="4412864" y="847885"/>
              <a:ext cx="2403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2011</a:t>
              </a:r>
            </a:p>
          </p:txBody>
        </p:sp>
        <p:sp>
          <p:nvSpPr>
            <p:cNvPr id="740" name="tx740"/>
            <p:cNvSpPr/>
            <p:nvPr/>
          </p:nvSpPr>
          <p:spPr>
            <a:xfrm>
              <a:off x="471975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2012</a:t>
              </a:r>
            </a:p>
          </p:txBody>
        </p:sp>
        <p:sp>
          <p:nvSpPr>
            <p:cNvPr id="741" name="tx741"/>
            <p:cNvSpPr/>
            <p:nvPr/>
          </p:nvSpPr>
          <p:spPr>
            <a:xfrm>
              <a:off x="503080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2013</a:t>
              </a:r>
            </a:p>
          </p:txBody>
        </p:sp>
        <p:sp>
          <p:nvSpPr>
            <p:cNvPr id="742" name="tx742"/>
            <p:cNvSpPr/>
            <p:nvPr/>
          </p:nvSpPr>
          <p:spPr>
            <a:xfrm>
              <a:off x="534185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2014</a:t>
              </a:r>
            </a:p>
          </p:txBody>
        </p:sp>
        <p:sp>
          <p:nvSpPr>
            <p:cNvPr id="743" name="tx743"/>
            <p:cNvSpPr/>
            <p:nvPr/>
          </p:nvSpPr>
          <p:spPr>
            <a:xfrm>
              <a:off x="565290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2015</a:t>
              </a:r>
            </a:p>
          </p:txBody>
        </p:sp>
        <p:sp>
          <p:nvSpPr>
            <p:cNvPr id="744" name="tx744"/>
            <p:cNvSpPr/>
            <p:nvPr/>
          </p:nvSpPr>
          <p:spPr>
            <a:xfrm>
              <a:off x="596396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2016</a:t>
              </a:r>
            </a:p>
          </p:txBody>
        </p:sp>
        <p:sp>
          <p:nvSpPr>
            <p:cNvPr id="745" name="tx745"/>
            <p:cNvSpPr/>
            <p:nvPr/>
          </p:nvSpPr>
          <p:spPr>
            <a:xfrm>
              <a:off x="627501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2017</a:t>
              </a:r>
            </a:p>
          </p:txBody>
        </p:sp>
        <p:sp>
          <p:nvSpPr>
            <p:cNvPr id="746" name="tx746"/>
            <p:cNvSpPr/>
            <p:nvPr/>
          </p:nvSpPr>
          <p:spPr>
            <a:xfrm>
              <a:off x="658606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47" name="tx747"/>
            <p:cNvSpPr/>
            <p:nvPr/>
          </p:nvSpPr>
          <p:spPr>
            <a:xfrm>
              <a:off x="689711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48" name="tx748"/>
            <p:cNvSpPr/>
            <p:nvPr/>
          </p:nvSpPr>
          <p:spPr>
            <a:xfrm>
              <a:off x="720816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49" name="tx749"/>
            <p:cNvSpPr/>
            <p:nvPr/>
          </p:nvSpPr>
          <p:spPr>
            <a:xfrm>
              <a:off x="751921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50" name="tx750"/>
            <p:cNvSpPr/>
            <p:nvPr/>
          </p:nvSpPr>
          <p:spPr>
            <a:xfrm>
              <a:off x="783026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51" name="tx751"/>
            <p:cNvSpPr/>
            <p:nvPr/>
          </p:nvSpPr>
          <p:spPr>
            <a:xfrm>
              <a:off x="814131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52" name="tx752"/>
            <p:cNvSpPr/>
            <p:nvPr/>
          </p:nvSpPr>
          <p:spPr>
            <a:xfrm>
              <a:off x="845237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53" name="tx753"/>
            <p:cNvSpPr/>
            <p:nvPr/>
          </p:nvSpPr>
          <p:spPr>
            <a:xfrm>
              <a:off x="876342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54" name="tx754"/>
            <p:cNvSpPr/>
            <p:nvPr/>
          </p:nvSpPr>
          <p:spPr>
            <a:xfrm>
              <a:off x="576671" y="5621017"/>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755" name="tx755"/>
            <p:cNvSpPr/>
            <p:nvPr/>
          </p:nvSpPr>
          <p:spPr>
            <a:xfrm>
              <a:off x="644976" y="5301120"/>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756" name="tx756"/>
            <p:cNvSpPr/>
            <p:nvPr/>
          </p:nvSpPr>
          <p:spPr>
            <a:xfrm>
              <a:off x="551799" y="4981223"/>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757" name="tx757"/>
            <p:cNvSpPr/>
            <p:nvPr/>
          </p:nvSpPr>
          <p:spPr>
            <a:xfrm>
              <a:off x="564235" y="4661326"/>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758" name="tx758"/>
            <p:cNvSpPr/>
            <p:nvPr/>
          </p:nvSpPr>
          <p:spPr>
            <a:xfrm>
              <a:off x="551799" y="4341429"/>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759" name="tx759"/>
            <p:cNvSpPr/>
            <p:nvPr/>
          </p:nvSpPr>
          <p:spPr>
            <a:xfrm>
              <a:off x="601451" y="4021532"/>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760" name="tx760"/>
            <p:cNvSpPr/>
            <p:nvPr/>
          </p:nvSpPr>
          <p:spPr>
            <a:xfrm>
              <a:off x="619922" y="370163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761" name="tx761"/>
            <p:cNvSpPr/>
            <p:nvPr/>
          </p:nvSpPr>
          <p:spPr>
            <a:xfrm>
              <a:off x="545490" y="3381738"/>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762" name="tx762"/>
            <p:cNvSpPr/>
            <p:nvPr/>
          </p:nvSpPr>
          <p:spPr>
            <a:xfrm>
              <a:off x="551890" y="3061841"/>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763" name="tx763"/>
            <p:cNvSpPr/>
            <p:nvPr/>
          </p:nvSpPr>
          <p:spPr>
            <a:xfrm>
              <a:off x="520527" y="2741943"/>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764" name="tx764"/>
            <p:cNvSpPr/>
            <p:nvPr/>
          </p:nvSpPr>
          <p:spPr>
            <a:xfrm>
              <a:off x="632449" y="2422046"/>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765" name="tx765"/>
            <p:cNvSpPr/>
            <p:nvPr/>
          </p:nvSpPr>
          <p:spPr>
            <a:xfrm>
              <a:off x="576671" y="2102149"/>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766" name="tx766"/>
            <p:cNvSpPr/>
            <p:nvPr/>
          </p:nvSpPr>
          <p:spPr>
            <a:xfrm>
              <a:off x="576671" y="1782252"/>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767" name="tx767"/>
            <p:cNvSpPr/>
            <p:nvPr/>
          </p:nvSpPr>
          <p:spPr>
            <a:xfrm>
              <a:off x="508182" y="146235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768" name="tx768"/>
            <p:cNvSpPr/>
            <p:nvPr/>
          </p:nvSpPr>
          <p:spPr>
            <a:xfrm>
              <a:off x="620105" y="1142458"/>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769" name="tx769"/>
            <p:cNvSpPr/>
            <p:nvPr/>
          </p:nvSpPr>
          <p:spPr>
            <a:xfrm>
              <a:off x="3093843" y="6207987"/>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770" name="pic770"/>
            <p:cNvPicPr/>
            <p:nvPr/>
          </p:nvPicPr>
          <p:blipFill>
            <a:blip r:embed="rId2" cstate="print"/>
            <a:stretch>
              <a:fillRect/>
            </a:stretch>
          </p:blipFill>
          <p:spPr>
            <a:xfrm>
              <a:off x="4745435" y="6061727"/>
              <a:ext cx="2160000" cy="219455"/>
            </a:xfrm>
            <a:prstGeom prst="rect">
              <a:avLst/>
            </a:prstGeom>
          </p:spPr>
        </p:pic>
        <p:sp>
          <p:nvSpPr>
            <p:cNvPr id="771" name="pl771"/>
            <p:cNvSpPr/>
            <p:nvPr/>
          </p:nvSpPr>
          <p:spPr>
            <a:xfrm>
              <a:off x="47490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2" name="pl772"/>
            <p:cNvSpPr/>
            <p:nvPr/>
          </p:nvSpPr>
          <p:spPr>
            <a:xfrm>
              <a:off x="604071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3" name="pl773"/>
            <p:cNvSpPr/>
            <p:nvPr/>
          </p:nvSpPr>
          <p:spPr>
            <a:xfrm>
              <a:off x="625599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4" name="pl774"/>
            <p:cNvSpPr/>
            <p:nvPr/>
          </p:nvSpPr>
          <p:spPr>
            <a:xfrm>
              <a:off x="647127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5" name="pl775"/>
            <p:cNvSpPr/>
            <p:nvPr/>
          </p:nvSpPr>
          <p:spPr>
            <a:xfrm>
              <a:off x="668655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6" name="pl776"/>
            <p:cNvSpPr/>
            <p:nvPr/>
          </p:nvSpPr>
          <p:spPr>
            <a:xfrm>
              <a:off x="69018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77" name="pl777"/>
            <p:cNvSpPr/>
            <p:nvPr/>
          </p:nvSpPr>
          <p:spPr>
            <a:xfrm>
              <a:off x="47490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78" name="pl778"/>
            <p:cNvSpPr/>
            <p:nvPr/>
          </p:nvSpPr>
          <p:spPr>
            <a:xfrm>
              <a:off x="604071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79" name="pl779"/>
            <p:cNvSpPr/>
            <p:nvPr/>
          </p:nvSpPr>
          <p:spPr>
            <a:xfrm>
              <a:off x="625599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80" name="pl780"/>
            <p:cNvSpPr/>
            <p:nvPr/>
          </p:nvSpPr>
          <p:spPr>
            <a:xfrm>
              <a:off x="647127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81" name="pl781"/>
            <p:cNvSpPr/>
            <p:nvPr/>
          </p:nvSpPr>
          <p:spPr>
            <a:xfrm>
              <a:off x="668655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82" name="pl782"/>
            <p:cNvSpPr/>
            <p:nvPr/>
          </p:nvSpPr>
          <p:spPr>
            <a:xfrm>
              <a:off x="69018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83" name="tx783"/>
            <p:cNvSpPr/>
            <p:nvPr/>
          </p:nvSpPr>
          <p:spPr>
            <a:xfrm>
              <a:off x="4717946" y="63507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784" name="tx784"/>
            <p:cNvSpPr/>
            <p:nvPr/>
          </p:nvSpPr>
          <p:spPr>
            <a:xfrm>
              <a:off x="597853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785" name="tx785"/>
            <p:cNvSpPr/>
            <p:nvPr/>
          </p:nvSpPr>
          <p:spPr>
            <a:xfrm>
              <a:off x="619381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786" name="tx786"/>
            <p:cNvSpPr/>
            <p:nvPr/>
          </p:nvSpPr>
          <p:spPr>
            <a:xfrm>
              <a:off x="640909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787" name="tx787"/>
            <p:cNvSpPr/>
            <p:nvPr/>
          </p:nvSpPr>
          <p:spPr>
            <a:xfrm>
              <a:off x="662437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788" name="tx788"/>
            <p:cNvSpPr/>
            <p:nvPr/>
          </p:nvSpPr>
          <p:spPr>
            <a:xfrm>
              <a:off x="6808567" y="635077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789" name="tx789"/>
            <p:cNvSpPr/>
            <p:nvPr/>
          </p:nvSpPr>
          <p:spPr>
            <a:xfrm>
              <a:off x="924868" y="435349"/>
              <a:ext cx="369381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year, LACR, 2000-2025</a:t>
              </a:r>
            </a:p>
          </p:txBody>
        </p:sp>
        <p:sp>
          <p:nvSpPr>
            <p:cNvPr id="790" name="tx790"/>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79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Vaccine coverage and progress varies between antigens and over time.
This heatmap shows vaccine coverage trends in LACR since 2000, with green cells indicating coverage of 90% or more.
In 2015, 6 out of 14 (43%) vaccines with data achieved coverage of 90% or more.
In 2025, none of the 15 (0%) vaccines achieved coverage of 90% or more.
Since 2006, estimates have been made for 5 new vaccines. IPVC is the newest vaccine being reported (2021), which achieved 82% coverage in 2025.</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algn="l"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Short feedback questionnaire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algn="l" marL="0" marR="0">
              <a:lnSpc>
                <a:spcPct val="100000"/>
              </a:lnSpc>
              <a:spcBef>
                <a:spcPts val="0"/>
              </a:spcBef>
              <a:spcAft>
                <a:spcPts val="0"/>
              </a:spcAft>
              <a:buNone/>
            </a:pPr>
            <a:r>
              <a:rPr cap="none" sz="1800" i="0" b="0" u="none" strike="noStrike">
                <a:solidFill>
                  <a:srgbClr val="FFFFFF">
                    <a:alpha val="100000"/>
                  </a:srgbClr>
                </a:solidFill>
                <a:latin typeface="Aptos (Body)"/>
                <a:cs typeface="Aptos (Body)"/>
                <a:ea typeface="Aptos (Body)"/>
                <a:sym typeface="Aptos (Body)"/>
              </a:rPr>
              <a:t>(5 minutes)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We are seeking your feedback on the global groupings (GAVI, African Union, World Bank Income, WHO and UNICEF) and country-level PowerPoint slides developed for the release of global immunization estimates. Your input will help us understand their usefulness and identify areas for improvement.
Please take a few moments to complete this short survey and have your voice heard:</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algn="l" marL="0" marR="0">
              <a:lnSpc>
                <a:spcPct val="100000"/>
              </a:lnSpc>
              <a:spcBef>
                <a:spcPts val="0"/>
              </a:spcBef>
              <a:spcAft>
                <a:spcPts val="0"/>
              </a:spcAft>
              <a:buNone/>
            </a:pPr>
            <a:r>
              <a:rPr cap="none" sz="2400" i="0" b="0" u="none" strike="noStrike">
                <a:solidFill>
                  <a:srgbClr val="FFC000">
                    <a:alpha val="100000"/>
                  </a:srgbClr>
                </a:solidFill>
                <a:latin typeface="Helvetica"/>
                <a:cs typeface="Helvetica"/>
                <a:ea typeface="Helvetica"/>
                <a:sym typeface="Helvetica"/>
              </a:rPr>
              <a:t/>
            </a:r>
            <a:r>
              <a:rPr cap="none" sz="2400" i="0" b="0" u="sng" strike="noStrike">
                <a:hlinkClick r:id="rId2"/>
                <a:solidFill>
                  <a:srgbClr val="000000">
                    <a:alpha val="100000"/>
                  </a:srgbClr>
                </a:solidFill>
                <a:latin typeface="Arial"/>
                <a:cs typeface="Arial"/>
                <a:ea typeface="Arial"/>
                <a:sym typeface="Arial"/>
              </a:rPr>
              <a:t>https://forms.office.com/e/Qv1HXxxNZQ</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671080"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 name="rc5"/>
            <p:cNvSpPr/>
            <p:nvPr/>
          </p:nvSpPr>
          <p:spPr>
            <a:xfrm>
              <a:off x="3159884"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 name="rc6"/>
            <p:cNvSpPr/>
            <p:nvPr/>
          </p:nvSpPr>
          <p:spPr>
            <a:xfrm>
              <a:off x="4137492"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 name="rc7"/>
            <p:cNvSpPr/>
            <p:nvPr/>
          </p:nvSpPr>
          <p:spPr>
            <a:xfrm>
              <a:off x="2182276" y="3575627"/>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 name="rc8"/>
            <p:cNvSpPr/>
            <p:nvPr/>
          </p:nvSpPr>
          <p:spPr>
            <a:xfrm>
              <a:off x="3648688"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 name="rc9"/>
            <p:cNvSpPr/>
            <p:nvPr/>
          </p:nvSpPr>
          <p:spPr>
            <a:xfrm>
              <a:off x="5603903"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6092707" y="357562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 name="rc11"/>
            <p:cNvSpPr/>
            <p:nvPr/>
          </p:nvSpPr>
          <p:spPr>
            <a:xfrm>
              <a:off x="6581511" y="357562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 name="rc12"/>
            <p:cNvSpPr/>
            <p:nvPr/>
          </p:nvSpPr>
          <p:spPr>
            <a:xfrm>
              <a:off x="7559119" y="3575627"/>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 name="rc13"/>
            <p:cNvSpPr/>
            <p:nvPr/>
          </p:nvSpPr>
          <p:spPr>
            <a:xfrm>
              <a:off x="7070315" y="357562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 name="rc14"/>
            <p:cNvSpPr/>
            <p:nvPr/>
          </p:nvSpPr>
          <p:spPr>
            <a:xfrm>
              <a:off x="1693473" y="5003860"/>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 name="rc15"/>
            <p:cNvSpPr/>
            <p:nvPr/>
          </p:nvSpPr>
          <p:spPr>
            <a:xfrm>
              <a:off x="2671080" y="500386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 name="rc16"/>
            <p:cNvSpPr/>
            <p:nvPr/>
          </p:nvSpPr>
          <p:spPr>
            <a:xfrm>
              <a:off x="3159884"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7" name="rc17"/>
            <p:cNvSpPr/>
            <p:nvPr/>
          </p:nvSpPr>
          <p:spPr>
            <a:xfrm>
              <a:off x="4137492"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 name="rc18"/>
            <p:cNvSpPr/>
            <p:nvPr/>
          </p:nvSpPr>
          <p:spPr>
            <a:xfrm>
              <a:off x="2182276" y="5003860"/>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9" name="rc19"/>
            <p:cNvSpPr/>
            <p:nvPr/>
          </p:nvSpPr>
          <p:spPr>
            <a:xfrm>
              <a:off x="3648688"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 name="rc20"/>
            <p:cNvSpPr/>
            <p:nvPr/>
          </p:nvSpPr>
          <p:spPr>
            <a:xfrm>
              <a:off x="5603903" y="5003860"/>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1" name="rc21"/>
            <p:cNvSpPr/>
            <p:nvPr/>
          </p:nvSpPr>
          <p:spPr>
            <a:xfrm>
              <a:off x="6092707" y="5003860"/>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2" name="rc22"/>
            <p:cNvSpPr/>
            <p:nvPr/>
          </p:nvSpPr>
          <p:spPr>
            <a:xfrm>
              <a:off x="6581511" y="5003860"/>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 name="rc23"/>
            <p:cNvSpPr/>
            <p:nvPr/>
          </p:nvSpPr>
          <p:spPr>
            <a:xfrm>
              <a:off x="7559119" y="5003860"/>
              <a:ext cx="488803" cy="14282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4" name="rc24"/>
            <p:cNvSpPr/>
            <p:nvPr/>
          </p:nvSpPr>
          <p:spPr>
            <a:xfrm>
              <a:off x="4626296" y="5003860"/>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 name="rc25"/>
            <p:cNvSpPr/>
            <p:nvPr/>
          </p:nvSpPr>
          <p:spPr>
            <a:xfrm>
              <a:off x="7070315" y="5003860"/>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6" name="rc26"/>
            <p:cNvSpPr/>
            <p:nvPr/>
          </p:nvSpPr>
          <p:spPr>
            <a:xfrm>
              <a:off x="5115099" y="5003860"/>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 name="rc27"/>
            <p:cNvSpPr/>
            <p:nvPr/>
          </p:nvSpPr>
          <p:spPr>
            <a:xfrm>
              <a:off x="8047922" y="5003860"/>
              <a:ext cx="488803" cy="142823"/>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8" name="rc28"/>
            <p:cNvSpPr/>
            <p:nvPr/>
          </p:nvSpPr>
          <p:spPr>
            <a:xfrm>
              <a:off x="2671080" y="386127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3159884"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 name="rc30"/>
            <p:cNvSpPr/>
            <p:nvPr/>
          </p:nvSpPr>
          <p:spPr>
            <a:xfrm>
              <a:off x="4137492"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 name="rc31"/>
            <p:cNvSpPr/>
            <p:nvPr/>
          </p:nvSpPr>
          <p:spPr>
            <a:xfrm>
              <a:off x="3648688"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 name="rc32"/>
            <p:cNvSpPr/>
            <p:nvPr/>
          </p:nvSpPr>
          <p:spPr>
            <a:xfrm>
              <a:off x="5603903" y="386127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 name="rc33"/>
            <p:cNvSpPr/>
            <p:nvPr/>
          </p:nvSpPr>
          <p:spPr>
            <a:xfrm>
              <a:off x="6092707" y="3861274"/>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 name="rc34"/>
            <p:cNvSpPr/>
            <p:nvPr/>
          </p:nvSpPr>
          <p:spPr>
            <a:xfrm>
              <a:off x="6581511" y="386127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5" name="rc35"/>
            <p:cNvSpPr/>
            <p:nvPr/>
          </p:nvSpPr>
          <p:spPr>
            <a:xfrm>
              <a:off x="7559119" y="3861274"/>
              <a:ext cx="488803" cy="14282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 name="rc36"/>
            <p:cNvSpPr/>
            <p:nvPr/>
          </p:nvSpPr>
          <p:spPr>
            <a:xfrm>
              <a:off x="4626296"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7" name="rc37"/>
            <p:cNvSpPr/>
            <p:nvPr/>
          </p:nvSpPr>
          <p:spPr>
            <a:xfrm>
              <a:off x="7070315" y="386127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 name="rc38"/>
            <p:cNvSpPr/>
            <p:nvPr/>
          </p:nvSpPr>
          <p:spPr>
            <a:xfrm>
              <a:off x="5115099"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9" name="rc39"/>
            <p:cNvSpPr/>
            <p:nvPr/>
          </p:nvSpPr>
          <p:spPr>
            <a:xfrm>
              <a:off x="2671080" y="328998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 name="rc40"/>
            <p:cNvSpPr/>
            <p:nvPr/>
          </p:nvSpPr>
          <p:spPr>
            <a:xfrm>
              <a:off x="3159884"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1" name="rc41"/>
            <p:cNvSpPr/>
            <p:nvPr/>
          </p:nvSpPr>
          <p:spPr>
            <a:xfrm>
              <a:off x="4137492"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2" name="rc42"/>
            <p:cNvSpPr/>
            <p:nvPr/>
          </p:nvSpPr>
          <p:spPr>
            <a:xfrm>
              <a:off x="3648688"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 name="rc43"/>
            <p:cNvSpPr/>
            <p:nvPr/>
          </p:nvSpPr>
          <p:spPr>
            <a:xfrm>
              <a:off x="5603903" y="3289980"/>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 name="rc44"/>
            <p:cNvSpPr/>
            <p:nvPr/>
          </p:nvSpPr>
          <p:spPr>
            <a:xfrm>
              <a:off x="6092707" y="328998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 name="rc45"/>
            <p:cNvSpPr/>
            <p:nvPr/>
          </p:nvSpPr>
          <p:spPr>
            <a:xfrm>
              <a:off x="6581511" y="328998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 name="rc46"/>
            <p:cNvSpPr/>
            <p:nvPr/>
          </p:nvSpPr>
          <p:spPr>
            <a:xfrm>
              <a:off x="7559119"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 name="rc47"/>
            <p:cNvSpPr/>
            <p:nvPr/>
          </p:nvSpPr>
          <p:spPr>
            <a:xfrm>
              <a:off x="4626296"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8" name="rc48"/>
            <p:cNvSpPr/>
            <p:nvPr/>
          </p:nvSpPr>
          <p:spPr>
            <a:xfrm>
              <a:off x="7070315" y="328998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 name="rc49"/>
            <p:cNvSpPr/>
            <p:nvPr/>
          </p:nvSpPr>
          <p:spPr>
            <a:xfrm>
              <a:off x="1693473" y="457539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 name="rc50"/>
            <p:cNvSpPr/>
            <p:nvPr/>
          </p:nvSpPr>
          <p:spPr>
            <a:xfrm>
              <a:off x="2671080" y="457539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1" name="rc51"/>
            <p:cNvSpPr/>
            <p:nvPr/>
          </p:nvSpPr>
          <p:spPr>
            <a:xfrm>
              <a:off x="3159884"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2" name="rc52"/>
            <p:cNvSpPr/>
            <p:nvPr/>
          </p:nvSpPr>
          <p:spPr>
            <a:xfrm>
              <a:off x="4137492"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3" name="rc53"/>
            <p:cNvSpPr/>
            <p:nvPr/>
          </p:nvSpPr>
          <p:spPr>
            <a:xfrm>
              <a:off x="2182276" y="4575390"/>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4" name="rc54"/>
            <p:cNvSpPr/>
            <p:nvPr/>
          </p:nvSpPr>
          <p:spPr>
            <a:xfrm>
              <a:off x="3648688"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 name="rc55"/>
            <p:cNvSpPr/>
            <p:nvPr/>
          </p:nvSpPr>
          <p:spPr>
            <a:xfrm>
              <a:off x="5603903" y="457539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 name="rc56"/>
            <p:cNvSpPr/>
            <p:nvPr/>
          </p:nvSpPr>
          <p:spPr>
            <a:xfrm>
              <a:off x="6092707" y="4575390"/>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 name="rc57"/>
            <p:cNvSpPr/>
            <p:nvPr/>
          </p:nvSpPr>
          <p:spPr>
            <a:xfrm>
              <a:off x="6581511" y="4575390"/>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 name="rc58"/>
            <p:cNvSpPr/>
            <p:nvPr/>
          </p:nvSpPr>
          <p:spPr>
            <a:xfrm>
              <a:off x="7559119" y="457539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 name="rc59"/>
            <p:cNvSpPr/>
            <p:nvPr/>
          </p:nvSpPr>
          <p:spPr>
            <a:xfrm>
              <a:off x="4626296" y="457539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0" name="rc60"/>
            <p:cNvSpPr/>
            <p:nvPr/>
          </p:nvSpPr>
          <p:spPr>
            <a:xfrm>
              <a:off x="7070315" y="4575390"/>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 name="rc61"/>
            <p:cNvSpPr/>
            <p:nvPr/>
          </p:nvSpPr>
          <p:spPr>
            <a:xfrm>
              <a:off x="5115099" y="4575390"/>
              <a:ext cx="488803" cy="142823"/>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62" name="rc62"/>
            <p:cNvSpPr/>
            <p:nvPr/>
          </p:nvSpPr>
          <p:spPr>
            <a:xfrm>
              <a:off x="1693473" y="528950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3" name="rc63"/>
            <p:cNvSpPr/>
            <p:nvPr/>
          </p:nvSpPr>
          <p:spPr>
            <a:xfrm>
              <a:off x="2671080" y="5289507"/>
              <a:ext cx="488803" cy="14282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4" name="rc64"/>
            <p:cNvSpPr/>
            <p:nvPr/>
          </p:nvSpPr>
          <p:spPr>
            <a:xfrm>
              <a:off x="3159884"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5" name="rc65"/>
            <p:cNvSpPr/>
            <p:nvPr/>
          </p:nvSpPr>
          <p:spPr>
            <a:xfrm>
              <a:off x="4137492"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6" name="rc66"/>
            <p:cNvSpPr/>
            <p:nvPr/>
          </p:nvSpPr>
          <p:spPr>
            <a:xfrm>
              <a:off x="3648688"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7" name="rc67"/>
            <p:cNvSpPr/>
            <p:nvPr/>
          </p:nvSpPr>
          <p:spPr>
            <a:xfrm>
              <a:off x="5603903" y="528950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8" name="rc68"/>
            <p:cNvSpPr/>
            <p:nvPr/>
          </p:nvSpPr>
          <p:spPr>
            <a:xfrm>
              <a:off x="6092707"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9" name="rc69"/>
            <p:cNvSpPr/>
            <p:nvPr/>
          </p:nvSpPr>
          <p:spPr>
            <a:xfrm>
              <a:off x="6581511"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0" name="rc70"/>
            <p:cNvSpPr/>
            <p:nvPr/>
          </p:nvSpPr>
          <p:spPr>
            <a:xfrm>
              <a:off x="7559119" y="5289507"/>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1" name="rc71"/>
            <p:cNvSpPr/>
            <p:nvPr/>
          </p:nvSpPr>
          <p:spPr>
            <a:xfrm>
              <a:off x="4626296"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2" name="rc72"/>
            <p:cNvSpPr/>
            <p:nvPr/>
          </p:nvSpPr>
          <p:spPr>
            <a:xfrm>
              <a:off x="7070315"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3" name="rc73"/>
            <p:cNvSpPr/>
            <p:nvPr/>
          </p:nvSpPr>
          <p:spPr>
            <a:xfrm>
              <a:off x="5115099" y="5289507"/>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4" name="rc74"/>
            <p:cNvSpPr/>
            <p:nvPr/>
          </p:nvSpPr>
          <p:spPr>
            <a:xfrm>
              <a:off x="8047922" y="5289507"/>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5" name="rc75"/>
            <p:cNvSpPr/>
            <p:nvPr/>
          </p:nvSpPr>
          <p:spPr>
            <a:xfrm>
              <a:off x="1693473" y="257586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 name="rc76"/>
            <p:cNvSpPr/>
            <p:nvPr/>
          </p:nvSpPr>
          <p:spPr>
            <a:xfrm>
              <a:off x="2671080" y="257586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 name="rc77"/>
            <p:cNvSpPr/>
            <p:nvPr/>
          </p:nvSpPr>
          <p:spPr>
            <a:xfrm>
              <a:off x="3159884"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 name="rc78"/>
            <p:cNvSpPr/>
            <p:nvPr/>
          </p:nvSpPr>
          <p:spPr>
            <a:xfrm>
              <a:off x="4137492"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9" name="rc79"/>
            <p:cNvSpPr/>
            <p:nvPr/>
          </p:nvSpPr>
          <p:spPr>
            <a:xfrm>
              <a:off x="2182276" y="257586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0" name="rc80"/>
            <p:cNvSpPr/>
            <p:nvPr/>
          </p:nvSpPr>
          <p:spPr>
            <a:xfrm>
              <a:off x="3648688"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1" name="rc81"/>
            <p:cNvSpPr/>
            <p:nvPr/>
          </p:nvSpPr>
          <p:spPr>
            <a:xfrm>
              <a:off x="5603903" y="257586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 name="rc82"/>
            <p:cNvSpPr/>
            <p:nvPr/>
          </p:nvSpPr>
          <p:spPr>
            <a:xfrm>
              <a:off x="6092707"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 name="rc83"/>
            <p:cNvSpPr/>
            <p:nvPr/>
          </p:nvSpPr>
          <p:spPr>
            <a:xfrm>
              <a:off x="6581511" y="257586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 name="rc84"/>
            <p:cNvSpPr/>
            <p:nvPr/>
          </p:nvSpPr>
          <p:spPr>
            <a:xfrm>
              <a:off x="7559119" y="257586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 name="rc85"/>
            <p:cNvSpPr/>
            <p:nvPr/>
          </p:nvSpPr>
          <p:spPr>
            <a:xfrm>
              <a:off x="4626296" y="257586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 name="rc86"/>
            <p:cNvSpPr/>
            <p:nvPr/>
          </p:nvSpPr>
          <p:spPr>
            <a:xfrm>
              <a:off x="7070315" y="257586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 name="rc87"/>
            <p:cNvSpPr/>
            <p:nvPr/>
          </p:nvSpPr>
          <p:spPr>
            <a:xfrm>
              <a:off x="5115099" y="257586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 name="rc88"/>
            <p:cNvSpPr/>
            <p:nvPr/>
          </p:nvSpPr>
          <p:spPr>
            <a:xfrm>
              <a:off x="8047922" y="2575864"/>
              <a:ext cx="488803" cy="14282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9" name="rc89"/>
            <p:cNvSpPr/>
            <p:nvPr/>
          </p:nvSpPr>
          <p:spPr>
            <a:xfrm>
              <a:off x="1693473" y="129045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 name="rc90"/>
            <p:cNvSpPr/>
            <p:nvPr/>
          </p:nvSpPr>
          <p:spPr>
            <a:xfrm>
              <a:off x="2671080" y="129045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 name="rc91"/>
            <p:cNvSpPr/>
            <p:nvPr/>
          </p:nvSpPr>
          <p:spPr>
            <a:xfrm>
              <a:off x="3159884"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 name="rc92"/>
            <p:cNvSpPr/>
            <p:nvPr/>
          </p:nvSpPr>
          <p:spPr>
            <a:xfrm>
              <a:off x="4137492"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 name="rc93"/>
            <p:cNvSpPr/>
            <p:nvPr/>
          </p:nvSpPr>
          <p:spPr>
            <a:xfrm>
              <a:off x="2182276" y="129045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 name="rc94"/>
            <p:cNvSpPr/>
            <p:nvPr/>
          </p:nvSpPr>
          <p:spPr>
            <a:xfrm>
              <a:off x="3648688"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 name="rc95"/>
            <p:cNvSpPr/>
            <p:nvPr/>
          </p:nvSpPr>
          <p:spPr>
            <a:xfrm>
              <a:off x="5603903" y="129045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 name="rc96"/>
            <p:cNvSpPr/>
            <p:nvPr/>
          </p:nvSpPr>
          <p:spPr>
            <a:xfrm>
              <a:off x="6092707"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6581511"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 name="rc98"/>
            <p:cNvSpPr/>
            <p:nvPr/>
          </p:nvSpPr>
          <p:spPr>
            <a:xfrm>
              <a:off x="7559119" y="129045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9" name="rc99"/>
            <p:cNvSpPr/>
            <p:nvPr/>
          </p:nvSpPr>
          <p:spPr>
            <a:xfrm>
              <a:off x="4626296" y="129045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 name="rc100"/>
            <p:cNvSpPr/>
            <p:nvPr/>
          </p:nvSpPr>
          <p:spPr>
            <a:xfrm>
              <a:off x="7070315"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1693473"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2" name="rc102"/>
            <p:cNvSpPr/>
            <p:nvPr/>
          </p:nvSpPr>
          <p:spPr>
            <a:xfrm>
              <a:off x="2671080"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3" name="rc103"/>
            <p:cNvSpPr/>
            <p:nvPr/>
          </p:nvSpPr>
          <p:spPr>
            <a:xfrm>
              <a:off x="3159884"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4" name="rc104"/>
            <p:cNvSpPr/>
            <p:nvPr/>
          </p:nvSpPr>
          <p:spPr>
            <a:xfrm>
              <a:off x="4137492"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 name="rc105"/>
            <p:cNvSpPr/>
            <p:nvPr/>
          </p:nvSpPr>
          <p:spPr>
            <a:xfrm>
              <a:off x="2182276" y="243304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6" name="rc106"/>
            <p:cNvSpPr/>
            <p:nvPr/>
          </p:nvSpPr>
          <p:spPr>
            <a:xfrm>
              <a:off x="3648688"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 name="rc107"/>
            <p:cNvSpPr/>
            <p:nvPr/>
          </p:nvSpPr>
          <p:spPr>
            <a:xfrm>
              <a:off x="5603903"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8" name="rc108"/>
            <p:cNvSpPr/>
            <p:nvPr/>
          </p:nvSpPr>
          <p:spPr>
            <a:xfrm>
              <a:off x="6092707"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 name="rc109"/>
            <p:cNvSpPr/>
            <p:nvPr/>
          </p:nvSpPr>
          <p:spPr>
            <a:xfrm>
              <a:off x="6581511"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0" name="rc110"/>
            <p:cNvSpPr/>
            <p:nvPr/>
          </p:nvSpPr>
          <p:spPr>
            <a:xfrm>
              <a:off x="7559119" y="243304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1" name="rc111"/>
            <p:cNvSpPr/>
            <p:nvPr/>
          </p:nvSpPr>
          <p:spPr>
            <a:xfrm>
              <a:off x="4626296" y="2433041"/>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2" name="rc112"/>
            <p:cNvSpPr/>
            <p:nvPr/>
          </p:nvSpPr>
          <p:spPr>
            <a:xfrm>
              <a:off x="7070315"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 name="rc113"/>
            <p:cNvSpPr/>
            <p:nvPr/>
          </p:nvSpPr>
          <p:spPr>
            <a:xfrm>
              <a:off x="5115099"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 name="rc114"/>
            <p:cNvSpPr/>
            <p:nvPr/>
          </p:nvSpPr>
          <p:spPr>
            <a:xfrm>
              <a:off x="8047922" y="243304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 name="rc115"/>
            <p:cNvSpPr/>
            <p:nvPr/>
          </p:nvSpPr>
          <p:spPr>
            <a:xfrm>
              <a:off x="1693473" y="171892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 name="rc116"/>
            <p:cNvSpPr/>
            <p:nvPr/>
          </p:nvSpPr>
          <p:spPr>
            <a:xfrm>
              <a:off x="2671080" y="171892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 name="rc117"/>
            <p:cNvSpPr/>
            <p:nvPr/>
          </p:nvSpPr>
          <p:spPr>
            <a:xfrm>
              <a:off x="3159884"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 name="rc118"/>
            <p:cNvSpPr/>
            <p:nvPr/>
          </p:nvSpPr>
          <p:spPr>
            <a:xfrm>
              <a:off x="4137492"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 name="rc119"/>
            <p:cNvSpPr/>
            <p:nvPr/>
          </p:nvSpPr>
          <p:spPr>
            <a:xfrm>
              <a:off x="2182276" y="1718924"/>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0" name="rc120"/>
            <p:cNvSpPr/>
            <p:nvPr/>
          </p:nvSpPr>
          <p:spPr>
            <a:xfrm>
              <a:off x="3648688"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 name="rc121"/>
            <p:cNvSpPr/>
            <p:nvPr/>
          </p:nvSpPr>
          <p:spPr>
            <a:xfrm>
              <a:off x="5603903" y="171892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 name="rc122"/>
            <p:cNvSpPr/>
            <p:nvPr/>
          </p:nvSpPr>
          <p:spPr>
            <a:xfrm>
              <a:off x="6092707"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6581511"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 name="rc124"/>
            <p:cNvSpPr/>
            <p:nvPr/>
          </p:nvSpPr>
          <p:spPr>
            <a:xfrm>
              <a:off x="7559119" y="171892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5" name="rc125"/>
            <p:cNvSpPr/>
            <p:nvPr/>
          </p:nvSpPr>
          <p:spPr>
            <a:xfrm>
              <a:off x="4626296"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 name="rc126"/>
            <p:cNvSpPr/>
            <p:nvPr/>
          </p:nvSpPr>
          <p:spPr>
            <a:xfrm>
              <a:off x="7070315"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 name="rc127"/>
            <p:cNvSpPr/>
            <p:nvPr/>
          </p:nvSpPr>
          <p:spPr>
            <a:xfrm>
              <a:off x="5115099" y="171892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 name="rc128"/>
            <p:cNvSpPr/>
            <p:nvPr/>
          </p:nvSpPr>
          <p:spPr>
            <a:xfrm>
              <a:off x="1693473"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 name="rc129"/>
            <p:cNvSpPr/>
            <p:nvPr/>
          </p:nvSpPr>
          <p:spPr>
            <a:xfrm>
              <a:off x="2671080"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 name="rc130"/>
            <p:cNvSpPr/>
            <p:nvPr/>
          </p:nvSpPr>
          <p:spPr>
            <a:xfrm>
              <a:off x="3159884"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1" name="rc131"/>
            <p:cNvSpPr/>
            <p:nvPr/>
          </p:nvSpPr>
          <p:spPr>
            <a:xfrm>
              <a:off x="4137492"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2" name="rc132"/>
            <p:cNvSpPr/>
            <p:nvPr/>
          </p:nvSpPr>
          <p:spPr>
            <a:xfrm>
              <a:off x="2182276"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 name="rc133"/>
            <p:cNvSpPr/>
            <p:nvPr/>
          </p:nvSpPr>
          <p:spPr>
            <a:xfrm>
              <a:off x="3648688"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 name="rc134"/>
            <p:cNvSpPr/>
            <p:nvPr/>
          </p:nvSpPr>
          <p:spPr>
            <a:xfrm>
              <a:off x="5603903"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 name="rc135"/>
            <p:cNvSpPr/>
            <p:nvPr/>
          </p:nvSpPr>
          <p:spPr>
            <a:xfrm>
              <a:off x="6092707"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 name="rc136"/>
            <p:cNvSpPr/>
            <p:nvPr/>
          </p:nvSpPr>
          <p:spPr>
            <a:xfrm>
              <a:off x="6581511"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 name="rc137"/>
            <p:cNvSpPr/>
            <p:nvPr/>
          </p:nvSpPr>
          <p:spPr>
            <a:xfrm>
              <a:off x="7559119"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 name="rc138"/>
            <p:cNvSpPr/>
            <p:nvPr/>
          </p:nvSpPr>
          <p:spPr>
            <a:xfrm>
              <a:off x="4626296"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 name="rc139"/>
            <p:cNvSpPr/>
            <p:nvPr/>
          </p:nvSpPr>
          <p:spPr>
            <a:xfrm>
              <a:off x="7070315"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 name="rc140"/>
            <p:cNvSpPr/>
            <p:nvPr/>
          </p:nvSpPr>
          <p:spPr>
            <a:xfrm>
              <a:off x="1693473" y="2718687"/>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1" name="rc141"/>
            <p:cNvSpPr/>
            <p:nvPr/>
          </p:nvSpPr>
          <p:spPr>
            <a:xfrm>
              <a:off x="2671080" y="271868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 name="rc142"/>
            <p:cNvSpPr/>
            <p:nvPr/>
          </p:nvSpPr>
          <p:spPr>
            <a:xfrm>
              <a:off x="3159884"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 name="rc143"/>
            <p:cNvSpPr/>
            <p:nvPr/>
          </p:nvSpPr>
          <p:spPr>
            <a:xfrm>
              <a:off x="4137492"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 name="rc144"/>
            <p:cNvSpPr/>
            <p:nvPr/>
          </p:nvSpPr>
          <p:spPr>
            <a:xfrm>
              <a:off x="2182276" y="271868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5" name="rc145"/>
            <p:cNvSpPr/>
            <p:nvPr/>
          </p:nvSpPr>
          <p:spPr>
            <a:xfrm>
              <a:off x="3648688"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 name="rc146"/>
            <p:cNvSpPr/>
            <p:nvPr/>
          </p:nvSpPr>
          <p:spPr>
            <a:xfrm>
              <a:off x="5603903" y="271868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 name="rc147"/>
            <p:cNvSpPr/>
            <p:nvPr/>
          </p:nvSpPr>
          <p:spPr>
            <a:xfrm>
              <a:off x="6092707" y="271868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 name="rc148"/>
            <p:cNvSpPr/>
            <p:nvPr/>
          </p:nvSpPr>
          <p:spPr>
            <a:xfrm>
              <a:off x="6581511" y="271868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9" name="rc149"/>
            <p:cNvSpPr/>
            <p:nvPr/>
          </p:nvSpPr>
          <p:spPr>
            <a:xfrm>
              <a:off x="7559119" y="2718687"/>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0" name="rc150"/>
            <p:cNvSpPr/>
            <p:nvPr/>
          </p:nvSpPr>
          <p:spPr>
            <a:xfrm>
              <a:off x="7070315" y="271868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51" name="rc151"/>
            <p:cNvSpPr/>
            <p:nvPr/>
          </p:nvSpPr>
          <p:spPr>
            <a:xfrm>
              <a:off x="1693473" y="300433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2" name="rc152"/>
            <p:cNvSpPr/>
            <p:nvPr/>
          </p:nvSpPr>
          <p:spPr>
            <a:xfrm>
              <a:off x="2671080" y="300433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3" name="rc153"/>
            <p:cNvSpPr/>
            <p:nvPr/>
          </p:nvSpPr>
          <p:spPr>
            <a:xfrm>
              <a:off x="3159884" y="300433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4" name="rc154"/>
            <p:cNvSpPr/>
            <p:nvPr/>
          </p:nvSpPr>
          <p:spPr>
            <a:xfrm>
              <a:off x="4137492" y="300433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5" name="rc155"/>
            <p:cNvSpPr/>
            <p:nvPr/>
          </p:nvSpPr>
          <p:spPr>
            <a:xfrm>
              <a:off x="2182276" y="300433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6" name="rc156"/>
            <p:cNvSpPr/>
            <p:nvPr/>
          </p:nvSpPr>
          <p:spPr>
            <a:xfrm>
              <a:off x="3648688" y="300433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7" name="rc157"/>
            <p:cNvSpPr/>
            <p:nvPr/>
          </p:nvSpPr>
          <p:spPr>
            <a:xfrm>
              <a:off x="5603903" y="300433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8" name="rc158"/>
            <p:cNvSpPr/>
            <p:nvPr/>
          </p:nvSpPr>
          <p:spPr>
            <a:xfrm>
              <a:off x="6092707" y="300433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9" name="rc159"/>
            <p:cNvSpPr/>
            <p:nvPr/>
          </p:nvSpPr>
          <p:spPr>
            <a:xfrm>
              <a:off x="6581511" y="300433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 name="rc160"/>
            <p:cNvSpPr/>
            <p:nvPr/>
          </p:nvSpPr>
          <p:spPr>
            <a:xfrm>
              <a:off x="7559119" y="300433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61" name="rc161"/>
            <p:cNvSpPr/>
            <p:nvPr/>
          </p:nvSpPr>
          <p:spPr>
            <a:xfrm>
              <a:off x="4626296" y="300433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2" name="rc162"/>
            <p:cNvSpPr/>
            <p:nvPr/>
          </p:nvSpPr>
          <p:spPr>
            <a:xfrm>
              <a:off x="7070315" y="300433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 name="rc163"/>
            <p:cNvSpPr/>
            <p:nvPr/>
          </p:nvSpPr>
          <p:spPr>
            <a:xfrm>
              <a:off x="5115099" y="300433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64" name="rc164"/>
            <p:cNvSpPr/>
            <p:nvPr/>
          </p:nvSpPr>
          <p:spPr>
            <a:xfrm>
              <a:off x="1693473" y="4861037"/>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5" name="rc165"/>
            <p:cNvSpPr/>
            <p:nvPr/>
          </p:nvSpPr>
          <p:spPr>
            <a:xfrm>
              <a:off x="2671080" y="486103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6" name="rc166"/>
            <p:cNvSpPr/>
            <p:nvPr/>
          </p:nvSpPr>
          <p:spPr>
            <a:xfrm>
              <a:off x="3159884"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67" name="rc167"/>
            <p:cNvSpPr/>
            <p:nvPr/>
          </p:nvSpPr>
          <p:spPr>
            <a:xfrm>
              <a:off x="4137492"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68" name="rc168"/>
            <p:cNvSpPr/>
            <p:nvPr/>
          </p:nvSpPr>
          <p:spPr>
            <a:xfrm>
              <a:off x="2182276" y="4861037"/>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69" name="rc169"/>
            <p:cNvSpPr/>
            <p:nvPr/>
          </p:nvSpPr>
          <p:spPr>
            <a:xfrm>
              <a:off x="3648688"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0" name="rc170"/>
            <p:cNvSpPr/>
            <p:nvPr/>
          </p:nvSpPr>
          <p:spPr>
            <a:xfrm>
              <a:off x="5603903"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1" name="rc171"/>
            <p:cNvSpPr/>
            <p:nvPr/>
          </p:nvSpPr>
          <p:spPr>
            <a:xfrm>
              <a:off x="6092707"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2" name="rc172"/>
            <p:cNvSpPr/>
            <p:nvPr/>
          </p:nvSpPr>
          <p:spPr>
            <a:xfrm>
              <a:off x="6581511" y="486103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3" name="rc173"/>
            <p:cNvSpPr/>
            <p:nvPr/>
          </p:nvSpPr>
          <p:spPr>
            <a:xfrm>
              <a:off x="7559119"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4" name="rc174"/>
            <p:cNvSpPr/>
            <p:nvPr/>
          </p:nvSpPr>
          <p:spPr>
            <a:xfrm>
              <a:off x="4626296" y="4861037"/>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5" name="rc175"/>
            <p:cNvSpPr/>
            <p:nvPr/>
          </p:nvSpPr>
          <p:spPr>
            <a:xfrm>
              <a:off x="7070315" y="486103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6" name="rc176"/>
            <p:cNvSpPr/>
            <p:nvPr/>
          </p:nvSpPr>
          <p:spPr>
            <a:xfrm>
              <a:off x="5115099" y="4861037"/>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7" name="rc177"/>
            <p:cNvSpPr/>
            <p:nvPr/>
          </p:nvSpPr>
          <p:spPr>
            <a:xfrm>
              <a:off x="8047922"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8" name="rc178"/>
            <p:cNvSpPr/>
            <p:nvPr/>
          </p:nvSpPr>
          <p:spPr>
            <a:xfrm>
              <a:off x="1693473" y="143327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9" name="rc179"/>
            <p:cNvSpPr/>
            <p:nvPr/>
          </p:nvSpPr>
          <p:spPr>
            <a:xfrm>
              <a:off x="2671080"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0" name="rc180"/>
            <p:cNvSpPr/>
            <p:nvPr/>
          </p:nvSpPr>
          <p:spPr>
            <a:xfrm>
              <a:off x="3159884"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1" name="rc181"/>
            <p:cNvSpPr/>
            <p:nvPr/>
          </p:nvSpPr>
          <p:spPr>
            <a:xfrm>
              <a:off x="4137492"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2" name="rc182"/>
            <p:cNvSpPr/>
            <p:nvPr/>
          </p:nvSpPr>
          <p:spPr>
            <a:xfrm>
              <a:off x="2182276" y="143327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3" name="rc183"/>
            <p:cNvSpPr/>
            <p:nvPr/>
          </p:nvSpPr>
          <p:spPr>
            <a:xfrm>
              <a:off x="3648688"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4" name="rc184"/>
            <p:cNvSpPr/>
            <p:nvPr/>
          </p:nvSpPr>
          <p:spPr>
            <a:xfrm>
              <a:off x="5603903"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5" name="rc185"/>
            <p:cNvSpPr/>
            <p:nvPr/>
          </p:nvSpPr>
          <p:spPr>
            <a:xfrm>
              <a:off x="6092707"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6" name="rc186"/>
            <p:cNvSpPr/>
            <p:nvPr/>
          </p:nvSpPr>
          <p:spPr>
            <a:xfrm>
              <a:off x="6581511"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7" name="rc187"/>
            <p:cNvSpPr/>
            <p:nvPr/>
          </p:nvSpPr>
          <p:spPr>
            <a:xfrm>
              <a:off x="7559119" y="1433277"/>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8" name="rc188"/>
            <p:cNvSpPr/>
            <p:nvPr/>
          </p:nvSpPr>
          <p:spPr>
            <a:xfrm>
              <a:off x="4626296"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9" name="rc189"/>
            <p:cNvSpPr/>
            <p:nvPr/>
          </p:nvSpPr>
          <p:spPr>
            <a:xfrm>
              <a:off x="7070315"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0" name="rc190"/>
            <p:cNvSpPr/>
            <p:nvPr/>
          </p:nvSpPr>
          <p:spPr>
            <a:xfrm>
              <a:off x="5115099"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1" name="rc191"/>
            <p:cNvSpPr/>
            <p:nvPr/>
          </p:nvSpPr>
          <p:spPr>
            <a:xfrm>
              <a:off x="2671080"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2" name="rc192"/>
            <p:cNvSpPr/>
            <p:nvPr/>
          </p:nvSpPr>
          <p:spPr>
            <a:xfrm>
              <a:off x="3159884"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3" name="rc193"/>
            <p:cNvSpPr/>
            <p:nvPr/>
          </p:nvSpPr>
          <p:spPr>
            <a:xfrm>
              <a:off x="4137492" y="4146920"/>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4" name="rc194"/>
            <p:cNvSpPr/>
            <p:nvPr/>
          </p:nvSpPr>
          <p:spPr>
            <a:xfrm>
              <a:off x="2182276" y="4146920"/>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5" name="rc195"/>
            <p:cNvSpPr/>
            <p:nvPr/>
          </p:nvSpPr>
          <p:spPr>
            <a:xfrm>
              <a:off x="3648688"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6" name="rc196"/>
            <p:cNvSpPr/>
            <p:nvPr/>
          </p:nvSpPr>
          <p:spPr>
            <a:xfrm>
              <a:off x="5603903"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7" name="rc197"/>
            <p:cNvSpPr/>
            <p:nvPr/>
          </p:nvSpPr>
          <p:spPr>
            <a:xfrm>
              <a:off x="6092707"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8" name="rc198"/>
            <p:cNvSpPr/>
            <p:nvPr/>
          </p:nvSpPr>
          <p:spPr>
            <a:xfrm>
              <a:off x="6581511" y="414692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99" name="rc199"/>
            <p:cNvSpPr/>
            <p:nvPr/>
          </p:nvSpPr>
          <p:spPr>
            <a:xfrm>
              <a:off x="7559119" y="4146920"/>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00" name="rc200"/>
            <p:cNvSpPr/>
            <p:nvPr/>
          </p:nvSpPr>
          <p:spPr>
            <a:xfrm>
              <a:off x="7070315" y="414692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1" name="rc201"/>
            <p:cNvSpPr/>
            <p:nvPr/>
          </p:nvSpPr>
          <p:spPr>
            <a:xfrm>
              <a:off x="1693473" y="443256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2" name="rc202"/>
            <p:cNvSpPr/>
            <p:nvPr/>
          </p:nvSpPr>
          <p:spPr>
            <a:xfrm>
              <a:off x="2671080" y="4432567"/>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3" name="rc203"/>
            <p:cNvSpPr/>
            <p:nvPr/>
          </p:nvSpPr>
          <p:spPr>
            <a:xfrm>
              <a:off x="3159884"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4" name="rc204"/>
            <p:cNvSpPr/>
            <p:nvPr/>
          </p:nvSpPr>
          <p:spPr>
            <a:xfrm>
              <a:off x="4137492"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5" name="rc205"/>
            <p:cNvSpPr/>
            <p:nvPr/>
          </p:nvSpPr>
          <p:spPr>
            <a:xfrm>
              <a:off x="2182276" y="4432567"/>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06" name="rc206"/>
            <p:cNvSpPr/>
            <p:nvPr/>
          </p:nvSpPr>
          <p:spPr>
            <a:xfrm>
              <a:off x="3648688"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7" name="rc207"/>
            <p:cNvSpPr/>
            <p:nvPr/>
          </p:nvSpPr>
          <p:spPr>
            <a:xfrm>
              <a:off x="5603903" y="443256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08" name="rc208"/>
            <p:cNvSpPr/>
            <p:nvPr/>
          </p:nvSpPr>
          <p:spPr>
            <a:xfrm>
              <a:off x="6092707" y="4432567"/>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9" name="rc209"/>
            <p:cNvSpPr/>
            <p:nvPr/>
          </p:nvSpPr>
          <p:spPr>
            <a:xfrm>
              <a:off x="6581511" y="443256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0" name="rc210"/>
            <p:cNvSpPr/>
            <p:nvPr/>
          </p:nvSpPr>
          <p:spPr>
            <a:xfrm>
              <a:off x="7559119" y="4432567"/>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1" name="rc211"/>
            <p:cNvSpPr/>
            <p:nvPr/>
          </p:nvSpPr>
          <p:spPr>
            <a:xfrm>
              <a:off x="4626296" y="443256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12" name="rc212"/>
            <p:cNvSpPr/>
            <p:nvPr/>
          </p:nvSpPr>
          <p:spPr>
            <a:xfrm>
              <a:off x="7070315" y="443256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3" name="rc213"/>
            <p:cNvSpPr/>
            <p:nvPr/>
          </p:nvSpPr>
          <p:spPr>
            <a:xfrm>
              <a:off x="5115099" y="4432567"/>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14" name="rc214"/>
            <p:cNvSpPr/>
            <p:nvPr/>
          </p:nvSpPr>
          <p:spPr>
            <a:xfrm>
              <a:off x="1693473"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5" name="rc215"/>
            <p:cNvSpPr/>
            <p:nvPr/>
          </p:nvSpPr>
          <p:spPr>
            <a:xfrm>
              <a:off x="2671080"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6" name="rc216"/>
            <p:cNvSpPr/>
            <p:nvPr/>
          </p:nvSpPr>
          <p:spPr>
            <a:xfrm>
              <a:off x="3159884"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7" name="rc217"/>
            <p:cNvSpPr/>
            <p:nvPr/>
          </p:nvSpPr>
          <p:spPr>
            <a:xfrm>
              <a:off x="4137492"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8" name="rc218"/>
            <p:cNvSpPr/>
            <p:nvPr/>
          </p:nvSpPr>
          <p:spPr>
            <a:xfrm>
              <a:off x="2182276" y="114763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9" name="rc219"/>
            <p:cNvSpPr/>
            <p:nvPr/>
          </p:nvSpPr>
          <p:spPr>
            <a:xfrm>
              <a:off x="3648688"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0" name="rc220"/>
            <p:cNvSpPr/>
            <p:nvPr/>
          </p:nvSpPr>
          <p:spPr>
            <a:xfrm>
              <a:off x="5603903"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1" name="rc221"/>
            <p:cNvSpPr/>
            <p:nvPr/>
          </p:nvSpPr>
          <p:spPr>
            <a:xfrm>
              <a:off x="6092707"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2" name="rc222"/>
            <p:cNvSpPr/>
            <p:nvPr/>
          </p:nvSpPr>
          <p:spPr>
            <a:xfrm>
              <a:off x="6581511"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3" name="rc223"/>
            <p:cNvSpPr/>
            <p:nvPr/>
          </p:nvSpPr>
          <p:spPr>
            <a:xfrm>
              <a:off x="7559119" y="1147631"/>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4" name="rc224"/>
            <p:cNvSpPr/>
            <p:nvPr/>
          </p:nvSpPr>
          <p:spPr>
            <a:xfrm>
              <a:off x="4626296"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5" name="rc225"/>
            <p:cNvSpPr/>
            <p:nvPr/>
          </p:nvSpPr>
          <p:spPr>
            <a:xfrm>
              <a:off x="7070315"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6" name="rc226"/>
            <p:cNvSpPr/>
            <p:nvPr/>
          </p:nvSpPr>
          <p:spPr>
            <a:xfrm>
              <a:off x="5115099"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7" name="rc227"/>
            <p:cNvSpPr/>
            <p:nvPr/>
          </p:nvSpPr>
          <p:spPr>
            <a:xfrm>
              <a:off x="8047922"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8" name="rc228"/>
            <p:cNvSpPr/>
            <p:nvPr/>
          </p:nvSpPr>
          <p:spPr>
            <a:xfrm>
              <a:off x="1693473" y="5432330"/>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29" name="rc229"/>
            <p:cNvSpPr/>
            <p:nvPr/>
          </p:nvSpPr>
          <p:spPr>
            <a:xfrm>
              <a:off x="2671080" y="5432330"/>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30" name="rc230"/>
            <p:cNvSpPr/>
            <p:nvPr/>
          </p:nvSpPr>
          <p:spPr>
            <a:xfrm>
              <a:off x="3159884"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31" name="rc231"/>
            <p:cNvSpPr/>
            <p:nvPr/>
          </p:nvSpPr>
          <p:spPr>
            <a:xfrm>
              <a:off x="4137492"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32" name="rc232"/>
            <p:cNvSpPr/>
            <p:nvPr/>
          </p:nvSpPr>
          <p:spPr>
            <a:xfrm>
              <a:off x="3648688"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33" name="rc233"/>
            <p:cNvSpPr/>
            <p:nvPr/>
          </p:nvSpPr>
          <p:spPr>
            <a:xfrm>
              <a:off x="5603903" y="5432330"/>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34" name="rc234"/>
            <p:cNvSpPr/>
            <p:nvPr/>
          </p:nvSpPr>
          <p:spPr>
            <a:xfrm>
              <a:off x="6581511" y="5432330"/>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35" name="rc235"/>
            <p:cNvSpPr/>
            <p:nvPr/>
          </p:nvSpPr>
          <p:spPr>
            <a:xfrm>
              <a:off x="7559119" y="5432330"/>
              <a:ext cx="488803" cy="14282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36" name="rc236"/>
            <p:cNvSpPr/>
            <p:nvPr/>
          </p:nvSpPr>
          <p:spPr>
            <a:xfrm>
              <a:off x="4626296" y="5432330"/>
              <a:ext cx="488803" cy="14282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37" name="rc237"/>
            <p:cNvSpPr/>
            <p:nvPr/>
          </p:nvSpPr>
          <p:spPr>
            <a:xfrm>
              <a:off x="7070315" y="5432330"/>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38" name="rc238"/>
            <p:cNvSpPr/>
            <p:nvPr/>
          </p:nvSpPr>
          <p:spPr>
            <a:xfrm>
              <a:off x="5115099" y="5432330"/>
              <a:ext cx="488803" cy="14282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39" name="rc239"/>
            <p:cNvSpPr/>
            <p:nvPr/>
          </p:nvSpPr>
          <p:spPr>
            <a:xfrm>
              <a:off x="1693473"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0" name="rc240"/>
            <p:cNvSpPr/>
            <p:nvPr/>
          </p:nvSpPr>
          <p:spPr>
            <a:xfrm>
              <a:off x="2671080" y="343280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1" name="rc241"/>
            <p:cNvSpPr/>
            <p:nvPr/>
          </p:nvSpPr>
          <p:spPr>
            <a:xfrm>
              <a:off x="3159884"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2" name="rc242"/>
            <p:cNvSpPr/>
            <p:nvPr/>
          </p:nvSpPr>
          <p:spPr>
            <a:xfrm>
              <a:off x="4137492"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3" name="rc243"/>
            <p:cNvSpPr/>
            <p:nvPr/>
          </p:nvSpPr>
          <p:spPr>
            <a:xfrm>
              <a:off x="2182276" y="343280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4" name="rc244"/>
            <p:cNvSpPr/>
            <p:nvPr/>
          </p:nvSpPr>
          <p:spPr>
            <a:xfrm>
              <a:off x="3648688"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5" name="rc245"/>
            <p:cNvSpPr/>
            <p:nvPr/>
          </p:nvSpPr>
          <p:spPr>
            <a:xfrm>
              <a:off x="5603903" y="343280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6" name="rc246"/>
            <p:cNvSpPr/>
            <p:nvPr/>
          </p:nvSpPr>
          <p:spPr>
            <a:xfrm>
              <a:off x="6092707"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7" name="rc247"/>
            <p:cNvSpPr/>
            <p:nvPr/>
          </p:nvSpPr>
          <p:spPr>
            <a:xfrm>
              <a:off x="6581511"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8" name="rc248"/>
            <p:cNvSpPr/>
            <p:nvPr/>
          </p:nvSpPr>
          <p:spPr>
            <a:xfrm>
              <a:off x="7559119" y="3432804"/>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49" name="rc249"/>
            <p:cNvSpPr/>
            <p:nvPr/>
          </p:nvSpPr>
          <p:spPr>
            <a:xfrm>
              <a:off x="4626296"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50" name="rc250"/>
            <p:cNvSpPr/>
            <p:nvPr/>
          </p:nvSpPr>
          <p:spPr>
            <a:xfrm>
              <a:off x="7070315"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1" name="rc251"/>
            <p:cNvSpPr/>
            <p:nvPr/>
          </p:nvSpPr>
          <p:spPr>
            <a:xfrm>
              <a:off x="5115099"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2" name="rc252"/>
            <p:cNvSpPr/>
            <p:nvPr/>
          </p:nvSpPr>
          <p:spPr>
            <a:xfrm>
              <a:off x="1693473" y="314715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3" name="rc253"/>
            <p:cNvSpPr/>
            <p:nvPr/>
          </p:nvSpPr>
          <p:spPr>
            <a:xfrm>
              <a:off x="2671080"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4" name="rc254"/>
            <p:cNvSpPr/>
            <p:nvPr/>
          </p:nvSpPr>
          <p:spPr>
            <a:xfrm>
              <a:off x="3159884"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5" name="rc255"/>
            <p:cNvSpPr/>
            <p:nvPr/>
          </p:nvSpPr>
          <p:spPr>
            <a:xfrm>
              <a:off x="4137492"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6" name="rc256"/>
            <p:cNvSpPr/>
            <p:nvPr/>
          </p:nvSpPr>
          <p:spPr>
            <a:xfrm>
              <a:off x="2182276" y="3147157"/>
              <a:ext cx="488803" cy="14282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57" name="rc257"/>
            <p:cNvSpPr/>
            <p:nvPr/>
          </p:nvSpPr>
          <p:spPr>
            <a:xfrm>
              <a:off x="3648688"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8" name="rc258"/>
            <p:cNvSpPr/>
            <p:nvPr/>
          </p:nvSpPr>
          <p:spPr>
            <a:xfrm>
              <a:off x="5603903"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9" name="rc259"/>
            <p:cNvSpPr/>
            <p:nvPr/>
          </p:nvSpPr>
          <p:spPr>
            <a:xfrm>
              <a:off x="6092707"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0" name="rc260"/>
            <p:cNvSpPr/>
            <p:nvPr/>
          </p:nvSpPr>
          <p:spPr>
            <a:xfrm>
              <a:off x="6581511"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1" name="rc261"/>
            <p:cNvSpPr/>
            <p:nvPr/>
          </p:nvSpPr>
          <p:spPr>
            <a:xfrm>
              <a:off x="7559119"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2" name="rc262"/>
            <p:cNvSpPr/>
            <p:nvPr/>
          </p:nvSpPr>
          <p:spPr>
            <a:xfrm>
              <a:off x="7070315"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3" name="rc263"/>
            <p:cNvSpPr/>
            <p:nvPr/>
          </p:nvSpPr>
          <p:spPr>
            <a:xfrm>
              <a:off x="1693473"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4" name="rc264"/>
            <p:cNvSpPr/>
            <p:nvPr/>
          </p:nvSpPr>
          <p:spPr>
            <a:xfrm>
              <a:off x="2671080"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5" name="rc265"/>
            <p:cNvSpPr/>
            <p:nvPr/>
          </p:nvSpPr>
          <p:spPr>
            <a:xfrm>
              <a:off x="3159884"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6" name="rc266"/>
            <p:cNvSpPr/>
            <p:nvPr/>
          </p:nvSpPr>
          <p:spPr>
            <a:xfrm>
              <a:off x="4137492"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7" name="rc267"/>
            <p:cNvSpPr/>
            <p:nvPr/>
          </p:nvSpPr>
          <p:spPr>
            <a:xfrm>
              <a:off x="2182276" y="4004097"/>
              <a:ext cx="488803" cy="14282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68" name="rc268"/>
            <p:cNvSpPr/>
            <p:nvPr/>
          </p:nvSpPr>
          <p:spPr>
            <a:xfrm>
              <a:off x="3648688"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9" name="rc269"/>
            <p:cNvSpPr/>
            <p:nvPr/>
          </p:nvSpPr>
          <p:spPr>
            <a:xfrm>
              <a:off x="5603903"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0" name="rc270"/>
            <p:cNvSpPr/>
            <p:nvPr/>
          </p:nvSpPr>
          <p:spPr>
            <a:xfrm>
              <a:off x="6092707"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1" name="rc271"/>
            <p:cNvSpPr/>
            <p:nvPr/>
          </p:nvSpPr>
          <p:spPr>
            <a:xfrm>
              <a:off x="6581511"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2" name="rc272"/>
            <p:cNvSpPr/>
            <p:nvPr/>
          </p:nvSpPr>
          <p:spPr>
            <a:xfrm>
              <a:off x="7559119" y="4004097"/>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73" name="rc273"/>
            <p:cNvSpPr/>
            <p:nvPr/>
          </p:nvSpPr>
          <p:spPr>
            <a:xfrm>
              <a:off x="4626296" y="400409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74" name="rc274"/>
            <p:cNvSpPr/>
            <p:nvPr/>
          </p:nvSpPr>
          <p:spPr>
            <a:xfrm>
              <a:off x="7070315"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5" name="rc275"/>
            <p:cNvSpPr/>
            <p:nvPr/>
          </p:nvSpPr>
          <p:spPr>
            <a:xfrm>
              <a:off x="5115099" y="400409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6" name="rc276"/>
            <p:cNvSpPr/>
            <p:nvPr/>
          </p:nvSpPr>
          <p:spPr>
            <a:xfrm>
              <a:off x="1693473" y="186174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7" name="rc277"/>
            <p:cNvSpPr/>
            <p:nvPr/>
          </p:nvSpPr>
          <p:spPr>
            <a:xfrm>
              <a:off x="2671080"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8" name="rc278"/>
            <p:cNvSpPr/>
            <p:nvPr/>
          </p:nvSpPr>
          <p:spPr>
            <a:xfrm>
              <a:off x="3159884"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9" name="rc279"/>
            <p:cNvSpPr/>
            <p:nvPr/>
          </p:nvSpPr>
          <p:spPr>
            <a:xfrm>
              <a:off x="4137492"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0" name="rc280"/>
            <p:cNvSpPr/>
            <p:nvPr/>
          </p:nvSpPr>
          <p:spPr>
            <a:xfrm>
              <a:off x="3648688" y="186174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1" name="rc281"/>
            <p:cNvSpPr/>
            <p:nvPr/>
          </p:nvSpPr>
          <p:spPr>
            <a:xfrm>
              <a:off x="5603903"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2" name="rc282"/>
            <p:cNvSpPr/>
            <p:nvPr/>
          </p:nvSpPr>
          <p:spPr>
            <a:xfrm>
              <a:off x="6092707"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3" name="rc283"/>
            <p:cNvSpPr/>
            <p:nvPr/>
          </p:nvSpPr>
          <p:spPr>
            <a:xfrm>
              <a:off x="6581511" y="186174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4" name="rc284"/>
            <p:cNvSpPr/>
            <p:nvPr/>
          </p:nvSpPr>
          <p:spPr>
            <a:xfrm>
              <a:off x="7559119" y="186174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5" name="rc285"/>
            <p:cNvSpPr/>
            <p:nvPr/>
          </p:nvSpPr>
          <p:spPr>
            <a:xfrm>
              <a:off x="4626296"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6" name="rc286"/>
            <p:cNvSpPr/>
            <p:nvPr/>
          </p:nvSpPr>
          <p:spPr>
            <a:xfrm>
              <a:off x="7070315" y="186174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7" name="rc287"/>
            <p:cNvSpPr/>
            <p:nvPr/>
          </p:nvSpPr>
          <p:spPr>
            <a:xfrm>
              <a:off x="5115099"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8" name="rc288"/>
            <p:cNvSpPr/>
            <p:nvPr/>
          </p:nvSpPr>
          <p:spPr>
            <a:xfrm>
              <a:off x="1693473" y="428974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2671080" y="428974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0" name="rc290"/>
            <p:cNvSpPr/>
            <p:nvPr/>
          </p:nvSpPr>
          <p:spPr>
            <a:xfrm>
              <a:off x="3159884"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1" name="rc291"/>
            <p:cNvSpPr/>
            <p:nvPr/>
          </p:nvSpPr>
          <p:spPr>
            <a:xfrm>
              <a:off x="4137492"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2" name="rc292"/>
            <p:cNvSpPr/>
            <p:nvPr/>
          </p:nvSpPr>
          <p:spPr>
            <a:xfrm>
              <a:off x="2182276" y="428974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3" name="rc293"/>
            <p:cNvSpPr/>
            <p:nvPr/>
          </p:nvSpPr>
          <p:spPr>
            <a:xfrm>
              <a:off x="3648688"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4" name="rc294"/>
            <p:cNvSpPr/>
            <p:nvPr/>
          </p:nvSpPr>
          <p:spPr>
            <a:xfrm>
              <a:off x="5603903" y="428974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5" name="rc295"/>
            <p:cNvSpPr/>
            <p:nvPr/>
          </p:nvSpPr>
          <p:spPr>
            <a:xfrm>
              <a:off x="6092707"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6" name="rc296"/>
            <p:cNvSpPr/>
            <p:nvPr/>
          </p:nvSpPr>
          <p:spPr>
            <a:xfrm>
              <a:off x="6581511"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97" name="rc297"/>
            <p:cNvSpPr/>
            <p:nvPr/>
          </p:nvSpPr>
          <p:spPr>
            <a:xfrm>
              <a:off x="7559119" y="428974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8" name="rc298"/>
            <p:cNvSpPr/>
            <p:nvPr/>
          </p:nvSpPr>
          <p:spPr>
            <a:xfrm>
              <a:off x="4626296" y="4289744"/>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99" name="rc299"/>
            <p:cNvSpPr/>
            <p:nvPr/>
          </p:nvSpPr>
          <p:spPr>
            <a:xfrm>
              <a:off x="7070315"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0" name="rc300"/>
            <p:cNvSpPr/>
            <p:nvPr/>
          </p:nvSpPr>
          <p:spPr>
            <a:xfrm>
              <a:off x="5115099"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1" name="rc301"/>
            <p:cNvSpPr/>
            <p:nvPr/>
          </p:nvSpPr>
          <p:spPr>
            <a:xfrm>
              <a:off x="8047922" y="4289744"/>
              <a:ext cx="488803" cy="142823"/>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302" name="rc302"/>
            <p:cNvSpPr/>
            <p:nvPr/>
          </p:nvSpPr>
          <p:spPr>
            <a:xfrm>
              <a:off x="1693473" y="4718214"/>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03" name="rc303"/>
            <p:cNvSpPr/>
            <p:nvPr/>
          </p:nvSpPr>
          <p:spPr>
            <a:xfrm>
              <a:off x="2671080" y="471821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4" name="rc304"/>
            <p:cNvSpPr/>
            <p:nvPr/>
          </p:nvSpPr>
          <p:spPr>
            <a:xfrm>
              <a:off x="3159884"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5" name="rc305"/>
            <p:cNvSpPr/>
            <p:nvPr/>
          </p:nvSpPr>
          <p:spPr>
            <a:xfrm>
              <a:off x="4137492"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6" name="rc306"/>
            <p:cNvSpPr/>
            <p:nvPr/>
          </p:nvSpPr>
          <p:spPr>
            <a:xfrm>
              <a:off x="2182276" y="4718214"/>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07" name="rc307"/>
            <p:cNvSpPr/>
            <p:nvPr/>
          </p:nvSpPr>
          <p:spPr>
            <a:xfrm>
              <a:off x="3648688"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8" name="rc308"/>
            <p:cNvSpPr/>
            <p:nvPr/>
          </p:nvSpPr>
          <p:spPr>
            <a:xfrm>
              <a:off x="5603903" y="471821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9" name="rc309"/>
            <p:cNvSpPr/>
            <p:nvPr/>
          </p:nvSpPr>
          <p:spPr>
            <a:xfrm>
              <a:off x="6092707"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0" name="rc310"/>
            <p:cNvSpPr/>
            <p:nvPr/>
          </p:nvSpPr>
          <p:spPr>
            <a:xfrm>
              <a:off x="6581511" y="471821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1" name="rc311"/>
            <p:cNvSpPr/>
            <p:nvPr/>
          </p:nvSpPr>
          <p:spPr>
            <a:xfrm>
              <a:off x="7559119" y="4718214"/>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12" name="rc312"/>
            <p:cNvSpPr/>
            <p:nvPr/>
          </p:nvSpPr>
          <p:spPr>
            <a:xfrm>
              <a:off x="4626296" y="471821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3" name="rc313"/>
            <p:cNvSpPr/>
            <p:nvPr/>
          </p:nvSpPr>
          <p:spPr>
            <a:xfrm>
              <a:off x="7070315" y="471821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4" name="rc314"/>
            <p:cNvSpPr/>
            <p:nvPr/>
          </p:nvSpPr>
          <p:spPr>
            <a:xfrm>
              <a:off x="5115099"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5" name="rc315"/>
            <p:cNvSpPr/>
            <p:nvPr/>
          </p:nvSpPr>
          <p:spPr>
            <a:xfrm>
              <a:off x="8047922" y="471821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6" name="rc316"/>
            <p:cNvSpPr/>
            <p:nvPr/>
          </p:nvSpPr>
          <p:spPr>
            <a:xfrm>
              <a:off x="1693473" y="371845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7" name="rc317"/>
            <p:cNvSpPr/>
            <p:nvPr/>
          </p:nvSpPr>
          <p:spPr>
            <a:xfrm>
              <a:off x="2671080" y="3718450"/>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8" name="rc318"/>
            <p:cNvSpPr/>
            <p:nvPr/>
          </p:nvSpPr>
          <p:spPr>
            <a:xfrm>
              <a:off x="3159884"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19" name="rc319"/>
            <p:cNvSpPr/>
            <p:nvPr/>
          </p:nvSpPr>
          <p:spPr>
            <a:xfrm>
              <a:off x="4137492"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0" name="rc320"/>
            <p:cNvSpPr/>
            <p:nvPr/>
          </p:nvSpPr>
          <p:spPr>
            <a:xfrm>
              <a:off x="2182276" y="371845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1" name="rc321"/>
            <p:cNvSpPr/>
            <p:nvPr/>
          </p:nvSpPr>
          <p:spPr>
            <a:xfrm>
              <a:off x="3648688"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2" name="rc322"/>
            <p:cNvSpPr/>
            <p:nvPr/>
          </p:nvSpPr>
          <p:spPr>
            <a:xfrm>
              <a:off x="5603903" y="371845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23" name="rc323"/>
            <p:cNvSpPr/>
            <p:nvPr/>
          </p:nvSpPr>
          <p:spPr>
            <a:xfrm>
              <a:off x="6092707"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4" name="rc324"/>
            <p:cNvSpPr/>
            <p:nvPr/>
          </p:nvSpPr>
          <p:spPr>
            <a:xfrm>
              <a:off x="6581511"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5" name="rc325"/>
            <p:cNvSpPr/>
            <p:nvPr/>
          </p:nvSpPr>
          <p:spPr>
            <a:xfrm>
              <a:off x="7559119" y="3718450"/>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26" name="rc326"/>
            <p:cNvSpPr/>
            <p:nvPr/>
          </p:nvSpPr>
          <p:spPr>
            <a:xfrm>
              <a:off x="4626296" y="371845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27" name="rc327"/>
            <p:cNvSpPr/>
            <p:nvPr/>
          </p:nvSpPr>
          <p:spPr>
            <a:xfrm>
              <a:off x="7070315"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8" name="rc328"/>
            <p:cNvSpPr/>
            <p:nvPr/>
          </p:nvSpPr>
          <p:spPr>
            <a:xfrm>
              <a:off x="5115099" y="371845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9" name="rc329"/>
            <p:cNvSpPr/>
            <p:nvPr/>
          </p:nvSpPr>
          <p:spPr>
            <a:xfrm>
              <a:off x="8047922" y="3718450"/>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30" name="rc330"/>
            <p:cNvSpPr/>
            <p:nvPr/>
          </p:nvSpPr>
          <p:spPr>
            <a:xfrm>
              <a:off x="1693473"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2671080" y="200457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2" name="rc332"/>
            <p:cNvSpPr/>
            <p:nvPr/>
          </p:nvSpPr>
          <p:spPr>
            <a:xfrm>
              <a:off x="3159884"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3" name="rc333"/>
            <p:cNvSpPr/>
            <p:nvPr/>
          </p:nvSpPr>
          <p:spPr>
            <a:xfrm>
              <a:off x="4137492"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4" name="rc334"/>
            <p:cNvSpPr/>
            <p:nvPr/>
          </p:nvSpPr>
          <p:spPr>
            <a:xfrm>
              <a:off x="2182276"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5" name="rc335"/>
            <p:cNvSpPr/>
            <p:nvPr/>
          </p:nvSpPr>
          <p:spPr>
            <a:xfrm>
              <a:off x="3648688"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6" name="rc336"/>
            <p:cNvSpPr/>
            <p:nvPr/>
          </p:nvSpPr>
          <p:spPr>
            <a:xfrm>
              <a:off x="5603903" y="200457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7" name="rc337"/>
            <p:cNvSpPr/>
            <p:nvPr/>
          </p:nvSpPr>
          <p:spPr>
            <a:xfrm>
              <a:off x="6092707"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8" name="rc338"/>
            <p:cNvSpPr/>
            <p:nvPr/>
          </p:nvSpPr>
          <p:spPr>
            <a:xfrm>
              <a:off x="6581511"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9" name="rc339"/>
            <p:cNvSpPr/>
            <p:nvPr/>
          </p:nvSpPr>
          <p:spPr>
            <a:xfrm>
              <a:off x="7559119"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0" name="rc340"/>
            <p:cNvSpPr/>
            <p:nvPr/>
          </p:nvSpPr>
          <p:spPr>
            <a:xfrm>
              <a:off x="7070315"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1" name="rc341"/>
            <p:cNvSpPr/>
            <p:nvPr/>
          </p:nvSpPr>
          <p:spPr>
            <a:xfrm>
              <a:off x="1693473" y="286151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2" name="rc342"/>
            <p:cNvSpPr/>
            <p:nvPr/>
          </p:nvSpPr>
          <p:spPr>
            <a:xfrm>
              <a:off x="2671080"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3" name="rc343"/>
            <p:cNvSpPr/>
            <p:nvPr/>
          </p:nvSpPr>
          <p:spPr>
            <a:xfrm>
              <a:off x="3159884"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4" name="rc344"/>
            <p:cNvSpPr/>
            <p:nvPr/>
          </p:nvSpPr>
          <p:spPr>
            <a:xfrm>
              <a:off x="4137492"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5" name="rc345"/>
            <p:cNvSpPr/>
            <p:nvPr/>
          </p:nvSpPr>
          <p:spPr>
            <a:xfrm>
              <a:off x="2182276"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6" name="rc346"/>
            <p:cNvSpPr/>
            <p:nvPr/>
          </p:nvSpPr>
          <p:spPr>
            <a:xfrm>
              <a:off x="3648688"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7" name="rc347"/>
            <p:cNvSpPr/>
            <p:nvPr/>
          </p:nvSpPr>
          <p:spPr>
            <a:xfrm>
              <a:off x="5603903"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8" name="rc348"/>
            <p:cNvSpPr/>
            <p:nvPr/>
          </p:nvSpPr>
          <p:spPr>
            <a:xfrm>
              <a:off x="6092707"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49" name="rc349"/>
            <p:cNvSpPr/>
            <p:nvPr/>
          </p:nvSpPr>
          <p:spPr>
            <a:xfrm>
              <a:off x="6581511" y="286151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0" name="rc350"/>
            <p:cNvSpPr/>
            <p:nvPr/>
          </p:nvSpPr>
          <p:spPr>
            <a:xfrm>
              <a:off x="7559119" y="2861511"/>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1" name="rc351"/>
            <p:cNvSpPr/>
            <p:nvPr/>
          </p:nvSpPr>
          <p:spPr>
            <a:xfrm>
              <a:off x="7070315" y="286151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2" name="rc352"/>
            <p:cNvSpPr/>
            <p:nvPr/>
          </p:nvSpPr>
          <p:spPr>
            <a:xfrm>
              <a:off x="1693473" y="214739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3" name="rc353"/>
            <p:cNvSpPr/>
            <p:nvPr/>
          </p:nvSpPr>
          <p:spPr>
            <a:xfrm>
              <a:off x="2671080"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4" name="rc354"/>
            <p:cNvSpPr/>
            <p:nvPr/>
          </p:nvSpPr>
          <p:spPr>
            <a:xfrm>
              <a:off x="3159884"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5" name="rc355"/>
            <p:cNvSpPr/>
            <p:nvPr/>
          </p:nvSpPr>
          <p:spPr>
            <a:xfrm>
              <a:off x="4137492"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6" name="rc356"/>
            <p:cNvSpPr/>
            <p:nvPr/>
          </p:nvSpPr>
          <p:spPr>
            <a:xfrm>
              <a:off x="2182276"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7" name="rc357"/>
            <p:cNvSpPr/>
            <p:nvPr/>
          </p:nvSpPr>
          <p:spPr>
            <a:xfrm>
              <a:off x="3648688"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8" name="rc358"/>
            <p:cNvSpPr/>
            <p:nvPr/>
          </p:nvSpPr>
          <p:spPr>
            <a:xfrm>
              <a:off x="5603903"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9" name="rc359"/>
            <p:cNvSpPr/>
            <p:nvPr/>
          </p:nvSpPr>
          <p:spPr>
            <a:xfrm>
              <a:off x="6092707"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0" name="rc360"/>
            <p:cNvSpPr/>
            <p:nvPr/>
          </p:nvSpPr>
          <p:spPr>
            <a:xfrm>
              <a:off x="6581511"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1" name="rc361"/>
            <p:cNvSpPr/>
            <p:nvPr/>
          </p:nvSpPr>
          <p:spPr>
            <a:xfrm>
              <a:off x="7559119"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2" name="rc362"/>
            <p:cNvSpPr/>
            <p:nvPr/>
          </p:nvSpPr>
          <p:spPr>
            <a:xfrm>
              <a:off x="7070315"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3" name="rc363"/>
            <p:cNvSpPr/>
            <p:nvPr/>
          </p:nvSpPr>
          <p:spPr>
            <a:xfrm>
              <a:off x="2671080"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4" name="rc364"/>
            <p:cNvSpPr/>
            <p:nvPr/>
          </p:nvSpPr>
          <p:spPr>
            <a:xfrm>
              <a:off x="3159884"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5" name="rc365"/>
            <p:cNvSpPr/>
            <p:nvPr/>
          </p:nvSpPr>
          <p:spPr>
            <a:xfrm>
              <a:off x="4137492"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6" name="rc366"/>
            <p:cNvSpPr/>
            <p:nvPr/>
          </p:nvSpPr>
          <p:spPr>
            <a:xfrm>
              <a:off x="2182276" y="5146684"/>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67" name="rc367"/>
            <p:cNvSpPr/>
            <p:nvPr/>
          </p:nvSpPr>
          <p:spPr>
            <a:xfrm>
              <a:off x="3648688"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8" name="rc368"/>
            <p:cNvSpPr/>
            <p:nvPr/>
          </p:nvSpPr>
          <p:spPr>
            <a:xfrm>
              <a:off x="5603903" y="514668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69" name="rc369"/>
            <p:cNvSpPr/>
            <p:nvPr/>
          </p:nvSpPr>
          <p:spPr>
            <a:xfrm>
              <a:off x="6092707" y="514668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0" name="rc370"/>
            <p:cNvSpPr/>
            <p:nvPr/>
          </p:nvSpPr>
          <p:spPr>
            <a:xfrm>
              <a:off x="6581511" y="5146684"/>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71" name="rc371"/>
            <p:cNvSpPr/>
            <p:nvPr/>
          </p:nvSpPr>
          <p:spPr>
            <a:xfrm>
              <a:off x="7559119" y="5146684"/>
              <a:ext cx="488803" cy="14282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72" name="rc372"/>
            <p:cNvSpPr/>
            <p:nvPr/>
          </p:nvSpPr>
          <p:spPr>
            <a:xfrm>
              <a:off x="7070315" y="5146684"/>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73" name="rc373"/>
            <p:cNvSpPr/>
            <p:nvPr/>
          </p:nvSpPr>
          <p:spPr>
            <a:xfrm>
              <a:off x="8047922" y="5146684"/>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74" name="rc374"/>
            <p:cNvSpPr/>
            <p:nvPr/>
          </p:nvSpPr>
          <p:spPr>
            <a:xfrm>
              <a:off x="2671080"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5" name="rc375"/>
            <p:cNvSpPr/>
            <p:nvPr/>
          </p:nvSpPr>
          <p:spPr>
            <a:xfrm>
              <a:off x="3159884"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6" name="rc376"/>
            <p:cNvSpPr/>
            <p:nvPr/>
          </p:nvSpPr>
          <p:spPr>
            <a:xfrm>
              <a:off x="4137492"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7" name="rc377"/>
            <p:cNvSpPr/>
            <p:nvPr/>
          </p:nvSpPr>
          <p:spPr>
            <a:xfrm>
              <a:off x="3648688"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8" name="rc378"/>
            <p:cNvSpPr/>
            <p:nvPr/>
          </p:nvSpPr>
          <p:spPr>
            <a:xfrm>
              <a:off x="5603903"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9" name="rc379"/>
            <p:cNvSpPr/>
            <p:nvPr/>
          </p:nvSpPr>
          <p:spPr>
            <a:xfrm>
              <a:off x="6092707"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0" name="rc380"/>
            <p:cNvSpPr/>
            <p:nvPr/>
          </p:nvSpPr>
          <p:spPr>
            <a:xfrm>
              <a:off x="6581511"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1" name="rc381"/>
            <p:cNvSpPr/>
            <p:nvPr/>
          </p:nvSpPr>
          <p:spPr>
            <a:xfrm>
              <a:off x="7559119" y="229021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2" name="rc382"/>
            <p:cNvSpPr/>
            <p:nvPr/>
          </p:nvSpPr>
          <p:spPr>
            <a:xfrm>
              <a:off x="4626296"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3" name="rc383"/>
            <p:cNvSpPr/>
            <p:nvPr/>
          </p:nvSpPr>
          <p:spPr>
            <a:xfrm>
              <a:off x="7070315"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4" name="rc384"/>
            <p:cNvSpPr/>
            <p:nvPr/>
          </p:nvSpPr>
          <p:spPr>
            <a:xfrm>
              <a:off x="8047922"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5" name="rc385"/>
            <p:cNvSpPr/>
            <p:nvPr/>
          </p:nvSpPr>
          <p:spPr>
            <a:xfrm>
              <a:off x="1693473"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6" name="rc386"/>
            <p:cNvSpPr/>
            <p:nvPr/>
          </p:nvSpPr>
          <p:spPr>
            <a:xfrm>
              <a:off x="2671080"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7" name="rc387"/>
            <p:cNvSpPr/>
            <p:nvPr/>
          </p:nvSpPr>
          <p:spPr>
            <a:xfrm>
              <a:off x="3159884"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4137492"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9" name="rc389"/>
            <p:cNvSpPr/>
            <p:nvPr/>
          </p:nvSpPr>
          <p:spPr>
            <a:xfrm>
              <a:off x="3648688"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0" name="rc390"/>
            <p:cNvSpPr/>
            <p:nvPr/>
          </p:nvSpPr>
          <p:spPr>
            <a:xfrm>
              <a:off x="5603903"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1" name="rc391"/>
            <p:cNvSpPr/>
            <p:nvPr/>
          </p:nvSpPr>
          <p:spPr>
            <a:xfrm>
              <a:off x="6092707"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2" name="rc392"/>
            <p:cNvSpPr/>
            <p:nvPr/>
          </p:nvSpPr>
          <p:spPr>
            <a:xfrm>
              <a:off x="6581511" y="157610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3" name="rc393"/>
            <p:cNvSpPr/>
            <p:nvPr/>
          </p:nvSpPr>
          <p:spPr>
            <a:xfrm>
              <a:off x="7559119" y="157610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4" name="rc394"/>
            <p:cNvSpPr/>
            <p:nvPr/>
          </p:nvSpPr>
          <p:spPr>
            <a:xfrm>
              <a:off x="4626296" y="1576101"/>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5" name="rc395"/>
            <p:cNvSpPr/>
            <p:nvPr/>
          </p:nvSpPr>
          <p:spPr>
            <a:xfrm>
              <a:off x="7070315" y="157610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6" name="rc396"/>
            <p:cNvSpPr/>
            <p:nvPr/>
          </p:nvSpPr>
          <p:spPr>
            <a:xfrm>
              <a:off x="1693473"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7" name="rc397"/>
            <p:cNvSpPr/>
            <p:nvPr/>
          </p:nvSpPr>
          <p:spPr>
            <a:xfrm>
              <a:off x="2671080" y="5575154"/>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98" name="rc398"/>
            <p:cNvSpPr/>
            <p:nvPr/>
          </p:nvSpPr>
          <p:spPr>
            <a:xfrm>
              <a:off x="3159884"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9" name="rc399"/>
            <p:cNvSpPr/>
            <p:nvPr/>
          </p:nvSpPr>
          <p:spPr>
            <a:xfrm>
              <a:off x="4137492"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00" name="rc400"/>
            <p:cNvSpPr/>
            <p:nvPr/>
          </p:nvSpPr>
          <p:spPr>
            <a:xfrm>
              <a:off x="2182276" y="5575154"/>
              <a:ext cx="488803" cy="14282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01" name="rc401"/>
            <p:cNvSpPr/>
            <p:nvPr/>
          </p:nvSpPr>
          <p:spPr>
            <a:xfrm>
              <a:off x="3648688"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02" name="rc402"/>
            <p:cNvSpPr/>
            <p:nvPr/>
          </p:nvSpPr>
          <p:spPr>
            <a:xfrm>
              <a:off x="5603903"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03" name="rc403"/>
            <p:cNvSpPr/>
            <p:nvPr/>
          </p:nvSpPr>
          <p:spPr>
            <a:xfrm>
              <a:off x="6092707"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04" name="rc404"/>
            <p:cNvSpPr/>
            <p:nvPr/>
          </p:nvSpPr>
          <p:spPr>
            <a:xfrm>
              <a:off x="6581511"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05" name="rc405"/>
            <p:cNvSpPr/>
            <p:nvPr/>
          </p:nvSpPr>
          <p:spPr>
            <a:xfrm>
              <a:off x="7559119" y="5575154"/>
              <a:ext cx="488803" cy="14282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406" name="rc406"/>
            <p:cNvSpPr/>
            <p:nvPr/>
          </p:nvSpPr>
          <p:spPr>
            <a:xfrm>
              <a:off x="4626296" y="5575154"/>
              <a:ext cx="488803" cy="142823"/>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407" name="rc407"/>
            <p:cNvSpPr/>
            <p:nvPr/>
          </p:nvSpPr>
          <p:spPr>
            <a:xfrm>
              <a:off x="7070315"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08" name="rc408"/>
            <p:cNvSpPr/>
            <p:nvPr/>
          </p:nvSpPr>
          <p:spPr>
            <a:xfrm>
              <a:off x="5115099" y="5575154"/>
              <a:ext cx="488803" cy="142823"/>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409" name="rc409"/>
            <p:cNvSpPr/>
            <p:nvPr/>
          </p:nvSpPr>
          <p:spPr>
            <a:xfrm>
              <a:off x="8047922" y="5575154"/>
              <a:ext cx="488803" cy="14282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10" name="rc410"/>
            <p:cNvSpPr/>
            <p:nvPr/>
          </p:nvSpPr>
          <p:spPr>
            <a:xfrm>
              <a:off x="8536726" y="3575627"/>
              <a:ext cx="488803" cy="142823"/>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411" name="rc411"/>
            <p:cNvSpPr/>
            <p:nvPr/>
          </p:nvSpPr>
          <p:spPr>
            <a:xfrm>
              <a:off x="8536726" y="5003860"/>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12" name="rc412"/>
            <p:cNvSpPr/>
            <p:nvPr/>
          </p:nvSpPr>
          <p:spPr>
            <a:xfrm>
              <a:off x="8536726" y="3861274"/>
              <a:ext cx="488803" cy="142823"/>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413" name="rc413"/>
            <p:cNvSpPr/>
            <p:nvPr/>
          </p:nvSpPr>
          <p:spPr>
            <a:xfrm>
              <a:off x="8536726" y="328998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14" name="rc414"/>
            <p:cNvSpPr/>
            <p:nvPr/>
          </p:nvSpPr>
          <p:spPr>
            <a:xfrm>
              <a:off x="8536726" y="4575390"/>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15" name="rc415"/>
            <p:cNvSpPr/>
            <p:nvPr/>
          </p:nvSpPr>
          <p:spPr>
            <a:xfrm>
              <a:off x="8536726"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16" name="rc416"/>
            <p:cNvSpPr/>
            <p:nvPr/>
          </p:nvSpPr>
          <p:spPr>
            <a:xfrm>
              <a:off x="8536726"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17" name="rc417"/>
            <p:cNvSpPr/>
            <p:nvPr/>
          </p:nvSpPr>
          <p:spPr>
            <a:xfrm>
              <a:off x="8536726" y="129045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18" name="rc418"/>
            <p:cNvSpPr/>
            <p:nvPr/>
          </p:nvSpPr>
          <p:spPr>
            <a:xfrm>
              <a:off x="8536726" y="2433041"/>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19" name="rc419"/>
            <p:cNvSpPr/>
            <p:nvPr/>
          </p:nvSpPr>
          <p:spPr>
            <a:xfrm>
              <a:off x="8536726" y="171892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20" name="rc420"/>
            <p:cNvSpPr/>
            <p:nvPr/>
          </p:nvSpPr>
          <p:spPr>
            <a:xfrm>
              <a:off x="8536726" y="100480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1" name="rc421"/>
            <p:cNvSpPr/>
            <p:nvPr/>
          </p:nvSpPr>
          <p:spPr>
            <a:xfrm>
              <a:off x="8536726" y="2718687"/>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22" name="rc422"/>
            <p:cNvSpPr/>
            <p:nvPr/>
          </p:nvSpPr>
          <p:spPr>
            <a:xfrm>
              <a:off x="8536726" y="3004334"/>
              <a:ext cx="488803" cy="14282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23" name="rc423"/>
            <p:cNvSpPr/>
            <p:nvPr/>
          </p:nvSpPr>
          <p:spPr>
            <a:xfrm>
              <a:off x="8536726" y="486103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24" name="rc424"/>
            <p:cNvSpPr/>
            <p:nvPr/>
          </p:nvSpPr>
          <p:spPr>
            <a:xfrm>
              <a:off x="8536726" y="143327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25" name="rc425"/>
            <p:cNvSpPr/>
            <p:nvPr/>
          </p:nvSpPr>
          <p:spPr>
            <a:xfrm>
              <a:off x="8536726" y="4146920"/>
              <a:ext cx="488803" cy="142823"/>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426" name="rc426"/>
            <p:cNvSpPr/>
            <p:nvPr/>
          </p:nvSpPr>
          <p:spPr>
            <a:xfrm>
              <a:off x="8536726" y="4432567"/>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27" name="rc427"/>
            <p:cNvSpPr/>
            <p:nvPr/>
          </p:nvSpPr>
          <p:spPr>
            <a:xfrm>
              <a:off x="8536726" y="1147631"/>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28" name="rc428"/>
            <p:cNvSpPr/>
            <p:nvPr/>
          </p:nvSpPr>
          <p:spPr>
            <a:xfrm>
              <a:off x="8536726" y="3432804"/>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29" name="rc429"/>
            <p:cNvSpPr/>
            <p:nvPr/>
          </p:nvSpPr>
          <p:spPr>
            <a:xfrm>
              <a:off x="8536726" y="3147157"/>
              <a:ext cx="488803" cy="14282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430" name="rc430"/>
            <p:cNvSpPr/>
            <p:nvPr/>
          </p:nvSpPr>
          <p:spPr>
            <a:xfrm>
              <a:off x="8536726" y="4004097"/>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31" name="rc431"/>
            <p:cNvSpPr/>
            <p:nvPr/>
          </p:nvSpPr>
          <p:spPr>
            <a:xfrm>
              <a:off x="8536726" y="1861747"/>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32" name="rc432"/>
            <p:cNvSpPr/>
            <p:nvPr/>
          </p:nvSpPr>
          <p:spPr>
            <a:xfrm>
              <a:off x="8536726" y="4289744"/>
              <a:ext cx="488803" cy="14282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33" name="rc433"/>
            <p:cNvSpPr/>
            <p:nvPr/>
          </p:nvSpPr>
          <p:spPr>
            <a:xfrm>
              <a:off x="8536726" y="4718214"/>
              <a:ext cx="488803" cy="14282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434" name="rc434"/>
            <p:cNvSpPr/>
            <p:nvPr/>
          </p:nvSpPr>
          <p:spPr>
            <a:xfrm>
              <a:off x="8536726" y="371845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35" name="rc435"/>
            <p:cNvSpPr/>
            <p:nvPr/>
          </p:nvSpPr>
          <p:spPr>
            <a:xfrm>
              <a:off x="8536726" y="2004571"/>
              <a:ext cx="488803" cy="14282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36" name="rc436"/>
            <p:cNvSpPr/>
            <p:nvPr/>
          </p:nvSpPr>
          <p:spPr>
            <a:xfrm>
              <a:off x="8536726" y="2861511"/>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7" name="rc437"/>
            <p:cNvSpPr/>
            <p:nvPr/>
          </p:nvSpPr>
          <p:spPr>
            <a:xfrm>
              <a:off x="8536726" y="2147394"/>
              <a:ext cx="488803" cy="142823"/>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438" name="rc438"/>
            <p:cNvSpPr/>
            <p:nvPr/>
          </p:nvSpPr>
          <p:spPr>
            <a:xfrm>
              <a:off x="8536726" y="5146684"/>
              <a:ext cx="488803" cy="14282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439" name="rc439"/>
            <p:cNvSpPr/>
            <p:nvPr/>
          </p:nvSpPr>
          <p:spPr>
            <a:xfrm>
              <a:off x="8536726" y="2290217"/>
              <a:ext cx="488803" cy="142823"/>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440" name="rc440"/>
            <p:cNvSpPr/>
            <p:nvPr/>
          </p:nvSpPr>
          <p:spPr>
            <a:xfrm>
              <a:off x="8536726" y="1576101"/>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41" name="tx441"/>
            <p:cNvSpPr/>
            <p:nvPr/>
          </p:nvSpPr>
          <p:spPr>
            <a:xfrm>
              <a:off x="2861258"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42" name="tx442"/>
            <p:cNvSpPr/>
            <p:nvPr/>
          </p:nvSpPr>
          <p:spPr>
            <a:xfrm>
              <a:off x="3350062"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43" name="tx443"/>
            <p:cNvSpPr/>
            <p:nvPr/>
          </p:nvSpPr>
          <p:spPr>
            <a:xfrm>
              <a:off x="4327670"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44" name="tx444"/>
            <p:cNvSpPr/>
            <p:nvPr/>
          </p:nvSpPr>
          <p:spPr>
            <a:xfrm>
              <a:off x="2372454"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45" name="tx445"/>
            <p:cNvSpPr/>
            <p:nvPr/>
          </p:nvSpPr>
          <p:spPr>
            <a:xfrm>
              <a:off x="3838866"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46" name="tx446"/>
            <p:cNvSpPr/>
            <p:nvPr/>
          </p:nvSpPr>
          <p:spPr>
            <a:xfrm>
              <a:off x="5794081"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47" name="tx447"/>
            <p:cNvSpPr/>
            <p:nvPr/>
          </p:nvSpPr>
          <p:spPr>
            <a:xfrm>
              <a:off x="6282885"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448" name="tx448"/>
            <p:cNvSpPr/>
            <p:nvPr/>
          </p:nvSpPr>
          <p:spPr>
            <a:xfrm>
              <a:off x="6771689"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49" name="tx449"/>
            <p:cNvSpPr/>
            <p:nvPr/>
          </p:nvSpPr>
          <p:spPr>
            <a:xfrm>
              <a:off x="7749297"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50" name="tx450"/>
            <p:cNvSpPr/>
            <p:nvPr/>
          </p:nvSpPr>
          <p:spPr>
            <a:xfrm>
              <a:off x="7260493" y="36121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451" name="tx451"/>
            <p:cNvSpPr/>
            <p:nvPr/>
          </p:nvSpPr>
          <p:spPr>
            <a:xfrm>
              <a:off x="1883651"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452" name="tx452"/>
            <p:cNvSpPr/>
            <p:nvPr/>
          </p:nvSpPr>
          <p:spPr>
            <a:xfrm>
              <a:off x="2861258"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453" name="tx453"/>
            <p:cNvSpPr/>
            <p:nvPr/>
          </p:nvSpPr>
          <p:spPr>
            <a:xfrm>
              <a:off x="3350062"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54" name="tx454"/>
            <p:cNvSpPr/>
            <p:nvPr/>
          </p:nvSpPr>
          <p:spPr>
            <a:xfrm>
              <a:off x="4327670"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55" name="tx455"/>
            <p:cNvSpPr/>
            <p:nvPr/>
          </p:nvSpPr>
          <p:spPr>
            <a:xfrm>
              <a:off x="2372454"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456" name="tx456"/>
            <p:cNvSpPr/>
            <p:nvPr/>
          </p:nvSpPr>
          <p:spPr>
            <a:xfrm>
              <a:off x="3838866"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57" name="tx457"/>
            <p:cNvSpPr/>
            <p:nvPr/>
          </p:nvSpPr>
          <p:spPr>
            <a:xfrm>
              <a:off x="5794081"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458" name="tx458"/>
            <p:cNvSpPr/>
            <p:nvPr/>
          </p:nvSpPr>
          <p:spPr>
            <a:xfrm>
              <a:off x="6282885"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459" name="tx459"/>
            <p:cNvSpPr/>
            <p:nvPr/>
          </p:nvSpPr>
          <p:spPr>
            <a:xfrm>
              <a:off x="6771689"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60" name="tx460"/>
            <p:cNvSpPr/>
            <p:nvPr/>
          </p:nvSpPr>
          <p:spPr>
            <a:xfrm>
              <a:off x="4816474"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461" name="tx461"/>
            <p:cNvSpPr/>
            <p:nvPr/>
          </p:nvSpPr>
          <p:spPr>
            <a:xfrm>
              <a:off x="7260493"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462" name="tx462"/>
            <p:cNvSpPr/>
            <p:nvPr/>
          </p:nvSpPr>
          <p:spPr>
            <a:xfrm>
              <a:off x="5305277"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463" name="tx463"/>
            <p:cNvSpPr/>
            <p:nvPr/>
          </p:nvSpPr>
          <p:spPr>
            <a:xfrm>
              <a:off x="2861258"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64" name="tx464"/>
            <p:cNvSpPr/>
            <p:nvPr/>
          </p:nvSpPr>
          <p:spPr>
            <a:xfrm>
              <a:off x="3350062"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65" name="tx465"/>
            <p:cNvSpPr/>
            <p:nvPr/>
          </p:nvSpPr>
          <p:spPr>
            <a:xfrm>
              <a:off x="4327670"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66" name="tx466"/>
            <p:cNvSpPr/>
            <p:nvPr/>
          </p:nvSpPr>
          <p:spPr>
            <a:xfrm>
              <a:off x="3838866"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67" name="tx467"/>
            <p:cNvSpPr/>
            <p:nvPr/>
          </p:nvSpPr>
          <p:spPr>
            <a:xfrm>
              <a:off x="5794081"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468" name="tx468"/>
            <p:cNvSpPr/>
            <p:nvPr/>
          </p:nvSpPr>
          <p:spPr>
            <a:xfrm>
              <a:off x="6282885"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469" name="tx469"/>
            <p:cNvSpPr/>
            <p:nvPr/>
          </p:nvSpPr>
          <p:spPr>
            <a:xfrm>
              <a:off x="6771689"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70" name="tx470"/>
            <p:cNvSpPr/>
            <p:nvPr/>
          </p:nvSpPr>
          <p:spPr>
            <a:xfrm>
              <a:off x="7749297"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471" name="tx471"/>
            <p:cNvSpPr/>
            <p:nvPr/>
          </p:nvSpPr>
          <p:spPr>
            <a:xfrm>
              <a:off x="4816474"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72" name="tx472"/>
            <p:cNvSpPr/>
            <p:nvPr/>
          </p:nvSpPr>
          <p:spPr>
            <a:xfrm>
              <a:off x="7260493"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73" name="tx473"/>
            <p:cNvSpPr/>
            <p:nvPr/>
          </p:nvSpPr>
          <p:spPr>
            <a:xfrm>
              <a:off x="5305277" y="38978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74" name="tx474"/>
            <p:cNvSpPr/>
            <p:nvPr/>
          </p:nvSpPr>
          <p:spPr>
            <a:xfrm>
              <a:off x="2861258"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75" name="tx475"/>
            <p:cNvSpPr/>
            <p:nvPr/>
          </p:nvSpPr>
          <p:spPr>
            <a:xfrm>
              <a:off x="3350062"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76" name="tx476"/>
            <p:cNvSpPr/>
            <p:nvPr/>
          </p:nvSpPr>
          <p:spPr>
            <a:xfrm>
              <a:off x="4327670"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77" name="tx477"/>
            <p:cNvSpPr/>
            <p:nvPr/>
          </p:nvSpPr>
          <p:spPr>
            <a:xfrm>
              <a:off x="3838866"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78" name="tx478"/>
            <p:cNvSpPr/>
            <p:nvPr/>
          </p:nvSpPr>
          <p:spPr>
            <a:xfrm>
              <a:off x="5794081"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479" name="tx479"/>
            <p:cNvSpPr/>
            <p:nvPr/>
          </p:nvSpPr>
          <p:spPr>
            <a:xfrm>
              <a:off x="6282885"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80" name="tx480"/>
            <p:cNvSpPr/>
            <p:nvPr/>
          </p:nvSpPr>
          <p:spPr>
            <a:xfrm>
              <a:off x="6771689"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1" name="tx481"/>
            <p:cNvSpPr/>
            <p:nvPr/>
          </p:nvSpPr>
          <p:spPr>
            <a:xfrm>
              <a:off x="7749297"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82" name="tx482"/>
            <p:cNvSpPr/>
            <p:nvPr/>
          </p:nvSpPr>
          <p:spPr>
            <a:xfrm>
              <a:off x="4816474"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483" name="tx483"/>
            <p:cNvSpPr/>
            <p:nvPr/>
          </p:nvSpPr>
          <p:spPr>
            <a:xfrm>
              <a:off x="7260493"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4" name="tx484"/>
            <p:cNvSpPr/>
            <p:nvPr/>
          </p:nvSpPr>
          <p:spPr>
            <a:xfrm>
              <a:off x="1883651"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485" name="tx485"/>
            <p:cNvSpPr/>
            <p:nvPr/>
          </p:nvSpPr>
          <p:spPr>
            <a:xfrm>
              <a:off x="2861258"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86" name="tx486"/>
            <p:cNvSpPr/>
            <p:nvPr/>
          </p:nvSpPr>
          <p:spPr>
            <a:xfrm>
              <a:off x="3350062"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487" name="tx487"/>
            <p:cNvSpPr/>
            <p:nvPr/>
          </p:nvSpPr>
          <p:spPr>
            <a:xfrm>
              <a:off x="4327670"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488" name="tx488"/>
            <p:cNvSpPr/>
            <p:nvPr/>
          </p:nvSpPr>
          <p:spPr>
            <a:xfrm>
              <a:off x="2372454"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489" name="tx489"/>
            <p:cNvSpPr/>
            <p:nvPr/>
          </p:nvSpPr>
          <p:spPr>
            <a:xfrm>
              <a:off x="3838866"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490" name="tx490"/>
            <p:cNvSpPr/>
            <p:nvPr/>
          </p:nvSpPr>
          <p:spPr>
            <a:xfrm>
              <a:off x="5794081"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491" name="tx491"/>
            <p:cNvSpPr/>
            <p:nvPr/>
          </p:nvSpPr>
          <p:spPr>
            <a:xfrm>
              <a:off x="6282885"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492" name="tx492"/>
            <p:cNvSpPr/>
            <p:nvPr/>
          </p:nvSpPr>
          <p:spPr>
            <a:xfrm>
              <a:off x="6771689"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493" name="tx493"/>
            <p:cNvSpPr/>
            <p:nvPr/>
          </p:nvSpPr>
          <p:spPr>
            <a:xfrm>
              <a:off x="7749297"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494" name="tx494"/>
            <p:cNvSpPr/>
            <p:nvPr/>
          </p:nvSpPr>
          <p:spPr>
            <a:xfrm>
              <a:off x="4816474"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495" name="tx495"/>
            <p:cNvSpPr/>
            <p:nvPr/>
          </p:nvSpPr>
          <p:spPr>
            <a:xfrm>
              <a:off x="7260493"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496" name="tx496"/>
            <p:cNvSpPr/>
            <p:nvPr/>
          </p:nvSpPr>
          <p:spPr>
            <a:xfrm>
              <a:off x="1883651"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497" name="tx497"/>
            <p:cNvSpPr/>
            <p:nvPr/>
          </p:nvSpPr>
          <p:spPr>
            <a:xfrm>
              <a:off x="2861258"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65</a:t>
              </a:r>
            </a:p>
          </p:txBody>
        </p:sp>
        <p:sp>
          <p:nvSpPr>
            <p:cNvPr id="498" name="tx498"/>
            <p:cNvSpPr/>
            <p:nvPr/>
          </p:nvSpPr>
          <p:spPr>
            <a:xfrm>
              <a:off x="5794081"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499" name="tx499"/>
            <p:cNvSpPr/>
            <p:nvPr/>
          </p:nvSpPr>
          <p:spPr>
            <a:xfrm>
              <a:off x="6771689"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500" name="tx500"/>
            <p:cNvSpPr/>
            <p:nvPr/>
          </p:nvSpPr>
          <p:spPr>
            <a:xfrm>
              <a:off x="7749297"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501" name="tx501"/>
            <p:cNvSpPr/>
            <p:nvPr/>
          </p:nvSpPr>
          <p:spPr>
            <a:xfrm>
              <a:off x="7260493"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502" name="tx502"/>
            <p:cNvSpPr/>
            <p:nvPr/>
          </p:nvSpPr>
          <p:spPr>
            <a:xfrm>
              <a:off x="5305277"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503" name="tx503"/>
            <p:cNvSpPr/>
            <p:nvPr/>
          </p:nvSpPr>
          <p:spPr>
            <a:xfrm>
              <a:off x="8238100"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504" name="tx504"/>
            <p:cNvSpPr/>
            <p:nvPr/>
          </p:nvSpPr>
          <p:spPr>
            <a:xfrm>
              <a:off x="1883651"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505" name="tx505"/>
            <p:cNvSpPr/>
            <p:nvPr/>
          </p:nvSpPr>
          <p:spPr>
            <a:xfrm>
              <a:off x="2861258"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06" name="tx506"/>
            <p:cNvSpPr/>
            <p:nvPr/>
          </p:nvSpPr>
          <p:spPr>
            <a:xfrm>
              <a:off x="3350062"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07" name="tx507"/>
            <p:cNvSpPr/>
            <p:nvPr/>
          </p:nvSpPr>
          <p:spPr>
            <a:xfrm>
              <a:off x="4327670"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08" name="tx508"/>
            <p:cNvSpPr/>
            <p:nvPr/>
          </p:nvSpPr>
          <p:spPr>
            <a:xfrm>
              <a:off x="2372454"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509" name="tx509"/>
            <p:cNvSpPr/>
            <p:nvPr/>
          </p:nvSpPr>
          <p:spPr>
            <a:xfrm>
              <a:off x="3838866"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10" name="tx510"/>
            <p:cNvSpPr/>
            <p:nvPr/>
          </p:nvSpPr>
          <p:spPr>
            <a:xfrm>
              <a:off x="5794081"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11" name="tx511"/>
            <p:cNvSpPr/>
            <p:nvPr/>
          </p:nvSpPr>
          <p:spPr>
            <a:xfrm>
              <a:off x="6282885"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12" name="tx512"/>
            <p:cNvSpPr/>
            <p:nvPr/>
          </p:nvSpPr>
          <p:spPr>
            <a:xfrm>
              <a:off x="6771689"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13" name="tx513"/>
            <p:cNvSpPr/>
            <p:nvPr/>
          </p:nvSpPr>
          <p:spPr>
            <a:xfrm>
              <a:off x="7749297"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14" name="tx514"/>
            <p:cNvSpPr/>
            <p:nvPr/>
          </p:nvSpPr>
          <p:spPr>
            <a:xfrm>
              <a:off x="4816474"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15" name="tx515"/>
            <p:cNvSpPr/>
            <p:nvPr/>
          </p:nvSpPr>
          <p:spPr>
            <a:xfrm>
              <a:off x="7260493"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16" name="tx516"/>
            <p:cNvSpPr/>
            <p:nvPr/>
          </p:nvSpPr>
          <p:spPr>
            <a:xfrm>
              <a:off x="5305277"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17" name="tx517"/>
            <p:cNvSpPr/>
            <p:nvPr/>
          </p:nvSpPr>
          <p:spPr>
            <a:xfrm>
              <a:off x="8238100"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518" name="tx518"/>
            <p:cNvSpPr/>
            <p:nvPr/>
          </p:nvSpPr>
          <p:spPr>
            <a:xfrm>
              <a:off x="1883651"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19" name="tx519"/>
            <p:cNvSpPr/>
            <p:nvPr/>
          </p:nvSpPr>
          <p:spPr>
            <a:xfrm>
              <a:off x="2861258"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20" name="tx520"/>
            <p:cNvSpPr/>
            <p:nvPr/>
          </p:nvSpPr>
          <p:spPr>
            <a:xfrm>
              <a:off x="3350062"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21" name="tx521"/>
            <p:cNvSpPr/>
            <p:nvPr/>
          </p:nvSpPr>
          <p:spPr>
            <a:xfrm>
              <a:off x="4327670"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22" name="tx522"/>
            <p:cNvSpPr/>
            <p:nvPr/>
          </p:nvSpPr>
          <p:spPr>
            <a:xfrm>
              <a:off x="2372454"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23" name="tx523"/>
            <p:cNvSpPr/>
            <p:nvPr/>
          </p:nvSpPr>
          <p:spPr>
            <a:xfrm>
              <a:off x="3838866"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24" name="tx524"/>
            <p:cNvSpPr/>
            <p:nvPr/>
          </p:nvSpPr>
          <p:spPr>
            <a:xfrm>
              <a:off x="5794081"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25" name="tx525"/>
            <p:cNvSpPr/>
            <p:nvPr/>
          </p:nvSpPr>
          <p:spPr>
            <a:xfrm>
              <a:off x="6282885"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26" name="tx526"/>
            <p:cNvSpPr/>
            <p:nvPr/>
          </p:nvSpPr>
          <p:spPr>
            <a:xfrm>
              <a:off x="6771689"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27" name="tx527"/>
            <p:cNvSpPr/>
            <p:nvPr/>
          </p:nvSpPr>
          <p:spPr>
            <a:xfrm>
              <a:off x="7749297"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28" name="tx528"/>
            <p:cNvSpPr/>
            <p:nvPr/>
          </p:nvSpPr>
          <p:spPr>
            <a:xfrm>
              <a:off x="4816474"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29" name="tx529"/>
            <p:cNvSpPr/>
            <p:nvPr/>
          </p:nvSpPr>
          <p:spPr>
            <a:xfrm>
              <a:off x="7260493"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30" name="tx530"/>
            <p:cNvSpPr/>
            <p:nvPr/>
          </p:nvSpPr>
          <p:spPr>
            <a:xfrm>
              <a:off x="1883651"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31" name="tx531"/>
            <p:cNvSpPr/>
            <p:nvPr/>
          </p:nvSpPr>
          <p:spPr>
            <a:xfrm>
              <a:off x="2861258"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32" name="tx532"/>
            <p:cNvSpPr/>
            <p:nvPr/>
          </p:nvSpPr>
          <p:spPr>
            <a:xfrm>
              <a:off x="3350062"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33" name="tx533"/>
            <p:cNvSpPr/>
            <p:nvPr/>
          </p:nvSpPr>
          <p:spPr>
            <a:xfrm>
              <a:off x="4327670"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34" name="tx534"/>
            <p:cNvSpPr/>
            <p:nvPr/>
          </p:nvSpPr>
          <p:spPr>
            <a:xfrm>
              <a:off x="2372454"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35" name="tx535"/>
            <p:cNvSpPr/>
            <p:nvPr/>
          </p:nvSpPr>
          <p:spPr>
            <a:xfrm>
              <a:off x="3838866"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36" name="tx536"/>
            <p:cNvSpPr/>
            <p:nvPr/>
          </p:nvSpPr>
          <p:spPr>
            <a:xfrm>
              <a:off x="5794081"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537" name="tx537"/>
            <p:cNvSpPr/>
            <p:nvPr/>
          </p:nvSpPr>
          <p:spPr>
            <a:xfrm>
              <a:off x="6282885"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38" name="tx538"/>
            <p:cNvSpPr/>
            <p:nvPr/>
          </p:nvSpPr>
          <p:spPr>
            <a:xfrm>
              <a:off x="6771689"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39" name="tx539"/>
            <p:cNvSpPr/>
            <p:nvPr/>
          </p:nvSpPr>
          <p:spPr>
            <a:xfrm>
              <a:off x="7749297"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40" name="tx540"/>
            <p:cNvSpPr/>
            <p:nvPr/>
          </p:nvSpPr>
          <p:spPr>
            <a:xfrm>
              <a:off x="4816474"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41" name="tx541"/>
            <p:cNvSpPr/>
            <p:nvPr/>
          </p:nvSpPr>
          <p:spPr>
            <a:xfrm>
              <a:off x="7260493"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42" name="tx542"/>
            <p:cNvSpPr/>
            <p:nvPr/>
          </p:nvSpPr>
          <p:spPr>
            <a:xfrm>
              <a:off x="5305277"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43" name="tx543"/>
            <p:cNvSpPr/>
            <p:nvPr/>
          </p:nvSpPr>
          <p:spPr>
            <a:xfrm>
              <a:off x="8238100"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44" name="tx544"/>
            <p:cNvSpPr/>
            <p:nvPr/>
          </p:nvSpPr>
          <p:spPr>
            <a:xfrm>
              <a:off x="1883651"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45" name="tx545"/>
            <p:cNvSpPr/>
            <p:nvPr/>
          </p:nvSpPr>
          <p:spPr>
            <a:xfrm>
              <a:off x="2861258"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546" name="tx546"/>
            <p:cNvSpPr/>
            <p:nvPr/>
          </p:nvSpPr>
          <p:spPr>
            <a:xfrm>
              <a:off x="3350062"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47" name="tx547"/>
            <p:cNvSpPr/>
            <p:nvPr/>
          </p:nvSpPr>
          <p:spPr>
            <a:xfrm>
              <a:off x="4327670"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48" name="tx548"/>
            <p:cNvSpPr/>
            <p:nvPr/>
          </p:nvSpPr>
          <p:spPr>
            <a:xfrm>
              <a:off x="2372454"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549" name="tx549"/>
            <p:cNvSpPr/>
            <p:nvPr/>
          </p:nvSpPr>
          <p:spPr>
            <a:xfrm>
              <a:off x="3838866"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50" name="tx550"/>
            <p:cNvSpPr/>
            <p:nvPr/>
          </p:nvSpPr>
          <p:spPr>
            <a:xfrm>
              <a:off x="5794081"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551" name="tx551"/>
            <p:cNvSpPr/>
            <p:nvPr/>
          </p:nvSpPr>
          <p:spPr>
            <a:xfrm>
              <a:off x="6282885"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552" name="tx552"/>
            <p:cNvSpPr/>
            <p:nvPr/>
          </p:nvSpPr>
          <p:spPr>
            <a:xfrm>
              <a:off x="6771689"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53" name="tx553"/>
            <p:cNvSpPr/>
            <p:nvPr/>
          </p:nvSpPr>
          <p:spPr>
            <a:xfrm>
              <a:off x="7749297"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554" name="tx554"/>
            <p:cNvSpPr/>
            <p:nvPr/>
          </p:nvSpPr>
          <p:spPr>
            <a:xfrm>
              <a:off x="4816474"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55" name="tx555"/>
            <p:cNvSpPr/>
            <p:nvPr/>
          </p:nvSpPr>
          <p:spPr>
            <a:xfrm>
              <a:off x="7260493"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56" name="tx556"/>
            <p:cNvSpPr/>
            <p:nvPr/>
          </p:nvSpPr>
          <p:spPr>
            <a:xfrm>
              <a:off x="5305277"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57" name="tx557"/>
            <p:cNvSpPr/>
            <p:nvPr/>
          </p:nvSpPr>
          <p:spPr>
            <a:xfrm>
              <a:off x="1883651"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58" name="tx558"/>
            <p:cNvSpPr/>
            <p:nvPr/>
          </p:nvSpPr>
          <p:spPr>
            <a:xfrm>
              <a:off x="2861258"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59" name="tx559"/>
            <p:cNvSpPr/>
            <p:nvPr/>
          </p:nvSpPr>
          <p:spPr>
            <a:xfrm>
              <a:off x="3350062"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0" name="tx560"/>
            <p:cNvSpPr/>
            <p:nvPr/>
          </p:nvSpPr>
          <p:spPr>
            <a:xfrm>
              <a:off x="4327670"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1" name="tx561"/>
            <p:cNvSpPr/>
            <p:nvPr/>
          </p:nvSpPr>
          <p:spPr>
            <a:xfrm>
              <a:off x="2372454"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2" name="tx562"/>
            <p:cNvSpPr/>
            <p:nvPr/>
          </p:nvSpPr>
          <p:spPr>
            <a:xfrm>
              <a:off x="3838866"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3" name="tx563"/>
            <p:cNvSpPr/>
            <p:nvPr/>
          </p:nvSpPr>
          <p:spPr>
            <a:xfrm>
              <a:off x="5794081"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4" name="tx564"/>
            <p:cNvSpPr/>
            <p:nvPr/>
          </p:nvSpPr>
          <p:spPr>
            <a:xfrm>
              <a:off x="6282885"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5" name="tx565"/>
            <p:cNvSpPr/>
            <p:nvPr/>
          </p:nvSpPr>
          <p:spPr>
            <a:xfrm>
              <a:off x="6771689"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6" name="tx566"/>
            <p:cNvSpPr/>
            <p:nvPr/>
          </p:nvSpPr>
          <p:spPr>
            <a:xfrm>
              <a:off x="7749297"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7" name="tx567"/>
            <p:cNvSpPr/>
            <p:nvPr/>
          </p:nvSpPr>
          <p:spPr>
            <a:xfrm>
              <a:off x="4816474"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8" name="tx568"/>
            <p:cNvSpPr/>
            <p:nvPr/>
          </p:nvSpPr>
          <p:spPr>
            <a:xfrm>
              <a:off x="7260493"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69" name="tx569"/>
            <p:cNvSpPr/>
            <p:nvPr/>
          </p:nvSpPr>
          <p:spPr>
            <a:xfrm>
              <a:off x="1883651"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570" name="tx570"/>
            <p:cNvSpPr/>
            <p:nvPr/>
          </p:nvSpPr>
          <p:spPr>
            <a:xfrm>
              <a:off x="2861258"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71" name="tx571"/>
            <p:cNvSpPr/>
            <p:nvPr/>
          </p:nvSpPr>
          <p:spPr>
            <a:xfrm>
              <a:off x="3350062"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72" name="tx572"/>
            <p:cNvSpPr/>
            <p:nvPr/>
          </p:nvSpPr>
          <p:spPr>
            <a:xfrm>
              <a:off x="4327670"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73" name="tx573"/>
            <p:cNvSpPr/>
            <p:nvPr/>
          </p:nvSpPr>
          <p:spPr>
            <a:xfrm>
              <a:off x="2372454"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574" name="tx574"/>
            <p:cNvSpPr/>
            <p:nvPr/>
          </p:nvSpPr>
          <p:spPr>
            <a:xfrm>
              <a:off x="3838866"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575" name="tx575"/>
            <p:cNvSpPr/>
            <p:nvPr/>
          </p:nvSpPr>
          <p:spPr>
            <a:xfrm>
              <a:off x="5794081"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76" name="tx576"/>
            <p:cNvSpPr/>
            <p:nvPr/>
          </p:nvSpPr>
          <p:spPr>
            <a:xfrm>
              <a:off x="6282885"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577" name="tx577"/>
            <p:cNvSpPr/>
            <p:nvPr/>
          </p:nvSpPr>
          <p:spPr>
            <a:xfrm>
              <a:off x="6771689"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78" name="tx578"/>
            <p:cNvSpPr/>
            <p:nvPr/>
          </p:nvSpPr>
          <p:spPr>
            <a:xfrm>
              <a:off x="7749297"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74</a:t>
              </a:r>
            </a:p>
          </p:txBody>
        </p:sp>
        <p:sp>
          <p:nvSpPr>
            <p:cNvPr id="579" name="tx579"/>
            <p:cNvSpPr/>
            <p:nvPr/>
          </p:nvSpPr>
          <p:spPr>
            <a:xfrm>
              <a:off x="7260493"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80" name="tx580"/>
            <p:cNvSpPr/>
            <p:nvPr/>
          </p:nvSpPr>
          <p:spPr>
            <a:xfrm>
              <a:off x="1883651"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581" name="tx581"/>
            <p:cNvSpPr/>
            <p:nvPr/>
          </p:nvSpPr>
          <p:spPr>
            <a:xfrm>
              <a:off x="2861258"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582" name="tx582"/>
            <p:cNvSpPr/>
            <p:nvPr/>
          </p:nvSpPr>
          <p:spPr>
            <a:xfrm>
              <a:off x="3350062"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83" name="tx583"/>
            <p:cNvSpPr/>
            <p:nvPr/>
          </p:nvSpPr>
          <p:spPr>
            <a:xfrm>
              <a:off x="4327670"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84" name="tx584"/>
            <p:cNvSpPr/>
            <p:nvPr/>
          </p:nvSpPr>
          <p:spPr>
            <a:xfrm>
              <a:off x="2372454"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585" name="tx585"/>
            <p:cNvSpPr/>
            <p:nvPr/>
          </p:nvSpPr>
          <p:spPr>
            <a:xfrm>
              <a:off x="3838866"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586" name="tx586"/>
            <p:cNvSpPr/>
            <p:nvPr/>
          </p:nvSpPr>
          <p:spPr>
            <a:xfrm>
              <a:off x="5794081"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587" name="tx587"/>
            <p:cNvSpPr/>
            <p:nvPr/>
          </p:nvSpPr>
          <p:spPr>
            <a:xfrm>
              <a:off x="6282885"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588" name="tx588"/>
            <p:cNvSpPr/>
            <p:nvPr/>
          </p:nvSpPr>
          <p:spPr>
            <a:xfrm>
              <a:off x="6771689"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89" name="tx589"/>
            <p:cNvSpPr/>
            <p:nvPr/>
          </p:nvSpPr>
          <p:spPr>
            <a:xfrm>
              <a:off x="7749297"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590" name="tx590"/>
            <p:cNvSpPr/>
            <p:nvPr/>
          </p:nvSpPr>
          <p:spPr>
            <a:xfrm>
              <a:off x="4816474"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591" name="tx591"/>
            <p:cNvSpPr/>
            <p:nvPr/>
          </p:nvSpPr>
          <p:spPr>
            <a:xfrm>
              <a:off x="7260493"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592" name="tx592"/>
            <p:cNvSpPr/>
            <p:nvPr/>
          </p:nvSpPr>
          <p:spPr>
            <a:xfrm>
              <a:off x="5305277"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593" name="tx593"/>
            <p:cNvSpPr/>
            <p:nvPr/>
          </p:nvSpPr>
          <p:spPr>
            <a:xfrm>
              <a:off x="1883651"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594" name="tx594"/>
            <p:cNvSpPr/>
            <p:nvPr/>
          </p:nvSpPr>
          <p:spPr>
            <a:xfrm>
              <a:off x="2861258"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595" name="tx595"/>
            <p:cNvSpPr/>
            <p:nvPr/>
          </p:nvSpPr>
          <p:spPr>
            <a:xfrm>
              <a:off x="3350062"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96" name="tx596"/>
            <p:cNvSpPr/>
            <p:nvPr/>
          </p:nvSpPr>
          <p:spPr>
            <a:xfrm>
              <a:off x="4327670"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97" name="tx597"/>
            <p:cNvSpPr/>
            <p:nvPr/>
          </p:nvSpPr>
          <p:spPr>
            <a:xfrm>
              <a:off x="2372454"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598" name="tx598"/>
            <p:cNvSpPr/>
            <p:nvPr/>
          </p:nvSpPr>
          <p:spPr>
            <a:xfrm>
              <a:off x="3838866"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599" name="tx599"/>
            <p:cNvSpPr/>
            <p:nvPr/>
          </p:nvSpPr>
          <p:spPr>
            <a:xfrm>
              <a:off x="5794081"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00" name="tx600"/>
            <p:cNvSpPr/>
            <p:nvPr/>
          </p:nvSpPr>
          <p:spPr>
            <a:xfrm>
              <a:off x="6282885"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01" name="tx601"/>
            <p:cNvSpPr/>
            <p:nvPr/>
          </p:nvSpPr>
          <p:spPr>
            <a:xfrm>
              <a:off x="6771689"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02" name="tx602"/>
            <p:cNvSpPr/>
            <p:nvPr/>
          </p:nvSpPr>
          <p:spPr>
            <a:xfrm>
              <a:off x="7749297"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03" name="tx603"/>
            <p:cNvSpPr/>
            <p:nvPr/>
          </p:nvSpPr>
          <p:spPr>
            <a:xfrm>
              <a:off x="4816474"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604" name="tx604"/>
            <p:cNvSpPr/>
            <p:nvPr/>
          </p:nvSpPr>
          <p:spPr>
            <a:xfrm>
              <a:off x="7260493"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05" name="tx605"/>
            <p:cNvSpPr/>
            <p:nvPr/>
          </p:nvSpPr>
          <p:spPr>
            <a:xfrm>
              <a:off x="5305277"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606" name="tx606"/>
            <p:cNvSpPr/>
            <p:nvPr/>
          </p:nvSpPr>
          <p:spPr>
            <a:xfrm>
              <a:off x="8238100"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607" name="tx607"/>
            <p:cNvSpPr/>
            <p:nvPr/>
          </p:nvSpPr>
          <p:spPr>
            <a:xfrm>
              <a:off x="1883651"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608" name="tx608"/>
            <p:cNvSpPr/>
            <p:nvPr/>
          </p:nvSpPr>
          <p:spPr>
            <a:xfrm>
              <a:off x="2861258"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09" name="tx609"/>
            <p:cNvSpPr/>
            <p:nvPr/>
          </p:nvSpPr>
          <p:spPr>
            <a:xfrm>
              <a:off x="3350062"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10" name="tx610"/>
            <p:cNvSpPr/>
            <p:nvPr/>
          </p:nvSpPr>
          <p:spPr>
            <a:xfrm>
              <a:off x="4327670"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11" name="tx611"/>
            <p:cNvSpPr/>
            <p:nvPr/>
          </p:nvSpPr>
          <p:spPr>
            <a:xfrm>
              <a:off x="2372454"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12" name="tx612"/>
            <p:cNvSpPr/>
            <p:nvPr/>
          </p:nvSpPr>
          <p:spPr>
            <a:xfrm>
              <a:off x="3838866"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13" name="tx613"/>
            <p:cNvSpPr/>
            <p:nvPr/>
          </p:nvSpPr>
          <p:spPr>
            <a:xfrm>
              <a:off x="5794081"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14" name="tx614"/>
            <p:cNvSpPr/>
            <p:nvPr/>
          </p:nvSpPr>
          <p:spPr>
            <a:xfrm>
              <a:off x="6282885"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15" name="tx615"/>
            <p:cNvSpPr/>
            <p:nvPr/>
          </p:nvSpPr>
          <p:spPr>
            <a:xfrm>
              <a:off x="6771689"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16" name="tx616"/>
            <p:cNvSpPr/>
            <p:nvPr/>
          </p:nvSpPr>
          <p:spPr>
            <a:xfrm>
              <a:off x="7749297"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617" name="tx617"/>
            <p:cNvSpPr/>
            <p:nvPr/>
          </p:nvSpPr>
          <p:spPr>
            <a:xfrm>
              <a:off x="4816474"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18" name="tx618"/>
            <p:cNvSpPr/>
            <p:nvPr/>
          </p:nvSpPr>
          <p:spPr>
            <a:xfrm>
              <a:off x="7260493"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19" name="tx619"/>
            <p:cNvSpPr/>
            <p:nvPr/>
          </p:nvSpPr>
          <p:spPr>
            <a:xfrm>
              <a:off x="5305277"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20" name="tx620"/>
            <p:cNvSpPr/>
            <p:nvPr/>
          </p:nvSpPr>
          <p:spPr>
            <a:xfrm>
              <a:off x="2861258"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21" name="tx621"/>
            <p:cNvSpPr/>
            <p:nvPr/>
          </p:nvSpPr>
          <p:spPr>
            <a:xfrm>
              <a:off x="3350062"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22" name="tx622"/>
            <p:cNvSpPr/>
            <p:nvPr/>
          </p:nvSpPr>
          <p:spPr>
            <a:xfrm>
              <a:off x="4327670"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23" name="tx623"/>
            <p:cNvSpPr/>
            <p:nvPr/>
          </p:nvSpPr>
          <p:spPr>
            <a:xfrm>
              <a:off x="2372454"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24" name="tx624"/>
            <p:cNvSpPr/>
            <p:nvPr/>
          </p:nvSpPr>
          <p:spPr>
            <a:xfrm>
              <a:off x="3838866"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25" name="tx625"/>
            <p:cNvSpPr/>
            <p:nvPr/>
          </p:nvSpPr>
          <p:spPr>
            <a:xfrm>
              <a:off x="5794081"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26" name="tx626"/>
            <p:cNvSpPr/>
            <p:nvPr/>
          </p:nvSpPr>
          <p:spPr>
            <a:xfrm>
              <a:off x="6282885"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27" name="tx627"/>
            <p:cNvSpPr/>
            <p:nvPr/>
          </p:nvSpPr>
          <p:spPr>
            <a:xfrm>
              <a:off x="6771689"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28" name="tx628"/>
            <p:cNvSpPr/>
            <p:nvPr/>
          </p:nvSpPr>
          <p:spPr>
            <a:xfrm>
              <a:off x="7749297"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629" name="tx629"/>
            <p:cNvSpPr/>
            <p:nvPr/>
          </p:nvSpPr>
          <p:spPr>
            <a:xfrm>
              <a:off x="7260493" y="418344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30" name="tx630"/>
            <p:cNvSpPr/>
            <p:nvPr/>
          </p:nvSpPr>
          <p:spPr>
            <a:xfrm>
              <a:off x="1883651"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31" name="tx631"/>
            <p:cNvSpPr/>
            <p:nvPr/>
          </p:nvSpPr>
          <p:spPr>
            <a:xfrm>
              <a:off x="2861258"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32" name="tx632"/>
            <p:cNvSpPr/>
            <p:nvPr/>
          </p:nvSpPr>
          <p:spPr>
            <a:xfrm>
              <a:off x="3350062"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33" name="tx633"/>
            <p:cNvSpPr/>
            <p:nvPr/>
          </p:nvSpPr>
          <p:spPr>
            <a:xfrm>
              <a:off x="4327670"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34" name="tx634"/>
            <p:cNvSpPr/>
            <p:nvPr/>
          </p:nvSpPr>
          <p:spPr>
            <a:xfrm>
              <a:off x="3838866"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635" name="tx635"/>
            <p:cNvSpPr/>
            <p:nvPr/>
          </p:nvSpPr>
          <p:spPr>
            <a:xfrm>
              <a:off x="5794081"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636" name="tx636"/>
            <p:cNvSpPr/>
            <p:nvPr/>
          </p:nvSpPr>
          <p:spPr>
            <a:xfrm>
              <a:off x="6282885"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81</a:t>
              </a:r>
            </a:p>
          </p:txBody>
        </p:sp>
        <p:sp>
          <p:nvSpPr>
            <p:cNvPr id="637" name="tx637"/>
            <p:cNvSpPr/>
            <p:nvPr/>
          </p:nvSpPr>
          <p:spPr>
            <a:xfrm>
              <a:off x="6771689"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38" name="tx638"/>
            <p:cNvSpPr/>
            <p:nvPr/>
          </p:nvSpPr>
          <p:spPr>
            <a:xfrm>
              <a:off x="7749297"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639" name="tx639"/>
            <p:cNvSpPr/>
            <p:nvPr/>
          </p:nvSpPr>
          <p:spPr>
            <a:xfrm>
              <a:off x="4816474"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640" name="tx640"/>
            <p:cNvSpPr/>
            <p:nvPr/>
          </p:nvSpPr>
          <p:spPr>
            <a:xfrm>
              <a:off x="7260493"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641" name="tx641"/>
            <p:cNvSpPr/>
            <p:nvPr/>
          </p:nvSpPr>
          <p:spPr>
            <a:xfrm>
              <a:off x="5305277"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642" name="tx642"/>
            <p:cNvSpPr/>
            <p:nvPr/>
          </p:nvSpPr>
          <p:spPr>
            <a:xfrm>
              <a:off x="1883651"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3" name="tx643"/>
            <p:cNvSpPr/>
            <p:nvPr/>
          </p:nvSpPr>
          <p:spPr>
            <a:xfrm>
              <a:off x="2861258"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4" name="tx644"/>
            <p:cNvSpPr/>
            <p:nvPr/>
          </p:nvSpPr>
          <p:spPr>
            <a:xfrm>
              <a:off x="3350062"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5" name="tx645"/>
            <p:cNvSpPr/>
            <p:nvPr/>
          </p:nvSpPr>
          <p:spPr>
            <a:xfrm>
              <a:off x="4327670"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6" name="tx646"/>
            <p:cNvSpPr/>
            <p:nvPr/>
          </p:nvSpPr>
          <p:spPr>
            <a:xfrm>
              <a:off x="2372454"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47" name="tx647"/>
            <p:cNvSpPr/>
            <p:nvPr/>
          </p:nvSpPr>
          <p:spPr>
            <a:xfrm>
              <a:off x="3838866"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8" name="tx648"/>
            <p:cNvSpPr/>
            <p:nvPr/>
          </p:nvSpPr>
          <p:spPr>
            <a:xfrm>
              <a:off x="5794081"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49" name="tx649"/>
            <p:cNvSpPr/>
            <p:nvPr/>
          </p:nvSpPr>
          <p:spPr>
            <a:xfrm>
              <a:off x="6282885"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0" name="tx650"/>
            <p:cNvSpPr/>
            <p:nvPr/>
          </p:nvSpPr>
          <p:spPr>
            <a:xfrm>
              <a:off x="6771689"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1" name="tx651"/>
            <p:cNvSpPr/>
            <p:nvPr/>
          </p:nvSpPr>
          <p:spPr>
            <a:xfrm>
              <a:off x="7749297"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652" name="tx652"/>
            <p:cNvSpPr/>
            <p:nvPr/>
          </p:nvSpPr>
          <p:spPr>
            <a:xfrm>
              <a:off x="4816474"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3" name="tx653"/>
            <p:cNvSpPr/>
            <p:nvPr/>
          </p:nvSpPr>
          <p:spPr>
            <a:xfrm>
              <a:off x="7260493"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4" name="tx654"/>
            <p:cNvSpPr/>
            <p:nvPr/>
          </p:nvSpPr>
          <p:spPr>
            <a:xfrm>
              <a:off x="5305277"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5" name="tx655"/>
            <p:cNvSpPr/>
            <p:nvPr/>
          </p:nvSpPr>
          <p:spPr>
            <a:xfrm>
              <a:off x="8238100"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56" name="tx656"/>
            <p:cNvSpPr/>
            <p:nvPr/>
          </p:nvSpPr>
          <p:spPr>
            <a:xfrm>
              <a:off x="1883651"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657" name="tx657"/>
            <p:cNvSpPr/>
            <p:nvPr/>
          </p:nvSpPr>
          <p:spPr>
            <a:xfrm>
              <a:off x="2861258"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58" name="tx658"/>
            <p:cNvSpPr/>
            <p:nvPr/>
          </p:nvSpPr>
          <p:spPr>
            <a:xfrm>
              <a:off x="5794081"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659" name="tx659"/>
            <p:cNvSpPr/>
            <p:nvPr/>
          </p:nvSpPr>
          <p:spPr>
            <a:xfrm>
              <a:off x="6771689"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660" name="tx660"/>
            <p:cNvSpPr/>
            <p:nvPr/>
          </p:nvSpPr>
          <p:spPr>
            <a:xfrm>
              <a:off x="7260493"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62</a:t>
              </a:r>
            </a:p>
          </p:txBody>
        </p:sp>
        <p:sp>
          <p:nvSpPr>
            <p:cNvPr id="661" name="tx661"/>
            <p:cNvSpPr/>
            <p:nvPr/>
          </p:nvSpPr>
          <p:spPr>
            <a:xfrm>
              <a:off x="1883651"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62" name="tx662"/>
            <p:cNvSpPr/>
            <p:nvPr/>
          </p:nvSpPr>
          <p:spPr>
            <a:xfrm>
              <a:off x="2861258"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63" name="tx663"/>
            <p:cNvSpPr/>
            <p:nvPr/>
          </p:nvSpPr>
          <p:spPr>
            <a:xfrm>
              <a:off x="3350062"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64" name="tx664"/>
            <p:cNvSpPr/>
            <p:nvPr/>
          </p:nvSpPr>
          <p:spPr>
            <a:xfrm>
              <a:off x="4327670"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65" name="tx665"/>
            <p:cNvSpPr/>
            <p:nvPr/>
          </p:nvSpPr>
          <p:spPr>
            <a:xfrm>
              <a:off x="2372454"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66" name="tx666"/>
            <p:cNvSpPr/>
            <p:nvPr/>
          </p:nvSpPr>
          <p:spPr>
            <a:xfrm>
              <a:off x="3838866"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67" name="tx667"/>
            <p:cNvSpPr/>
            <p:nvPr/>
          </p:nvSpPr>
          <p:spPr>
            <a:xfrm>
              <a:off x="5794081"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68" name="tx668"/>
            <p:cNvSpPr/>
            <p:nvPr/>
          </p:nvSpPr>
          <p:spPr>
            <a:xfrm>
              <a:off x="6282885"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69" name="tx669"/>
            <p:cNvSpPr/>
            <p:nvPr/>
          </p:nvSpPr>
          <p:spPr>
            <a:xfrm>
              <a:off x="6771689"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70" name="tx670"/>
            <p:cNvSpPr/>
            <p:nvPr/>
          </p:nvSpPr>
          <p:spPr>
            <a:xfrm>
              <a:off x="7749297"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671" name="tx671"/>
            <p:cNvSpPr/>
            <p:nvPr/>
          </p:nvSpPr>
          <p:spPr>
            <a:xfrm>
              <a:off x="4816474"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672" name="tx672"/>
            <p:cNvSpPr/>
            <p:nvPr/>
          </p:nvSpPr>
          <p:spPr>
            <a:xfrm>
              <a:off x="7260493"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73" name="tx673"/>
            <p:cNvSpPr/>
            <p:nvPr/>
          </p:nvSpPr>
          <p:spPr>
            <a:xfrm>
              <a:off x="5305277"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674" name="tx674"/>
            <p:cNvSpPr/>
            <p:nvPr/>
          </p:nvSpPr>
          <p:spPr>
            <a:xfrm>
              <a:off x="1883651"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675" name="tx675"/>
            <p:cNvSpPr/>
            <p:nvPr/>
          </p:nvSpPr>
          <p:spPr>
            <a:xfrm>
              <a:off x="2861258"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76" name="tx676"/>
            <p:cNvSpPr/>
            <p:nvPr/>
          </p:nvSpPr>
          <p:spPr>
            <a:xfrm>
              <a:off x="3350062"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77" name="tx677"/>
            <p:cNvSpPr/>
            <p:nvPr/>
          </p:nvSpPr>
          <p:spPr>
            <a:xfrm>
              <a:off x="4327670"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78" name="tx678"/>
            <p:cNvSpPr/>
            <p:nvPr/>
          </p:nvSpPr>
          <p:spPr>
            <a:xfrm>
              <a:off x="3838866"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79" name="tx679"/>
            <p:cNvSpPr/>
            <p:nvPr/>
          </p:nvSpPr>
          <p:spPr>
            <a:xfrm>
              <a:off x="5794081"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80" name="tx680"/>
            <p:cNvSpPr/>
            <p:nvPr/>
          </p:nvSpPr>
          <p:spPr>
            <a:xfrm>
              <a:off x="6282885"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681" name="tx681"/>
            <p:cNvSpPr/>
            <p:nvPr/>
          </p:nvSpPr>
          <p:spPr>
            <a:xfrm>
              <a:off x="6771689"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82" name="tx682"/>
            <p:cNvSpPr/>
            <p:nvPr/>
          </p:nvSpPr>
          <p:spPr>
            <a:xfrm>
              <a:off x="7749297"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83" name="tx683"/>
            <p:cNvSpPr/>
            <p:nvPr/>
          </p:nvSpPr>
          <p:spPr>
            <a:xfrm>
              <a:off x="7260493"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684" name="tx684"/>
            <p:cNvSpPr/>
            <p:nvPr/>
          </p:nvSpPr>
          <p:spPr>
            <a:xfrm>
              <a:off x="1883651"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85" name="tx685"/>
            <p:cNvSpPr/>
            <p:nvPr/>
          </p:nvSpPr>
          <p:spPr>
            <a:xfrm>
              <a:off x="2861258"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86" name="tx686"/>
            <p:cNvSpPr/>
            <p:nvPr/>
          </p:nvSpPr>
          <p:spPr>
            <a:xfrm>
              <a:off x="3350062"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87" name="tx687"/>
            <p:cNvSpPr/>
            <p:nvPr/>
          </p:nvSpPr>
          <p:spPr>
            <a:xfrm>
              <a:off x="4327670"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88" name="tx688"/>
            <p:cNvSpPr/>
            <p:nvPr/>
          </p:nvSpPr>
          <p:spPr>
            <a:xfrm>
              <a:off x="3838866"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89" name="tx689"/>
            <p:cNvSpPr/>
            <p:nvPr/>
          </p:nvSpPr>
          <p:spPr>
            <a:xfrm>
              <a:off x="5794081"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90" name="tx690"/>
            <p:cNvSpPr/>
            <p:nvPr/>
          </p:nvSpPr>
          <p:spPr>
            <a:xfrm>
              <a:off x="6282885"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691" name="tx691"/>
            <p:cNvSpPr/>
            <p:nvPr/>
          </p:nvSpPr>
          <p:spPr>
            <a:xfrm>
              <a:off x="6771689"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92" name="tx692"/>
            <p:cNvSpPr/>
            <p:nvPr/>
          </p:nvSpPr>
          <p:spPr>
            <a:xfrm>
              <a:off x="7749297"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693" name="tx693"/>
            <p:cNvSpPr/>
            <p:nvPr/>
          </p:nvSpPr>
          <p:spPr>
            <a:xfrm>
              <a:off x="4816474"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694" name="tx694"/>
            <p:cNvSpPr/>
            <p:nvPr/>
          </p:nvSpPr>
          <p:spPr>
            <a:xfrm>
              <a:off x="7260493"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88</a:t>
              </a:r>
            </a:p>
          </p:txBody>
        </p:sp>
        <p:sp>
          <p:nvSpPr>
            <p:cNvPr id="695" name="tx695"/>
            <p:cNvSpPr/>
            <p:nvPr/>
          </p:nvSpPr>
          <p:spPr>
            <a:xfrm>
              <a:off x="5305277"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696" name="tx696"/>
            <p:cNvSpPr/>
            <p:nvPr/>
          </p:nvSpPr>
          <p:spPr>
            <a:xfrm>
              <a:off x="1883651"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697" name="tx697"/>
            <p:cNvSpPr/>
            <p:nvPr/>
          </p:nvSpPr>
          <p:spPr>
            <a:xfrm>
              <a:off x="2861258"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698" name="tx698"/>
            <p:cNvSpPr/>
            <p:nvPr/>
          </p:nvSpPr>
          <p:spPr>
            <a:xfrm>
              <a:off x="3350062"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699" name="tx699"/>
            <p:cNvSpPr/>
            <p:nvPr/>
          </p:nvSpPr>
          <p:spPr>
            <a:xfrm>
              <a:off x="4327670"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00" name="tx700"/>
            <p:cNvSpPr/>
            <p:nvPr/>
          </p:nvSpPr>
          <p:spPr>
            <a:xfrm>
              <a:off x="3838866"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01" name="tx701"/>
            <p:cNvSpPr/>
            <p:nvPr/>
          </p:nvSpPr>
          <p:spPr>
            <a:xfrm>
              <a:off x="5794081"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02" name="tx702"/>
            <p:cNvSpPr/>
            <p:nvPr/>
          </p:nvSpPr>
          <p:spPr>
            <a:xfrm>
              <a:off x="6282885"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03" name="tx703"/>
            <p:cNvSpPr/>
            <p:nvPr/>
          </p:nvSpPr>
          <p:spPr>
            <a:xfrm>
              <a:off x="6771689"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04" name="tx704"/>
            <p:cNvSpPr/>
            <p:nvPr/>
          </p:nvSpPr>
          <p:spPr>
            <a:xfrm>
              <a:off x="7749297"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05" name="tx705"/>
            <p:cNvSpPr/>
            <p:nvPr/>
          </p:nvSpPr>
          <p:spPr>
            <a:xfrm>
              <a:off x="4816474"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06" name="tx706"/>
            <p:cNvSpPr/>
            <p:nvPr/>
          </p:nvSpPr>
          <p:spPr>
            <a:xfrm>
              <a:off x="7260493"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07" name="tx707"/>
            <p:cNvSpPr/>
            <p:nvPr/>
          </p:nvSpPr>
          <p:spPr>
            <a:xfrm>
              <a:off x="5305277"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708" name="tx708"/>
            <p:cNvSpPr/>
            <p:nvPr/>
          </p:nvSpPr>
          <p:spPr>
            <a:xfrm>
              <a:off x="1883651"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09" name="tx709"/>
            <p:cNvSpPr/>
            <p:nvPr/>
          </p:nvSpPr>
          <p:spPr>
            <a:xfrm>
              <a:off x="2861258"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10" name="tx710"/>
            <p:cNvSpPr/>
            <p:nvPr/>
          </p:nvSpPr>
          <p:spPr>
            <a:xfrm>
              <a:off x="3350062"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11" name="tx711"/>
            <p:cNvSpPr/>
            <p:nvPr/>
          </p:nvSpPr>
          <p:spPr>
            <a:xfrm>
              <a:off x="4327670"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12" name="tx712"/>
            <p:cNvSpPr/>
            <p:nvPr/>
          </p:nvSpPr>
          <p:spPr>
            <a:xfrm>
              <a:off x="2372454"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713" name="tx713"/>
            <p:cNvSpPr/>
            <p:nvPr/>
          </p:nvSpPr>
          <p:spPr>
            <a:xfrm>
              <a:off x="3838866"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14" name="tx714"/>
            <p:cNvSpPr/>
            <p:nvPr/>
          </p:nvSpPr>
          <p:spPr>
            <a:xfrm>
              <a:off x="5794081"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15" name="tx715"/>
            <p:cNvSpPr/>
            <p:nvPr/>
          </p:nvSpPr>
          <p:spPr>
            <a:xfrm>
              <a:off x="6282885"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16" name="tx716"/>
            <p:cNvSpPr/>
            <p:nvPr/>
          </p:nvSpPr>
          <p:spPr>
            <a:xfrm>
              <a:off x="6771689"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17" name="tx717"/>
            <p:cNvSpPr/>
            <p:nvPr/>
          </p:nvSpPr>
          <p:spPr>
            <a:xfrm>
              <a:off x="7749297"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85</a:t>
              </a:r>
            </a:p>
          </p:txBody>
        </p:sp>
        <p:sp>
          <p:nvSpPr>
            <p:cNvPr id="718" name="tx718"/>
            <p:cNvSpPr/>
            <p:nvPr/>
          </p:nvSpPr>
          <p:spPr>
            <a:xfrm>
              <a:off x="4816474"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719" name="tx719"/>
            <p:cNvSpPr/>
            <p:nvPr/>
          </p:nvSpPr>
          <p:spPr>
            <a:xfrm>
              <a:off x="7260493"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20" name="tx720"/>
            <p:cNvSpPr/>
            <p:nvPr/>
          </p:nvSpPr>
          <p:spPr>
            <a:xfrm>
              <a:off x="5305277"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21" name="tx721"/>
            <p:cNvSpPr/>
            <p:nvPr/>
          </p:nvSpPr>
          <p:spPr>
            <a:xfrm>
              <a:off x="1883651"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722" name="tx722"/>
            <p:cNvSpPr/>
            <p:nvPr/>
          </p:nvSpPr>
          <p:spPr>
            <a:xfrm>
              <a:off x="2861258"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723" name="tx723"/>
            <p:cNvSpPr/>
            <p:nvPr/>
          </p:nvSpPr>
          <p:spPr>
            <a:xfrm>
              <a:off x="3350062"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24" name="tx724"/>
            <p:cNvSpPr/>
            <p:nvPr/>
          </p:nvSpPr>
          <p:spPr>
            <a:xfrm>
              <a:off x="4327670"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25" name="tx725"/>
            <p:cNvSpPr/>
            <p:nvPr/>
          </p:nvSpPr>
          <p:spPr>
            <a:xfrm>
              <a:off x="2372454"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726" name="tx726"/>
            <p:cNvSpPr/>
            <p:nvPr/>
          </p:nvSpPr>
          <p:spPr>
            <a:xfrm>
              <a:off x="3838866"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27" name="tx727"/>
            <p:cNvSpPr/>
            <p:nvPr/>
          </p:nvSpPr>
          <p:spPr>
            <a:xfrm>
              <a:off x="5794081"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82</a:t>
              </a:r>
            </a:p>
          </p:txBody>
        </p:sp>
        <p:sp>
          <p:nvSpPr>
            <p:cNvPr id="728" name="tx728"/>
            <p:cNvSpPr/>
            <p:nvPr/>
          </p:nvSpPr>
          <p:spPr>
            <a:xfrm>
              <a:off x="6282885"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29" name="tx729"/>
            <p:cNvSpPr/>
            <p:nvPr/>
          </p:nvSpPr>
          <p:spPr>
            <a:xfrm>
              <a:off x="6771689"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30" name="tx730"/>
            <p:cNvSpPr/>
            <p:nvPr/>
          </p:nvSpPr>
          <p:spPr>
            <a:xfrm>
              <a:off x="7749297"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731" name="tx731"/>
            <p:cNvSpPr/>
            <p:nvPr/>
          </p:nvSpPr>
          <p:spPr>
            <a:xfrm>
              <a:off x="4816474"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732" name="tx732"/>
            <p:cNvSpPr/>
            <p:nvPr/>
          </p:nvSpPr>
          <p:spPr>
            <a:xfrm>
              <a:off x="7260493"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33" name="tx733"/>
            <p:cNvSpPr/>
            <p:nvPr/>
          </p:nvSpPr>
          <p:spPr>
            <a:xfrm>
              <a:off x="5305277"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34" name="tx734"/>
            <p:cNvSpPr/>
            <p:nvPr/>
          </p:nvSpPr>
          <p:spPr>
            <a:xfrm>
              <a:off x="8238100"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735" name="tx735"/>
            <p:cNvSpPr/>
            <p:nvPr/>
          </p:nvSpPr>
          <p:spPr>
            <a:xfrm>
              <a:off x="1883651"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36" name="tx736"/>
            <p:cNvSpPr/>
            <p:nvPr/>
          </p:nvSpPr>
          <p:spPr>
            <a:xfrm>
              <a:off x="2861258"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737" name="tx737"/>
            <p:cNvSpPr/>
            <p:nvPr/>
          </p:nvSpPr>
          <p:spPr>
            <a:xfrm>
              <a:off x="3350062"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38" name="tx738"/>
            <p:cNvSpPr/>
            <p:nvPr/>
          </p:nvSpPr>
          <p:spPr>
            <a:xfrm>
              <a:off x="4327670"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39" name="tx739"/>
            <p:cNvSpPr/>
            <p:nvPr/>
          </p:nvSpPr>
          <p:spPr>
            <a:xfrm>
              <a:off x="2372454"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740" name="tx740"/>
            <p:cNvSpPr/>
            <p:nvPr/>
          </p:nvSpPr>
          <p:spPr>
            <a:xfrm>
              <a:off x="3838866"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41" name="tx741"/>
            <p:cNvSpPr/>
            <p:nvPr/>
          </p:nvSpPr>
          <p:spPr>
            <a:xfrm>
              <a:off x="5794081"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91</a:t>
              </a:r>
            </a:p>
          </p:txBody>
        </p:sp>
        <p:sp>
          <p:nvSpPr>
            <p:cNvPr id="742" name="tx742"/>
            <p:cNvSpPr/>
            <p:nvPr/>
          </p:nvSpPr>
          <p:spPr>
            <a:xfrm>
              <a:off x="6282885"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43" name="tx743"/>
            <p:cNvSpPr/>
            <p:nvPr/>
          </p:nvSpPr>
          <p:spPr>
            <a:xfrm>
              <a:off x="6771689"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44" name="tx744"/>
            <p:cNvSpPr/>
            <p:nvPr/>
          </p:nvSpPr>
          <p:spPr>
            <a:xfrm>
              <a:off x="7749297"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745" name="tx745"/>
            <p:cNvSpPr/>
            <p:nvPr/>
          </p:nvSpPr>
          <p:spPr>
            <a:xfrm>
              <a:off x="4816474"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46" name="tx746"/>
            <p:cNvSpPr/>
            <p:nvPr/>
          </p:nvSpPr>
          <p:spPr>
            <a:xfrm>
              <a:off x="7260493"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47" name="tx747"/>
            <p:cNvSpPr/>
            <p:nvPr/>
          </p:nvSpPr>
          <p:spPr>
            <a:xfrm>
              <a:off x="5305277"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87</a:t>
              </a:r>
            </a:p>
          </p:txBody>
        </p:sp>
        <p:sp>
          <p:nvSpPr>
            <p:cNvPr id="748" name="tx748"/>
            <p:cNvSpPr/>
            <p:nvPr/>
          </p:nvSpPr>
          <p:spPr>
            <a:xfrm>
              <a:off x="8238100"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749" name="tx749"/>
            <p:cNvSpPr/>
            <p:nvPr/>
          </p:nvSpPr>
          <p:spPr>
            <a:xfrm>
              <a:off x="1883651"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50" name="tx750"/>
            <p:cNvSpPr/>
            <p:nvPr/>
          </p:nvSpPr>
          <p:spPr>
            <a:xfrm>
              <a:off x="2861258"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51" name="tx751"/>
            <p:cNvSpPr/>
            <p:nvPr/>
          </p:nvSpPr>
          <p:spPr>
            <a:xfrm>
              <a:off x="3350062"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52" name="tx752"/>
            <p:cNvSpPr/>
            <p:nvPr/>
          </p:nvSpPr>
          <p:spPr>
            <a:xfrm>
              <a:off x="4327670"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53" name="tx753"/>
            <p:cNvSpPr/>
            <p:nvPr/>
          </p:nvSpPr>
          <p:spPr>
            <a:xfrm>
              <a:off x="2372454"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54" name="tx754"/>
            <p:cNvSpPr/>
            <p:nvPr/>
          </p:nvSpPr>
          <p:spPr>
            <a:xfrm>
              <a:off x="3838866"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55" name="tx755"/>
            <p:cNvSpPr/>
            <p:nvPr/>
          </p:nvSpPr>
          <p:spPr>
            <a:xfrm>
              <a:off x="5794081"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756" name="tx756"/>
            <p:cNvSpPr/>
            <p:nvPr/>
          </p:nvSpPr>
          <p:spPr>
            <a:xfrm>
              <a:off x="6282885"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757" name="tx757"/>
            <p:cNvSpPr/>
            <p:nvPr/>
          </p:nvSpPr>
          <p:spPr>
            <a:xfrm>
              <a:off x="6771689"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58" name="tx758"/>
            <p:cNvSpPr/>
            <p:nvPr/>
          </p:nvSpPr>
          <p:spPr>
            <a:xfrm>
              <a:off x="7749297"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59" name="tx759"/>
            <p:cNvSpPr/>
            <p:nvPr/>
          </p:nvSpPr>
          <p:spPr>
            <a:xfrm>
              <a:off x="7260493"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60" name="tx760"/>
            <p:cNvSpPr/>
            <p:nvPr/>
          </p:nvSpPr>
          <p:spPr>
            <a:xfrm>
              <a:off x="1883651"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761" name="tx761"/>
            <p:cNvSpPr/>
            <p:nvPr/>
          </p:nvSpPr>
          <p:spPr>
            <a:xfrm>
              <a:off x="2861258"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62" name="tx762"/>
            <p:cNvSpPr/>
            <p:nvPr/>
          </p:nvSpPr>
          <p:spPr>
            <a:xfrm>
              <a:off x="3350062"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63" name="tx763"/>
            <p:cNvSpPr/>
            <p:nvPr/>
          </p:nvSpPr>
          <p:spPr>
            <a:xfrm>
              <a:off x="4327670"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64" name="tx764"/>
            <p:cNvSpPr/>
            <p:nvPr/>
          </p:nvSpPr>
          <p:spPr>
            <a:xfrm>
              <a:off x="2372454"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65" name="tx765"/>
            <p:cNvSpPr/>
            <p:nvPr/>
          </p:nvSpPr>
          <p:spPr>
            <a:xfrm>
              <a:off x="3838866"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66" name="tx766"/>
            <p:cNvSpPr/>
            <p:nvPr/>
          </p:nvSpPr>
          <p:spPr>
            <a:xfrm>
              <a:off x="5794081"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90</a:t>
              </a:r>
            </a:p>
          </p:txBody>
        </p:sp>
        <p:sp>
          <p:nvSpPr>
            <p:cNvPr id="767" name="tx767"/>
            <p:cNvSpPr/>
            <p:nvPr/>
          </p:nvSpPr>
          <p:spPr>
            <a:xfrm>
              <a:off x="6282885"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84</a:t>
              </a:r>
            </a:p>
          </p:txBody>
        </p:sp>
        <p:sp>
          <p:nvSpPr>
            <p:cNvPr id="768" name="tx768"/>
            <p:cNvSpPr/>
            <p:nvPr/>
          </p:nvSpPr>
          <p:spPr>
            <a:xfrm>
              <a:off x="6771689"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769" name="tx769"/>
            <p:cNvSpPr/>
            <p:nvPr/>
          </p:nvSpPr>
          <p:spPr>
            <a:xfrm>
              <a:off x="7749297"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770" name="tx770"/>
            <p:cNvSpPr/>
            <p:nvPr/>
          </p:nvSpPr>
          <p:spPr>
            <a:xfrm>
              <a:off x="7260493"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771" name="tx771"/>
            <p:cNvSpPr/>
            <p:nvPr/>
          </p:nvSpPr>
          <p:spPr>
            <a:xfrm>
              <a:off x="1883651"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772" name="tx772"/>
            <p:cNvSpPr/>
            <p:nvPr/>
          </p:nvSpPr>
          <p:spPr>
            <a:xfrm>
              <a:off x="2861258"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3" name="tx773"/>
            <p:cNvSpPr/>
            <p:nvPr/>
          </p:nvSpPr>
          <p:spPr>
            <a:xfrm>
              <a:off x="3350062"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4" name="tx774"/>
            <p:cNvSpPr/>
            <p:nvPr/>
          </p:nvSpPr>
          <p:spPr>
            <a:xfrm>
              <a:off x="4327670"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5" name="tx775"/>
            <p:cNvSpPr/>
            <p:nvPr/>
          </p:nvSpPr>
          <p:spPr>
            <a:xfrm>
              <a:off x="2372454"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6" name="tx776"/>
            <p:cNvSpPr/>
            <p:nvPr/>
          </p:nvSpPr>
          <p:spPr>
            <a:xfrm>
              <a:off x="3838866"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7" name="tx777"/>
            <p:cNvSpPr/>
            <p:nvPr/>
          </p:nvSpPr>
          <p:spPr>
            <a:xfrm>
              <a:off x="5794081"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8" name="tx778"/>
            <p:cNvSpPr/>
            <p:nvPr/>
          </p:nvSpPr>
          <p:spPr>
            <a:xfrm>
              <a:off x="6282885"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79" name="tx779"/>
            <p:cNvSpPr/>
            <p:nvPr/>
          </p:nvSpPr>
          <p:spPr>
            <a:xfrm>
              <a:off x="6771689"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80" name="tx780"/>
            <p:cNvSpPr/>
            <p:nvPr/>
          </p:nvSpPr>
          <p:spPr>
            <a:xfrm>
              <a:off x="7749297"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81" name="tx781"/>
            <p:cNvSpPr/>
            <p:nvPr/>
          </p:nvSpPr>
          <p:spPr>
            <a:xfrm>
              <a:off x="7260493"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82" name="tx782"/>
            <p:cNvSpPr/>
            <p:nvPr/>
          </p:nvSpPr>
          <p:spPr>
            <a:xfrm>
              <a:off x="2861258"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83" name="tx783"/>
            <p:cNvSpPr/>
            <p:nvPr/>
          </p:nvSpPr>
          <p:spPr>
            <a:xfrm>
              <a:off x="3350062"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84" name="tx784"/>
            <p:cNvSpPr/>
            <p:nvPr/>
          </p:nvSpPr>
          <p:spPr>
            <a:xfrm>
              <a:off x="4327670"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85" name="tx785"/>
            <p:cNvSpPr/>
            <p:nvPr/>
          </p:nvSpPr>
          <p:spPr>
            <a:xfrm>
              <a:off x="2372454"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79</a:t>
              </a:r>
            </a:p>
          </p:txBody>
        </p:sp>
        <p:sp>
          <p:nvSpPr>
            <p:cNvPr id="786" name="tx786"/>
            <p:cNvSpPr/>
            <p:nvPr/>
          </p:nvSpPr>
          <p:spPr>
            <a:xfrm>
              <a:off x="3838866"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787" name="tx787"/>
            <p:cNvSpPr/>
            <p:nvPr/>
          </p:nvSpPr>
          <p:spPr>
            <a:xfrm>
              <a:off x="5794081"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78</a:t>
              </a:r>
            </a:p>
          </p:txBody>
        </p:sp>
        <p:sp>
          <p:nvSpPr>
            <p:cNvPr id="788" name="tx788"/>
            <p:cNvSpPr/>
            <p:nvPr/>
          </p:nvSpPr>
          <p:spPr>
            <a:xfrm>
              <a:off x="6282885"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76</a:t>
              </a:r>
            </a:p>
          </p:txBody>
        </p:sp>
        <p:sp>
          <p:nvSpPr>
            <p:cNvPr id="789" name="tx789"/>
            <p:cNvSpPr/>
            <p:nvPr/>
          </p:nvSpPr>
          <p:spPr>
            <a:xfrm>
              <a:off x="6771689"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790" name="tx790"/>
            <p:cNvSpPr/>
            <p:nvPr/>
          </p:nvSpPr>
          <p:spPr>
            <a:xfrm>
              <a:off x="7260493"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791" name="tx791"/>
            <p:cNvSpPr/>
            <p:nvPr/>
          </p:nvSpPr>
          <p:spPr>
            <a:xfrm>
              <a:off x="8238100"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792" name="tx792"/>
            <p:cNvSpPr/>
            <p:nvPr/>
          </p:nvSpPr>
          <p:spPr>
            <a:xfrm>
              <a:off x="2861258"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93" name="tx793"/>
            <p:cNvSpPr/>
            <p:nvPr/>
          </p:nvSpPr>
          <p:spPr>
            <a:xfrm>
              <a:off x="3350062"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794" name="tx794"/>
            <p:cNvSpPr/>
            <p:nvPr/>
          </p:nvSpPr>
          <p:spPr>
            <a:xfrm>
              <a:off x="4327670"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795" name="tx795"/>
            <p:cNvSpPr/>
            <p:nvPr/>
          </p:nvSpPr>
          <p:spPr>
            <a:xfrm>
              <a:off x="3838866"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796" name="tx796"/>
            <p:cNvSpPr/>
            <p:nvPr/>
          </p:nvSpPr>
          <p:spPr>
            <a:xfrm>
              <a:off x="5794081"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97" name="tx797"/>
            <p:cNvSpPr/>
            <p:nvPr/>
          </p:nvSpPr>
          <p:spPr>
            <a:xfrm>
              <a:off x="6282885"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798" name="tx798"/>
            <p:cNvSpPr/>
            <p:nvPr/>
          </p:nvSpPr>
          <p:spPr>
            <a:xfrm>
              <a:off x="6771689"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799" name="tx799"/>
            <p:cNvSpPr/>
            <p:nvPr/>
          </p:nvSpPr>
          <p:spPr>
            <a:xfrm>
              <a:off x="7749297"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00" name="tx800"/>
            <p:cNvSpPr/>
            <p:nvPr/>
          </p:nvSpPr>
          <p:spPr>
            <a:xfrm>
              <a:off x="4816474"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01" name="tx801"/>
            <p:cNvSpPr/>
            <p:nvPr/>
          </p:nvSpPr>
          <p:spPr>
            <a:xfrm>
              <a:off x="7260493"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802" name="tx802"/>
            <p:cNvSpPr/>
            <p:nvPr/>
          </p:nvSpPr>
          <p:spPr>
            <a:xfrm>
              <a:off x="8238100"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93</a:t>
              </a:r>
            </a:p>
          </p:txBody>
        </p:sp>
        <p:sp>
          <p:nvSpPr>
            <p:cNvPr id="803" name="tx803"/>
            <p:cNvSpPr/>
            <p:nvPr/>
          </p:nvSpPr>
          <p:spPr>
            <a:xfrm>
              <a:off x="1883651"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04" name="tx804"/>
            <p:cNvSpPr/>
            <p:nvPr/>
          </p:nvSpPr>
          <p:spPr>
            <a:xfrm>
              <a:off x="2861258"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05" name="tx805"/>
            <p:cNvSpPr/>
            <p:nvPr/>
          </p:nvSpPr>
          <p:spPr>
            <a:xfrm>
              <a:off x="3350062"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06" name="tx806"/>
            <p:cNvSpPr/>
            <p:nvPr/>
          </p:nvSpPr>
          <p:spPr>
            <a:xfrm>
              <a:off x="4327670"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07" name="tx807"/>
            <p:cNvSpPr/>
            <p:nvPr/>
          </p:nvSpPr>
          <p:spPr>
            <a:xfrm>
              <a:off x="3838866"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08" name="tx808"/>
            <p:cNvSpPr/>
            <p:nvPr/>
          </p:nvSpPr>
          <p:spPr>
            <a:xfrm>
              <a:off x="5794081"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99</a:t>
              </a:r>
            </a:p>
          </p:txBody>
        </p:sp>
        <p:sp>
          <p:nvSpPr>
            <p:cNvPr id="809" name="tx809"/>
            <p:cNvSpPr/>
            <p:nvPr/>
          </p:nvSpPr>
          <p:spPr>
            <a:xfrm>
              <a:off x="6282885"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96</a:t>
              </a:r>
            </a:p>
          </p:txBody>
        </p:sp>
        <p:sp>
          <p:nvSpPr>
            <p:cNvPr id="810" name="tx810"/>
            <p:cNvSpPr/>
            <p:nvPr/>
          </p:nvSpPr>
          <p:spPr>
            <a:xfrm>
              <a:off x="6771689"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11" name="tx811"/>
            <p:cNvSpPr/>
            <p:nvPr/>
          </p:nvSpPr>
          <p:spPr>
            <a:xfrm>
              <a:off x="7749297"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95</a:t>
              </a:r>
            </a:p>
          </p:txBody>
        </p:sp>
        <p:sp>
          <p:nvSpPr>
            <p:cNvPr id="812" name="tx812"/>
            <p:cNvSpPr/>
            <p:nvPr/>
          </p:nvSpPr>
          <p:spPr>
            <a:xfrm>
              <a:off x="4816474"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97</a:t>
              </a:r>
            </a:p>
          </p:txBody>
        </p:sp>
        <p:sp>
          <p:nvSpPr>
            <p:cNvPr id="813" name="tx813"/>
            <p:cNvSpPr/>
            <p:nvPr/>
          </p:nvSpPr>
          <p:spPr>
            <a:xfrm>
              <a:off x="7260493"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98</a:t>
              </a:r>
            </a:p>
          </p:txBody>
        </p:sp>
        <p:sp>
          <p:nvSpPr>
            <p:cNvPr id="814" name="tx814"/>
            <p:cNvSpPr/>
            <p:nvPr/>
          </p:nvSpPr>
          <p:spPr>
            <a:xfrm>
              <a:off x="8238100"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60</a:t>
              </a:r>
            </a:p>
          </p:txBody>
        </p:sp>
        <p:sp>
          <p:nvSpPr>
            <p:cNvPr id="815" name="tx815"/>
            <p:cNvSpPr/>
            <p:nvPr/>
          </p:nvSpPr>
          <p:spPr>
            <a:xfrm>
              <a:off x="8726904"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61</a:t>
              </a:r>
            </a:p>
          </p:txBody>
        </p:sp>
        <p:sp>
          <p:nvSpPr>
            <p:cNvPr id="816" name="tx816"/>
            <p:cNvSpPr/>
            <p:nvPr/>
          </p:nvSpPr>
          <p:spPr>
            <a:xfrm>
              <a:off x="8726904"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69</a:t>
              </a:r>
            </a:p>
          </p:txBody>
        </p:sp>
        <p:sp>
          <p:nvSpPr>
            <p:cNvPr id="817" name="tx817"/>
            <p:cNvSpPr/>
            <p:nvPr/>
          </p:nvSpPr>
          <p:spPr>
            <a:xfrm>
              <a:off x="8726904"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67</a:t>
              </a:r>
            </a:p>
          </p:txBody>
        </p:sp>
        <p:sp>
          <p:nvSpPr>
            <p:cNvPr id="818" name="tx818"/>
            <p:cNvSpPr/>
            <p:nvPr/>
          </p:nvSpPr>
          <p:spPr>
            <a:xfrm>
              <a:off x="8726904" y="26123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86</a:t>
              </a:r>
            </a:p>
          </p:txBody>
        </p:sp>
        <p:sp>
          <p:nvSpPr>
            <p:cNvPr id="819" name="tx819"/>
            <p:cNvSpPr/>
            <p:nvPr/>
          </p:nvSpPr>
          <p:spPr>
            <a:xfrm>
              <a:off x="8726904" y="13269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92</a:t>
              </a:r>
            </a:p>
          </p:txBody>
        </p:sp>
        <p:sp>
          <p:nvSpPr>
            <p:cNvPr id="820" name="tx820"/>
            <p:cNvSpPr/>
            <p:nvPr/>
          </p:nvSpPr>
          <p:spPr>
            <a:xfrm>
              <a:off x="8726904" y="17554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83</a:t>
              </a:r>
            </a:p>
          </p:txBody>
        </p:sp>
        <p:sp>
          <p:nvSpPr>
            <p:cNvPr id="821" name="tx821"/>
            <p:cNvSpPr/>
            <p:nvPr/>
          </p:nvSpPr>
          <p:spPr>
            <a:xfrm>
              <a:off x="8726904" y="10413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94</a:t>
              </a:r>
            </a:p>
          </p:txBody>
        </p:sp>
        <p:sp>
          <p:nvSpPr>
            <p:cNvPr id="822" name="tx822"/>
            <p:cNvSpPr/>
            <p:nvPr/>
          </p:nvSpPr>
          <p:spPr>
            <a:xfrm>
              <a:off x="8726904" y="27552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823" name="tx823"/>
            <p:cNvSpPr/>
            <p:nvPr/>
          </p:nvSpPr>
          <p:spPr>
            <a:xfrm>
              <a:off x="8726904" y="489756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68</a:t>
              </a:r>
            </a:p>
          </p:txBody>
        </p:sp>
        <p:sp>
          <p:nvSpPr>
            <p:cNvPr id="824" name="tx824"/>
            <p:cNvSpPr/>
            <p:nvPr/>
          </p:nvSpPr>
          <p:spPr>
            <a:xfrm>
              <a:off x="8726904" y="14698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77</a:t>
              </a:r>
            </a:p>
          </p:txBody>
        </p:sp>
        <p:sp>
          <p:nvSpPr>
            <p:cNvPr id="825" name="tx825"/>
            <p:cNvSpPr/>
            <p:nvPr/>
          </p:nvSpPr>
          <p:spPr>
            <a:xfrm>
              <a:off x="8726904"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63</a:t>
              </a:r>
            </a:p>
          </p:txBody>
        </p:sp>
        <p:sp>
          <p:nvSpPr>
            <p:cNvPr id="826" name="tx826"/>
            <p:cNvSpPr/>
            <p:nvPr/>
          </p:nvSpPr>
          <p:spPr>
            <a:xfrm>
              <a:off x="8726904" y="11841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71</a:t>
              </a:r>
            </a:p>
          </p:txBody>
        </p:sp>
        <p:sp>
          <p:nvSpPr>
            <p:cNvPr id="827" name="tx827"/>
            <p:cNvSpPr/>
            <p:nvPr/>
          </p:nvSpPr>
          <p:spPr>
            <a:xfrm>
              <a:off x="8726904" y="34693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73</a:t>
              </a:r>
            </a:p>
          </p:txBody>
        </p:sp>
        <p:sp>
          <p:nvSpPr>
            <p:cNvPr id="828" name="tx828"/>
            <p:cNvSpPr/>
            <p:nvPr/>
          </p:nvSpPr>
          <p:spPr>
            <a:xfrm>
              <a:off x="8726904"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75</a:t>
              </a:r>
            </a:p>
          </p:txBody>
        </p:sp>
        <p:sp>
          <p:nvSpPr>
            <p:cNvPr id="829" name="tx829"/>
            <p:cNvSpPr/>
            <p:nvPr/>
          </p:nvSpPr>
          <p:spPr>
            <a:xfrm>
              <a:off x="8726904" y="18982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66</a:t>
              </a:r>
            </a:p>
          </p:txBody>
        </p:sp>
        <p:sp>
          <p:nvSpPr>
            <p:cNvPr id="830" name="tx830"/>
            <p:cNvSpPr/>
            <p:nvPr/>
          </p:nvSpPr>
          <p:spPr>
            <a:xfrm>
              <a:off x="8726904" y="43262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70</a:t>
              </a:r>
            </a:p>
          </p:txBody>
        </p:sp>
        <p:sp>
          <p:nvSpPr>
            <p:cNvPr id="831" name="tx831"/>
            <p:cNvSpPr/>
            <p:nvPr/>
          </p:nvSpPr>
          <p:spPr>
            <a:xfrm>
              <a:off x="8726904" y="375497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80</a:t>
              </a:r>
            </a:p>
          </p:txBody>
        </p:sp>
        <p:sp>
          <p:nvSpPr>
            <p:cNvPr id="832" name="tx832"/>
            <p:cNvSpPr/>
            <p:nvPr/>
          </p:nvSpPr>
          <p:spPr>
            <a:xfrm>
              <a:off x="8726904" y="20410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72</a:t>
              </a:r>
            </a:p>
          </p:txBody>
        </p:sp>
        <p:sp>
          <p:nvSpPr>
            <p:cNvPr id="833" name="tx833"/>
            <p:cNvSpPr/>
            <p:nvPr/>
          </p:nvSpPr>
          <p:spPr>
            <a:xfrm>
              <a:off x="8726904" y="289803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89</a:t>
              </a:r>
            </a:p>
          </p:txBody>
        </p:sp>
        <p:sp>
          <p:nvSpPr>
            <p:cNvPr id="834" name="tx834"/>
            <p:cNvSpPr/>
            <p:nvPr/>
          </p:nvSpPr>
          <p:spPr>
            <a:xfrm>
              <a:off x="7749297" y="504038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46</a:t>
              </a:r>
            </a:p>
          </p:txBody>
        </p:sp>
        <p:sp>
          <p:nvSpPr>
            <p:cNvPr id="835" name="tx835"/>
            <p:cNvSpPr/>
            <p:nvPr/>
          </p:nvSpPr>
          <p:spPr>
            <a:xfrm>
              <a:off x="8265212" y="504038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a:t>
              </a:r>
            </a:p>
          </p:txBody>
        </p:sp>
        <p:sp>
          <p:nvSpPr>
            <p:cNvPr id="836" name="tx836"/>
            <p:cNvSpPr/>
            <p:nvPr/>
          </p:nvSpPr>
          <p:spPr>
            <a:xfrm>
              <a:off x="5305277" y="46119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17</a:t>
              </a:r>
            </a:p>
          </p:txBody>
        </p:sp>
        <p:sp>
          <p:nvSpPr>
            <p:cNvPr id="837" name="tx837"/>
            <p:cNvSpPr/>
            <p:nvPr/>
          </p:nvSpPr>
          <p:spPr>
            <a:xfrm>
              <a:off x="3350062"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38" name="tx838"/>
            <p:cNvSpPr/>
            <p:nvPr/>
          </p:nvSpPr>
          <p:spPr>
            <a:xfrm>
              <a:off x="4327670"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39" name="tx839"/>
            <p:cNvSpPr/>
            <p:nvPr/>
          </p:nvSpPr>
          <p:spPr>
            <a:xfrm>
              <a:off x="3838866"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40" name="tx840"/>
            <p:cNvSpPr/>
            <p:nvPr/>
          </p:nvSpPr>
          <p:spPr>
            <a:xfrm>
              <a:off x="6282885"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41" name="tx841"/>
            <p:cNvSpPr/>
            <p:nvPr/>
          </p:nvSpPr>
          <p:spPr>
            <a:xfrm>
              <a:off x="4816474" y="53260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59</a:t>
              </a:r>
            </a:p>
          </p:txBody>
        </p:sp>
        <p:sp>
          <p:nvSpPr>
            <p:cNvPr id="842" name="tx842"/>
            <p:cNvSpPr/>
            <p:nvPr/>
          </p:nvSpPr>
          <p:spPr>
            <a:xfrm>
              <a:off x="2372454" y="44690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843" name="tx843"/>
            <p:cNvSpPr/>
            <p:nvPr/>
          </p:nvSpPr>
          <p:spPr>
            <a:xfrm>
              <a:off x="3350062"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844" name="tx844"/>
            <p:cNvSpPr/>
            <p:nvPr/>
          </p:nvSpPr>
          <p:spPr>
            <a:xfrm>
              <a:off x="4327670"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845" name="tx845"/>
            <p:cNvSpPr/>
            <p:nvPr/>
          </p:nvSpPr>
          <p:spPr>
            <a:xfrm>
              <a:off x="3838866"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846" name="tx846"/>
            <p:cNvSpPr/>
            <p:nvPr/>
          </p:nvSpPr>
          <p:spPr>
            <a:xfrm>
              <a:off x="7749297"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48</a:t>
              </a:r>
            </a:p>
          </p:txBody>
        </p:sp>
        <p:sp>
          <p:nvSpPr>
            <p:cNvPr id="847" name="tx847"/>
            <p:cNvSpPr/>
            <p:nvPr/>
          </p:nvSpPr>
          <p:spPr>
            <a:xfrm>
              <a:off x="4816474"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39</a:t>
              </a:r>
            </a:p>
          </p:txBody>
        </p:sp>
        <p:sp>
          <p:nvSpPr>
            <p:cNvPr id="848" name="tx848"/>
            <p:cNvSpPr/>
            <p:nvPr/>
          </p:nvSpPr>
          <p:spPr>
            <a:xfrm>
              <a:off x="5305277" y="54688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52</a:t>
              </a:r>
            </a:p>
          </p:txBody>
        </p:sp>
        <p:sp>
          <p:nvSpPr>
            <p:cNvPr id="849" name="tx849"/>
            <p:cNvSpPr/>
            <p:nvPr/>
          </p:nvSpPr>
          <p:spPr>
            <a:xfrm>
              <a:off x="2372454"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55</a:t>
              </a:r>
            </a:p>
          </p:txBody>
        </p:sp>
        <p:sp>
          <p:nvSpPr>
            <p:cNvPr id="850" name="tx850"/>
            <p:cNvSpPr/>
            <p:nvPr/>
          </p:nvSpPr>
          <p:spPr>
            <a:xfrm>
              <a:off x="2372454" y="404062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25</a:t>
              </a:r>
            </a:p>
          </p:txBody>
        </p:sp>
        <p:sp>
          <p:nvSpPr>
            <p:cNvPr id="851" name="tx851"/>
            <p:cNvSpPr/>
            <p:nvPr/>
          </p:nvSpPr>
          <p:spPr>
            <a:xfrm>
              <a:off x="8265212" y="432627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a:t>
              </a:r>
            </a:p>
          </p:txBody>
        </p:sp>
        <p:sp>
          <p:nvSpPr>
            <p:cNvPr id="852" name="tx852"/>
            <p:cNvSpPr/>
            <p:nvPr/>
          </p:nvSpPr>
          <p:spPr>
            <a:xfrm>
              <a:off x="7749297"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52</a:t>
              </a:r>
            </a:p>
          </p:txBody>
        </p:sp>
        <p:sp>
          <p:nvSpPr>
            <p:cNvPr id="853" name="tx853"/>
            <p:cNvSpPr/>
            <p:nvPr/>
          </p:nvSpPr>
          <p:spPr>
            <a:xfrm>
              <a:off x="1883651"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51</a:t>
              </a:r>
            </a:p>
          </p:txBody>
        </p:sp>
        <p:sp>
          <p:nvSpPr>
            <p:cNvPr id="854" name="tx854"/>
            <p:cNvSpPr/>
            <p:nvPr/>
          </p:nvSpPr>
          <p:spPr>
            <a:xfrm>
              <a:off x="2861258"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57</a:t>
              </a:r>
            </a:p>
          </p:txBody>
        </p:sp>
        <p:sp>
          <p:nvSpPr>
            <p:cNvPr id="855" name="tx855"/>
            <p:cNvSpPr/>
            <p:nvPr/>
          </p:nvSpPr>
          <p:spPr>
            <a:xfrm>
              <a:off x="3350062"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856" name="tx856"/>
            <p:cNvSpPr/>
            <p:nvPr/>
          </p:nvSpPr>
          <p:spPr>
            <a:xfrm>
              <a:off x="4327670"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857" name="tx857"/>
            <p:cNvSpPr/>
            <p:nvPr/>
          </p:nvSpPr>
          <p:spPr>
            <a:xfrm>
              <a:off x="2372454"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39</a:t>
              </a:r>
            </a:p>
          </p:txBody>
        </p:sp>
        <p:sp>
          <p:nvSpPr>
            <p:cNvPr id="858" name="tx858"/>
            <p:cNvSpPr/>
            <p:nvPr/>
          </p:nvSpPr>
          <p:spPr>
            <a:xfrm>
              <a:off x="3838866"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50</a:t>
              </a:r>
            </a:p>
          </p:txBody>
        </p:sp>
        <p:sp>
          <p:nvSpPr>
            <p:cNvPr id="859" name="tx859"/>
            <p:cNvSpPr/>
            <p:nvPr/>
          </p:nvSpPr>
          <p:spPr>
            <a:xfrm>
              <a:off x="5794081"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54</a:t>
              </a:r>
            </a:p>
          </p:txBody>
        </p:sp>
        <p:sp>
          <p:nvSpPr>
            <p:cNvPr id="860" name="tx860"/>
            <p:cNvSpPr/>
            <p:nvPr/>
          </p:nvSpPr>
          <p:spPr>
            <a:xfrm>
              <a:off x="6282885"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54</a:t>
              </a:r>
            </a:p>
          </p:txBody>
        </p:sp>
        <p:sp>
          <p:nvSpPr>
            <p:cNvPr id="861" name="tx861"/>
            <p:cNvSpPr/>
            <p:nvPr/>
          </p:nvSpPr>
          <p:spPr>
            <a:xfrm>
              <a:off x="6771689"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53</a:t>
              </a:r>
            </a:p>
          </p:txBody>
        </p:sp>
        <p:sp>
          <p:nvSpPr>
            <p:cNvPr id="862" name="tx862"/>
            <p:cNvSpPr/>
            <p:nvPr/>
          </p:nvSpPr>
          <p:spPr>
            <a:xfrm>
              <a:off x="7749297"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38</a:t>
              </a:r>
            </a:p>
          </p:txBody>
        </p:sp>
        <p:sp>
          <p:nvSpPr>
            <p:cNvPr id="863" name="tx863"/>
            <p:cNvSpPr/>
            <p:nvPr/>
          </p:nvSpPr>
          <p:spPr>
            <a:xfrm>
              <a:off x="4843586" y="561168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0</a:t>
              </a:r>
            </a:p>
          </p:txBody>
        </p:sp>
        <p:sp>
          <p:nvSpPr>
            <p:cNvPr id="864" name="tx864"/>
            <p:cNvSpPr/>
            <p:nvPr/>
          </p:nvSpPr>
          <p:spPr>
            <a:xfrm>
              <a:off x="7260493" y="561168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53</a:t>
              </a:r>
            </a:p>
          </p:txBody>
        </p:sp>
        <p:sp>
          <p:nvSpPr>
            <p:cNvPr id="865" name="tx865"/>
            <p:cNvSpPr/>
            <p:nvPr/>
          </p:nvSpPr>
          <p:spPr>
            <a:xfrm>
              <a:off x="5332389" y="561168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0</a:t>
              </a:r>
            </a:p>
          </p:txBody>
        </p:sp>
        <p:sp>
          <p:nvSpPr>
            <p:cNvPr id="866" name="tx866"/>
            <p:cNvSpPr/>
            <p:nvPr/>
          </p:nvSpPr>
          <p:spPr>
            <a:xfrm>
              <a:off x="8754016" y="3612154"/>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a:t>
              </a:r>
            </a:p>
          </p:txBody>
        </p:sp>
        <p:sp>
          <p:nvSpPr>
            <p:cNvPr id="867" name="tx867"/>
            <p:cNvSpPr/>
            <p:nvPr/>
          </p:nvSpPr>
          <p:spPr>
            <a:xfrm>
              <a:off x="8754016" y="389780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7</a:t>
              </a:r>
            </a:p>
          </p:txBody>
        </p:sp>
        <p:sp>
          <p:nvSpPr>
            <p:cNvPr id="868" name="tx868"/>
            <p:cNvSpPr/>
            <p:nvPr/>
          </p:nvSpPr>
          <p:spPr>
            <a:xfrm>
              <a:off x="8726904" y="332650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58</a:t>
              </a:r>
            </a:p>
          </p:txBody>
        </p:sp>
        <p:sp>
          <p:nvSpPr>
            <p:cNvPr id="869" name="tx869"/>
            <p:cNvSpPr/>
            <p:nvPr/>
          </p:nvSpPr>
          <p:spPr>
            <a:xfrm>
              <a:off x="8726904" y="246956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57</a:t>
              </a:r>
            </a:p>
          </p:txBody>
        </p:sp>
        <p:sp>
          <p:nvSpPr>
            <p:cNvPr id="870" name="tx870"/>
            <p:cNvSpPr/>
            <p:nvPr/>
          </p:nvSpPr>
          <p:spPr>
            <a:xfrm>
              <a:off x="8726904" y="3040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56</a:t>
              </a:r>
            </a:p>
          </p:txBody>
        </p:sp>
        <p:sp>
          <p:nvSpPr>
            <p:cNvPr id="871" name="tx871"/>
            <p:cNvSpPr/>
            <p:nvPr/>
          </p:nvSpPr>
          <p:spPr>
            <a:xfrm>
              <a:off x="8754016" y="418344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a:t>
              </a:r>
            </a:p>
          </p:txBody>
        </p:sp>
        <p:sp>
          <p:nvSpPr>
            <p:cNvPr id="872" name="tx872"/>
            <p:cNvSpPr/>
            <p:nvPr/>
          </p:nvSpPr>
          <p:spPr>
            <a:xfrm>
              <a:off x="8726904" y="3183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30</a:t>
              </a:r>
            </a:p>
          </p:txBody>
        </p:sp>
        <p:sp>
          <p:nvSpPr>
            <p:cNvPr id="873" name="tx873"/>
            <p:cNvSpPr/>
            <p:nvPr/>
          </p:nvSpPr>
          <p:spPr>
            <a:xfrm>
              <a:off x="8726904" y="475474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42</a:t>
              </a:r>
            </a:p>
          </p:txBody>
        </p:sp>
        <p:sp>
          <p:nvSpPr>
            <p:cNvPr id="874" name="tx874"/>
            <p:cNvSpPr/>
            <p:nvPr/>
          </p:nvSpPr>
          <p:spPr>
            <a:xfrm>
              <a:off x="8726904" y="21839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18</a:t>
              </a:r>
            </a:p>
          </p:txBody>
        </p:sp>
        <p:sp>
          <p:nvSpPr>
            <p:cNvPr id="875" name="tx875"/>
            <p:cNvSpPr/>
            <p:nvPr/>
          </p:nvSpPr>
          <p:spPr>
            <a:xfrm>
              <a:off x="8726904" y="51832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21</a:t>
              </a:r>
            </a:p>
          </p:txBody>
        </p:sp>
        <p:sp>
          <p:nvSpPr>
            <p:cNvPr id="876" name="tx876"/>
            <p:cNvSpPr/>
            <p:nvPr/>
          </p:nvSpPr>
          <p:spPr>
            <a:xfrm>
              <a:off x="8726904" y="23267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15</a:t>
              </a:r>
            </a:p>
          </p:txBody>
        </p:sp>
        <p:sp>
          <p:nvSpPr>
            <p:cNvPr id="877" name="tx877"/>
            <p:cNvSpPr/>
            <p:nvPr/>
          </p:nvSpPr>
          <p:spPr>
            <a:xfrm>
              <a:off x="8726904" y="161262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000000">
                      <a:alpha val="100000"/>
                    </a:srgbClr>
                  </a:solidFill>
                  <a:latin typeface="Arial"/>
                  <a:cs typeface="Arial"/>
                </a:rPr>
                <a:t>57</a:t>
              </a:r>
            </a:p>
          </p:txBody>
        </p:sp>
        <p:sp>
          <p:nvSpPr>
            <p:cNvPr id="878" name="tx878"/>
            <p:cNvSpPr/>
            <p:nvPr/>
          </p:nvSpPr>
          <p:spPr>
            <a:xfrm>
              <a:off x="1816808" y="847885"/>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879" name="tx879"/>
            <p:cNvSpPr/>
            <p:nvPr/>
          </p:nvSpPr>
          <p:spPr>
            <a:xfrm>
              <a:off x="2249650" y="84788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880" name="tx880"/>
            <p:cNvSpPr/>
            <p:nvPr/>
          </p:nvSpPr>
          <p:spPr>
            <a:xfrm>
              <a:off x="2772699"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881" name="tx881"/>
            <p:cNvSpPr/>
            <p:nvPr/>
          </p:nvSpPr>
          <p:spPr>
            <a:xfrm>
              <a:off x="3261502"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882" name="tx882"/>
            <p:cNvSpPr/>
            <p:nvPr/>
          </p:nvSpPr>
          <p:spPr>
            <a:xfrm>
              <a:off x="3778195" y="847885"/>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883" name="tx883"/>
            <p:cNvSpPr/>
            <p:nvPr/>
          </p:nvSpPr>
          <p:spPr>
            <a:xfrm>
              <a:off x="4211038" y="847885"/>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884" name="tx884"/>
            <p:cNvSpPr/>
            <p:nvPr/>
          </p:nvSpPr>
          <p:spPr>
            <a:xfrm>
              <a:off x="4715524" y="847885"/>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885" name="tx885"/>
            <p:cNvSpPr/>
            <p:nvPr/>
          </p:nvSpPr>
          <p:spPr>
            <a:xfrm>
              <a:off x="5201127" y="847885"/>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886" name="tx886"/>
            <p:cNvSpPr/>
            <p:nvPr/>
          </p:nvSpPr>
          <p:spPr>
            <a:xfrm>
              <a:off x="5727147" y="84788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887" name="tx887"/>
            <p:cNvSpPr/>
            <p:nvPr/>
          </p:nvSpPr>
          <p:spPr>
            <a:xfrm>
              <a:off x="6206716" y="847885"/>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888" name="tx888"/>
            <p:cNvSpPr/>
            <p:nvPr/>
          </p:nvSpPr>
          <p:spPr>
            <a:xfrm>
              <a:off x="6670693"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889" name="tx889"/>
            <p:cNvSpPr/>
            <p:nvPr/>
          </p:nvSpPr>
          <p:spPr>
            <a:xfrm>
              <a:off x="7165715" y="84788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890" name="tx890"/>
            <p:cNvSpPr/>
            <p:nvPr/>
          </p:nvSpPr>
          <p:spPr>
            <a:xfrm>
              <a:off x="7648301"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891" name="tx891"/>
            <p:cNvSpPr/>
            <p:nvPr/>
          </p:nvSpPr>
          <p:spPr>
            <a:xfrm>
              <a:off x="8183694" y="847885"/>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892" name="tx892"/>
            <p:cNvSpPr/>
            <p:nvPr/>
          </p:nvSpPr>
          <p:spPr>
            <a:xfrm>
              <a:off x="8638345"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893" name="tx893"/>
            <p:cNvSpPr/>
            <p:nvPr/>
          </p:nvSpPr>
          <p:spPr>
            <a:xfrm>
              <a:off x="1048135" y="5593667"/>
              <a:ext cx="53382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Venezuela</a:t>
              </a:r>
            </a:p>
          </p:txBody>
        </p:sp>
        <p:sp>
          <p:nvSpPr>
            <p:cNvPr id="894" name="tx894"/>
            <p:cNvSpPr/>
            <p:nvPr/>
          </p:nvSpPr>
          <p:spPr>
            <a:xfrm>
              <a:off x="1353271" y="5450844"/>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Haiti</a:t>
              </a:r>
            </a:p>
          </p:txBody>
        </p:sp>
        <p:sp>
          <p:nvSpPr>
            <p:cNvPr id="895" name="tx895"/>
            <p:cNvSpPr/>
            <p:nvPr/>
          </p:nvSpPr>
          <p:spPr>
            <a:xfrm>
              <a:off x="1245189" y="5308021"/>
              <a:ext cx="3367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Bolivia</a:t>
              </a:r>
            </a:p>
          </p:txBody>
        </p:sp>
        <p:sp>
          <p:nvSpPr>
            <p:cNvPr id="896" name="tx896"/>
            <p:cNvSpPr/>
            <p:nvPr/>
          </p:nvSpPr>
          <p:spPr>
            <a:xfrm>
              <a:off x="1092849" y="5165197"/>
              <a:ext cx="4891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Suriname</a:t>
              </a:r>
            </a:p>
          </p:txBody>
        </p:sp>
        <p:sp>
          <p:nvSpPr>
            <p:cNvPr id="897" name="tx897"/>
            <p:cNvSpPr/>
            <p:nvPr/>
          </p:nvSpPr>
          <p:spPr>
            <a:xfrm>
              <a:off x="1092758" y="5022374"/>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Argentina</a:t>
              </a:r>
            </a:p>
          </p:txBody>
        </p:sp>
        <p:sp>
          <p:nvSpPr>
            <p:cNvPr id="898" name="tx898"/>
            <p:cNvSpPr/>
            <p:nvPr/>
          </p:nvSpPr>
          <p:spPr>
            <a:xfrm>
              <a:off x="1156309" y="4879551"/>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Ecuador</a:t>
              </a:r>
            </a:p>
          </p:txBody>
        </p:sp>
        <p:sp>
          <p:nvSpPr>
            <p:cNvPr id="899" name="tx899"/>
            <p:cNvSpPr/>
            <p:nvPr/>
          </p:nvSpPr>
          <p:spPr>
            <a:xfrm>
              <a:off x="1092758" y="4736727"/>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Paraguay</a:t>
              </a:r>
            </a:p>
          </p:txBody>
        </p:sp>
        <p:sp>
          <p:nvSpPr>
            <p:cNvPr id="900" name="tx900"/>
            <p:cNvSpPr/>
            <p:nvPr/>
          </p:nvSpPr>
          <p:spPr>
            <a:xfrm>
              <a:off x="1270609" y="4593904"/>
              <a:ext cx="3113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Belize</a:t>
              </a:r>
            </a:p>
          </p:txBody>
        </p:sp>
        <p:sp>
          <p:nvSpPr>
            <p:cNvPr id="901" name="tx901"/>
            <p:cNvSpPr/>
            <p:nvPr/>
          </p:nvSpPr>
          <p:spPr>
            <a:xfrm>
              <a:off x="1022989" y="4451081"/>
              <a:ext cx="5589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Guatemala</a:t>
              </a:r>
            </a:p>
          </p:txBody>
        </p:sp>
        <p:sp>
          <p:nvSpPr>
            <p:cNvPr id="902" name="tx902"/>
            <p:cNvSpPr/>
            <p:nvPr/>
          </p:nvSpPr>
          <p:spPr>
            <a:xfrm>
              <a:off x="1156309" y="4308257"/>
              <a:ext cx="4256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Panama</a:t>
              </a:r>
            </a:p>
          </p:txBody>
        </p:sp>
        <p:sp>
          <p:nvSpPr>
            <p:cNvPr id="903" name="tx903"/>
            <p:cNvSpPr/>
            <p:nvPr/>
          </p:nvSpPr>
          <p:spPr>
            <a:xfrm>
              <a:off x="1137289" y="4165434"/>
              <a:ext cx="44467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Grenada</a:t>
              </a:r>
            </a:p>
          </p:txBody>
        </p:sp>
        <p:sp>
          <p:nvSpPr>
            <p:cNvPr id="904" name="tx904"/>
            <p:cNvSpPr/>
            <p:nvPr/>
          </p:nvSpPr>
          <p:spPr>
            <a:xfrm>
              <a:off x="1219951" y="4022611"/>
              <a:ext cx="3620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Mexico</a:t>
              </a:r>
            </a:p>
          </p:txBody>
        </p:sp>
        <p:sp>
          <p:nvSpPr>
            <p:cNvPr id="905" name="tx905"/>
            <p:cNvSpPr/>
            <p:nvPr/>
          </p:nvSpPr>
          <p:spPr>
            <a:xfrm>
              <a:off x="1099159" y="3879787"/>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Bahamas</a:t>
              </a:r>
            </a:p>
          </p:txBody>
        </p:sp>
        <p:sp>
          <p:nvSpPr>
            <p:cNvPr id="906" name="tx906"/>
            <p:cNvSpPr/>
            <p:nvPr/>
          </p:nvSpPr>
          <p:spPr>
            <a:xfrm>
              <a:off x="1340560" y="3736964"/>
              <a:ext cx="2414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Peru</a:t>
              </a:r>
            </a:p>
          </p:txBody>
        </p:sp>
        <p:sp>
          <p:nvSpPr>
            <p:cNvPr id="907" name="tx907"/>
            <p:cNvSpPr/>
            <p:nvPr/>
          </p:nvSpPr>
          <p:spPr>
            <a:xfrm>
              <a:off x="508182" y="3594141"/>
              <a:ext cx="3876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Antigua</a:t>
              </a:r>
            </a:p>
          </p:txBody>
        </p:sp>
        <p:sp>
          <p:nvSpPr>
            <p:cNvPr id="908" name="tx908"/>
            <p:cNvSpPr/>
            <p:nvPr/>
          </p:nvSpPr>
          <p:spPr>
            <a:xfrm>
              <a:off x="927526" y="3594141"/>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09" name="tx909"/>
            <p:cNvSpPr/>
            <p:nvPr/>
          </p:nvSpPr>
          <p:spPr>
            <a:xfrm>
              <a:off x="1149908" y="3594141"/>
              <a:ext cx="43205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Barbuda</a:t>
              </a:r>
            </a:p>
          </p:txBody>
        </p:sp>
        <p:sp>
          <p:nvSpPr>
            <p:cNvPr id="910" name="tx910"/>
            <p:cNvSpPr/>
            <p:nvPr/>
          </p:nvSpPr>
          <p:spPr>
            <a:xfrm>
              <a:off x="1086449" y="3451317"/>
              <a:ext cx="49551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Honduras</a:t>
              </a:r>
            </a:p>
          </p:txBody>
        </p:sp>
        <p:sp>
          <p:nvSpPr>
            <p:cNvPr id="911" name="tx911"/>
            <p:cNvSpPr/>
            <p:nvPr/>
          </p:nvSpPr>
          <p:spPr>
            <a:xfrm>
              <a:off x="1092758" y="3308494"/>
              <a:ext cx="4892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Barbados</a:t>
              </a:r>
            </a:p>
          </p:txBody>
        </p:sp>
        <p:sp>
          <p:nvSpPr>
            <p:cNvPr id="912" name="tx912"/>
            <p:cNvSpPr/>
            <p:nvPr/>
          </p:nvSpPr>
          <p:spPr>
            <a:xfrm>
              <a:off x="1156400" y="3165671"/>
              <a:ext cx="42556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Jamaica</a:t>
              </a:r>
            </a:p>
          </p:txBody>
        </p:sp>
        <p:sp>
          <p:nvSpPr>
            <p:cNvPr id="913" name="tx913"/>
            <p:cNvSpPr/>
            <p:nvPr/>
          </p:nvSpPr>
          <p:spPr>
            <a:xfrm>
              <a:off x="565515" y="3022847"/>
              <a:ext cx="53995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Dominican</a:t>
              </a:r>
            </a:p>
          </p:txBody>
        </p:sp>
        <p:sp>
          <p:nvSpPr>
            <p:cNvPr id="914" name="tx914"/>
            <p:cNvSpPr/>
            <p:nvPr/>
          </p:nvSpPr>
          <p:spPr>
            <a:xfrm>
              <a:off x="1137198" y="3022847"/>
              <a:ext cx="44476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Republic</a:t>
              </a:r>
            </a:p>
          </p:txBody>
        </p:sp>
        <p:sp>
          <p:nvSpPr>
            <p:cNvPr id="915" name="tx915"/>
            <p:cNvSpPr/>
            <p:nvPr/>
          </p:nvSpPr>
          <p:spPr>
            <a:xfrm>
              <a:off x="1169019" y="2880024"/>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16" name="tx916"/>
            <p:cNvSpPr/>
            <p:nvPr/>
          </p:nvSpPr>
          <p:spPr>
            <a:xfrm>
              <a:off x="1308739" y="2880024"/>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Lucia</a:t>
              </a:r>
            </a:p>
          </p:txBody>
        </p:sp>
        <p:sp>
          <p:nvSpPr>
            <p:cNvPr id="917" name="tx917"/>
            <p:cNvSpPr/>
            <p:nvPr/>
          </p:nvSpPr>
          <p:spPr>
            <a:xfrm>
              <a:off x="1105560" y="2737201"/>
              <a:ext cx="47640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Dominica</a:t>
              </a:r>
            </a:p>
          </p:txBody>
        </p:sp>
        <p:sp>
          <p:nvSpPr>
            <p:cNvPr id="918" name="tx918"/>
            <p:cNvSpPr/>
            <p:nvPr/>
          </p:nvSpPr>
          <p:spPr>
            <a:xfrm>
              <a:off x="1296121" y="2594378"/>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Brazil</a:t>
              </a:r>
            </a:p>
          </p:txBody>
        </p:sp>
        <p:sp>
          <p:nvSpPr>
            <p:cNvPr id="919" name="tx919"/>
            <p:cNvSpPr/>
            <p:nvPr/>
          </p:nvSpPr>
          <p:spPr>
            <a:xfrm>
              <a:off x="1099159" y="2451554"/>
              <a:ext cx="4828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Colombia</a:t>
              </a:r>
            </a:p>
          </p:txBody>
        </p:sp>
        <p:sp>
          <p:nvSpPr>
            <p:cNvPr id="920" name="tx920"/>
            <p:cNvSpPr/>
            <p:nvPr/>
          </p:nvSpPr>
          <p:spPr>
            <a:xfrm>
              <a:off x="544209" y="2308731"/>
              <a:ext cx="40873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Trinidad</a:t>
              </a:r>
            </a:p>
          </p:txBody>
        </p:sp>
        <p:sp>
          <p:nvSpPr>
            <p:cNvPr id="921" name="tx921"/>
            <p:cNvSpPr/>
            <p:nvPr/>
          </p:nvSpPr>
          <p:spPr>
            <a:xfrm>
              <a:off x="984676" y="2308731"/>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22" name="tx922"/>
            <p:cNvSpPr/>
            <p:nvPr/>
          </p:nvSpPr>
          <p:spPr>
            <a:xfrm>
              <a:off x="1207058" y="2308731"/>
              <a:ext cx="37490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Tobago</a:t>
              </a:r>
            </a:p>
          </p:txBody>
        </p:sp>
        <p:sp>
          <p:nvSpPr>
            <p:cNvPr id="923" name="tx923"/>
            <p:cNvSpPr/>
            <p:nvPr/>
          </p:nvSpPr>
          <p:spPr>
            <a:xfrm>
              <a:off x="1063131" y="2165908"/>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24" name="tx924"/>
            <p:cNvSpPr/>
            <p:nvPr/>
          </p:nvSpPr>
          <p:spPr>
            <a:xfrm>
              <a:off x="1202852" y="2165908"/>
              <a:ext cx="37911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Vincent</a:t>
              </a:r>
            </a:p>
          </p:txBody>
        </p:sp>
        <p:sp>
          <p:nvSpPr>
            <p:cNvPr id="925" name="tx925"/>
            <p:cNvSpPr/>
            <p:nvPr/>
          </p:nvSpPr>
          <p:spPr>
            <a:xfrm>
              <a:off x="679998" y="2023084"/>
              <a:ext cx="1079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St</a:t>
              </a:r>
            </a:p>
          </p:txBody>
        </p:sp>
        <p:sp>
          <p:nvSpPr>
            <p:cNvPr id="926" name="tx926"/>
            <p:cNvSpPr/>
            <p:nvPr/>
          </p:nvSpPr>
          <p:spPr>
            <a:xfrm>
              <a:off x="819718" y="2023084"/>
              <a:ext cx="22229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Kitts</a:t>
              </a:r>
            </a:p>
          </p:txBody>
        </p:sp>
        <p:sp>
          <p:nvSpPr>
            <p:cNvPr id="927" name="tx927"/>
            <p:cNvSpPr/>
            <p:nvPr/>
          </p:nvSpPr>
          <p:spPr>
            <a:xfrm>
              <a:off x="1073739" y="202308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and</a:t>
              </a:r>
            </a:p>
          </p:txBody>
        </p:sp>
        <p:sp>
          <p:nvSpPr>
            <p:cNvPr id="928" name="tx928"/>
            <p:cNvSpPr/>
            <p:nvPr/>
          </p:nvSpPr>
          <p:spPr>
            <a:xfrm>
              <a:off x="1296121" y="2023084"/>
              <a:ext cx="28584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Nevis</a:t>
              </a:r>
            </a:p>
          </p:txBody>
        </p:sp>
        <p:sp>
          <p:nvSpPr>
            <p:cNvPr id="929" name="tx929"/>
            <p:cNvSpPr/>
            <p:nvPr/>
          </p:nvSpPr>
          <p:spPr>
            <a:xfrm>
              <a:off x="1061028" y="1880261"/>
              <a:ext cx="52093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Nicaragua</a:t>
              </a:r>
            </a:p>
          </p:txBody>
        </p:sp>
        <p:sp>
          <p:nvSpPr>
            <p:cNvPr id="930" name="tx930"/>
            <p:cNvSpPr/>
            <p:nvPr/>
          </p:nvSpPr>
          <p:spPr>
            <a:xfrm>
              <a:off x="1022989" y="1737438"/>
              <a:ext cx="29855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Costa</a:t>
              </a:r>
            </a:p>
          </p:txBody>
        </p:sp>
        <p:sp>
          <p:nvSpPr>
            <p:cNvPr id="931" name="tx931"/>
            <p:cNvSpPr/>
            <p:nvPr/>
          </p:nvSpPr>
          <p:spPr>
            <a:xfrm>
              <a:off x="1353271" y="1737438"/>
              <a:ext cx="22869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Rica</a:t>
              </a:r>
            </a:p>
          </p:txBody>
        </p:sp>
        <p:sp>
          <p:nvSpPr>
            <p:cNvPr id="932" name="tx932"/>
            <p:cNvSpPr/>
            <p:nvPr/>
          </p:nvSpPr>
          <p:spPr>
            <a:xfrm>
              <a:off x="1149999" y="1594614"/>
              <a:ext cx="43196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Uruguay</a:t>
              </a:r>
            </a:p>
          </p:txBody>
        </p:sp>
        <p:sp>
          <p:nvSpPr>
            <p:cNvPr id="933" name="tx933"/>
            <p:cNvSpPr/>
            <p:nvPr/>
          </p:nvSpPr>
          <p:spPr>
            <a:xfrm>
              <a:off x="997478" y="1451791"/>
              <a:ext cx="10168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El</a:t>
              </a:r>
            </a:p>
          </p:txBody>
        </p:sp>
        <p:sp>
          <p:nvSpPr>
            <p:cNvPr id="934" name="tx934"/>
            <p:cNvSpPr/>
            <p:nvPr/>
          </p:nvSpPr>
          <p:spPr>
            <a:xfrm>
              <a:off x="1130889" y="1451791"/>
              <a:ext cx="45107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Salvador</a:t>
              </a:r>
            </a:p>
          </p:txBody>
        </p:sp>
        <p:sp>
          <p:nvSpPr>
            <p:cNvPr id="935" name="tx935"/>
            <p:cNvSpPr/>
            <p:nvPr/>
          </p:nvSpPr>
          <p:spPr>
            <a:xfrm>
              <a:off x="1321449" y="1308968"/>
              <a:ext cx="26051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Chile</a:t>
              </a:r>
            </a:p>
          </p:txBody>
        </p:sp>
        <p:sp>
          <p:nvSpPr>
            <p:cNvPr id="936" name="tx936"/>
            <p:cNvSpPr/>
            <p:nvPr/>
          </p:nvSpPr>
          <p:spPr>
            <a:xfrm>
              <a:off x="1181729" y="1166144"/>
              <a:ext cx="40023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Guyana</a:t>
              </a:r>
            </a:p>
          </p:txBody>
        </p:sp>
        <p:sp>
          <p:nvSpPr>
            <p:cNvPr id="937" name="tx937"/>
            <p:cNvSpPr/>
            <p:nvPr/>
          </p:nvSpPr>
          <p:spPr>
            <a:xfrm>
              <a:off x="1308739" y="1023321"/>
              <a:ext cx="27322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Cuba</a:t>
              </a:r>
            </a:p>
          </p:txBody>
        </p:sp>
        <p:sp>
          <p:nvSpPr>
            <p:cNvPr id="938" name="tx938"/>
            <p:cNvSpPr/>
            <p:nvPr/>
          </p:nvSpPr>
          <p:spPr>
            <a:xfrm>
              <a:off x="3453705"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939" name="pic939"/>
            <p:cNvPicPr/>
            <p:nvPr/>
          </p:nvPicPr>
          <p:blipFill>
            <a:blip r:embed="rId2" cstate="print"/>
            <a:stretch>
              <a:fillRect/>
            </a:stretch>
          </p:blipFill>
          <p:spPr>
            <a:xfrm>
              <a:off x="5105298" y="5941026"/>
              <a:ext cx="2160000" cy="219455"/>
            </a:xfrm>
            <a:prstGeom prst="rect">
              <a:avLst/>
            </a:prstGeom>
          </p:spPr>
        </p:pic>
        <p:sp>
          <p:nvSpPr>
            <p:cNvPr id="940" name="pl940"/>
            <p:cNvSpPr/>
            <p:nvPr/>
          </p:nvSpPr>
          <p:spPr>
            <a:xfrm>
              <a:off x="51088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1" name="pl941"/>
            <p:cNvSpPr/>
            <p:nvPr/>
          </p:nvSpPr>
          <p:spPr>
            <a:xfrm>
              <a:off x="640057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2" name="pl942"/>
            <p:cNvSpPr/>
            <p:nvPr/>
          </p:nvSpPr>
          <p:spPr>
            <a:xfrm>
              <a:off x="661585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3" name="pl943"/>
            <p:cNvSpPr/>
            <p:nvPr/>
          </p:nvSpPr>
          <p:spPr>
            <a:xfrm>
              <a:off x="683113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4" name="pl944"/>
            <p:cNvSpPr/>
            <p:nvPr/>
          </p:nvSpPr>
          <p:spPr>
            <a:xfrm>
              <a:off x="704641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5" name="pl945"/>
            <p:cNvSpPr/>
            <p:nvPr/>
          </p:nvSpPr>
          <p:spPr>
            <a:xfrm>
              <a:off x="7261698"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946" name="pl946"/>
            <p:cNvSpPr/>
            <p:nvPr/>
          </p:nvSpPr>
          <p:spPr>
            <a:xfrm>
              <a:off x="51088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47" name="pl947"/>
            <p:cNvSpPr/>
            <p:nvPr/>
          </p:nvSpPr>
          <p:spPr>
            <a:xfrm>
              <a:off x="640057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48" name="pl948"/>
            <p:cNvSpPr/>
            <p:nvPr/>
          </p:nvSpPr>
          <p:spPr>
            <a:xfrm>
              <a:off x="661585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49" name="pl949"/>
            <p:cNvSpPr/>
            <p:nvPr/>
          </p:nvSpPr>
          <p:spPr>
            <a:xfrm>
              <a:off x="683113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50" name="pl950"/>
            <p:cNvSpPr/>
            <p:nvPr/>
          </p:nvSpPr>
          <p:spPr>
            <a:xfrm>
              <a:off x="704641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51" name="pl951"/>
            <p:cNvSpPr/>
            <p:nvPr/>
          </p:nvSpPr>
          <p:spPr>
            <a:xfrm>
              <a:off x="7261698"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952" name="tx952"/>
            <p:cNvSpPr/>
            <p:nvPr/>
          </p:nvSpPr>
          <p:spPr>
            <a:xfrm>
              <a:off x="5077808"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953" name="tx953"/>
            <p:cNvSpPr/>
            <p:nvPr/>
          </p:nvSpPr>
          <p:spPr>
            <a:xfrm>
              <a:off x="63383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954" name="tx954"/>
            <p:cNvSpPr/>
            <p:nvPr/>
          </p:nvSpPr>
          <p:spPr>
            <a:xfrm>
              <a:off x="655367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955" name="tx955"/>
            <p:cNvSpPr/>
            <p:nvPr/>
          </p:nvSpPr>
          <p:spPr>
            <a:xfrm>
              <a:off x="6768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956" name="tx956"/>
            <p:cNvSpPr/>
            <p:nvPr/>
          </p:nvSpPr>
          <p:spPr>
            <a:xfrm>
              <a:off x="6984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957" name="tx957"/>
            <p:cNvSpPr/>
            <p:nvPr/>
          </p:nvSpPr>
          <p:spPr>
            <a:xfrm>
              <a:off x="7168429"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958" name="tx958"/>
            <p:cNvSpPr/>
            <p:nvPr/>
          </p:nvSpPr>
          <p:spPr>
            <a:xfrm>
              <a:off x="1644592" y="435349"/>
              <a:ext cx="31785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by country, LACR, 2025</a:t>
              </a:r>
            </a:p>
          </p:txBody>
        </p:sp>
        <p:sp>
          <p:nvSpPr>
            <p:cNvPr id="959" name="tx959"/>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960" name="tx960"/>
            <p:cNvSpPr/>
            <p:nvPr/>
          </p:nvSpPr>
          <p:spPr>
            <a:xfrm>
              <a:off x="4550599" y="6593460"/>
              <a:ext cx="4523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crude average coverage across all vaccines.</a:t>
              </a:r>
            </a:p>
          </p:txBody>
        </p:sp>
      </p:grpSp>
      <p:sp>
        <p:nvSpPr>
          <p:cNvPr id="96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vaccine coverage by country and vaccine in 2025.
In 2025, 25 out of 33 countries achieved coverage of 90% or higher in at least one vaccine.
Cuba had the highest percentage of vaccines (100%) in the national immunization schedule with coverage of at least 90%, followed by Guyana (93%).
8 countries had not achieved 90% coverage of any vaccine (Argentina, Bolivia, Ecuador, Haiti, Honduras, Mexico, Suriname, and Venezuela).</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P7TF5XRZ5TZD-1674051314-5652</_dlc_DocId>
    <_dlc_DocIdUrl xmlns="5ce71423-0d49-4a04-8822-86064e799dcd">
      <Url>https://unicef.sharepoint.com/teams/DAPM-DataComm/_layouts/15/DocIdRedir.aspx?ID=P7TF5XRZ5TZD-1674051314-5652</Url>
      <Description>P7TF5XRZ5TZD-1674051314-5652</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Props1.xml><?xml version="1.0" encoding="utf-8"?>
<ds:datastoreItem xmlns:ds="http://schemas.openxmlformats.org/officeDocument/2006/customXml" ds:itemID="{AA90CA55-AC52-4BCE-B26F-6A46612DA4FB}"/>
</file>

<file path=customXml/itemProps2.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3.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4.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2509</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vt:i4>
      </vt:variant>
    </vt:vector>
  </HeadingPairs>
  <TitlesOfParts>
    <vt:vector size="6" baseType="lpstr">
      <vt:lpstr>Aptos Display</vt:lpstr>
      <vt:lpstr>Arial</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8</cp:revision>
  <dcterms:created xsi:type="dcterms:W3CDTF">2024-04-09T17:27:53Z</dcterms:created>
  <dcterms:modified xsi:type="dcterms:W3CDTF">2026-07-17T15:46:00Z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f84a4331-f691-4e04-b72d-fa5b8b22ad58</vt:lpwstr>
  </property>
</Properties>
</file>